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4"/>
  </p:notesMasterIdLst>
  <p:sldIdLst>
    <p:sldId id="441" r:id="rId2"/>
    <p:sldId id="440" r:id="rId3"/>
    <p:sldId id="402" r:id="rId4"/>
    <p:sldId id="522" r:id="rId5"/>
    <p:sldId id="523" r:id="rId6"/>
    <p:sldId id="524" r:id="rId7"/>
    <p:sldId id="519" r:id="rId8"/>
    <p:sldId id="525" r:id="rId9"/>
    <p:sldId id="520" r:id="rId10"/>
    <p:sldId id="526" r:id="rId11"/>
    <p:sldId id="527" r:id="rId12"/>
    <p:sldId id="521" r:id="rId13"/>
    <p:sldId id="451" r:id="rId14"/>
    <p:sldId id="450" r:id="rId15"/>
    <p:sldId id="403" r:id="rId16"/>
    <p:sldId id="528" r:id="rId17"/>
    <p:sldId id="454" r:id="rId18"/>
    <p:sldId id="453" r:id="rId19"/>
    <p:sldId id="455" r:id="rId20"/>
    <p:sldId id="408" r:id="rId21"/>
    <p:sldId id="409" r:id="rId22"/>
    <p:sldId id="529" r:id="rId23"/>
    <p:sldId id="456" r:id="rId24"/>
    <p:sldId id="530" r:id="rId25"/>
    <p:sldId id="410" r:id="rId26"/>
    <p:sldId id="531" r:id="rId27"/>
    <p:sldId id="532" r:id="rId28"/>
    <p:sldId id="533" r:id="rId29"/>
    <p:sldId id="463" r:id="rId30"/>
    <p:sldId id="466" r:id="rId31"/>
    <p:sldId id="534" r:id="rId32"/>
    <p:sldId id="535" r:id="rId33"/>
    <p:sldId id="459" r:id="rId34"/>
    <p:sldId id="536" r:id="rId35"/>
    <p:sldId id="537" r:id="rId36"/>
    <p:sldId id="538" r:id="rId37"/>
    <p:sldId id="460" r:id="rId38"/>
    <p:sldId id="471" r:id="rId39"/>
    <p:sldId id="472" r:id="rId40"/>
    <p:sldId id="474" r:id="rId41"/>
    <p:sldId id="539" r:id="rId42"/>
    <p:sldId id="540" r:id="rId43"/>
    <p:sldId id="541" r:id="rId44"/>
    <p:sldId id="553" r:id="rId45"/>
    <p:sldId id="594" r:id="rId46"/>
    <p:sldId id="554" r:id="rId47"/>
    <p:sldId id="595" r:id="rId48"/>
    <p:sldId id="475" r:id="rId49"/>
    <p:sldId id="547" r:id="rId50"/>
    <p:sldId id="481" r:id="rId51"/>
    <p:sldId id="483" r:id="rId52"/>
    <p:sldId id="482" r:id="rId53"/>
    <p:sldId id="485" r:id="rId54"/>
    <p:sldId id="542" r:id="rId55"/>
    <p:sldId id="543" r:id="rId56"/>
    <p:sldId id="544" r:id="rId57"/>
    <p:sldId id="545" r:id="rId58"/>
    <p:sldId id="546" r:id="rId59"/>
    <p:sldId id="549" r:id="rId60"/>
    <p:sldId id="597" r:id="rId61"/>
    <p:sldId id="550" r:id="rId62"/>
    <p:sldId id="551" r:id="rId63"/>
    <p:sldId id="552" r:id="rId64"/>
    <p:sldId id="501" r:id="rId65"/>
    <p:sldId id="555" r:id="rId66"/>
    <p:sldId id="556" r:id="rId67"/>
    <p:sldId id="557" r:id="rId68"/>
    <p:sldId id="558" r:id="rId69"/>
    <p:sldId id="560" r:id="rId70"/>
    <p:sldId id="512" r:id="rId71"/>
    <p:sldId id="513" r:id="rId72"/>
    <p:sldId id="561" r:id="rId73"/>
    <p:sldId id="562" r:id="rId74"/>
    <p:sldId id="598" r:id="rId75"/>
    <p:sldId id="563" r:id="rId76"/>
    <p:sldId id="564" r:id="rId77"/>
    <p:sldId id="565" r:id="rId78"/>
    <p:sldId id="566" r:id="rId79"/>
    <p:sldId id="567" r:id="rId80"/>
    <p:sldId id="568" r:id="rId81"/>
    <p:sldId id="569" r:id="rId82"/>
    <p:sldId id="613" r:id="rId83"/>
    <p:sldId id="570" r:id="rId84"/>
    <p:sldId id="571" r:id="rId85"/>
    <p:sldId id="599" r:id="rId86"/>
    <p:sldId id="573" r:id="rId87"/>
    <p:sldId id="574" r:id="rId88"/>
    <p:sldId id="601" r:id="rId89"/>
    <p:sldId id="575" r:id="rId90"/>
    <p:sldId id="576" r:id="rId91"/>
    <p:sldId id="596" r:id="rId92"/>
    <p:sldId id="577" r:id="rId93"/>
    <p:sldId id="578" r:id="rId94"/>
    <p:sldId id="602" r:id="rId95"/>
    <p:sldId id="580" r:id="rId96"/>
    <p:sldId id="581" r:id="rId97"/>
    <p:sldId id="615" r:id="rId98"/>
    <p:sldId id="582" r:id="rId99"/>
    <p:sldId id="616" r:id="rId100"/>
    <p:sldId id="584" r:id="rId101"/>
    <p:sldId id="585" r:id="rId102"/>
    <p:sldId id="586" r:id="rId103"/>
    <p:sldId id="587" r:id="rId104"/>
    <p:sldId id="588" r:id="rId105"/>
    <p:sldId id="589" r:id="rId106"/>
    <p:sldId id="590" r:id="rId107"/>
    <p:sldId id="591" r:id="rId108"/>
    <p:sldId id="491" r:id="rId109"/>
    <p:sldId id="494" r:id="rId110"/>
    <p:sldId id="479" r:id="rId111"/>
    <p:sldId id="510" r:id="rId112"/>
    <p:sldId id="603" r:id="rId1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00"/>
    <a:srgbClr val="FF9900"/>
    <a:srgbClr val="CCCC00"/>
    <a:srgbClr val="99CC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400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3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4634F-8BF4-4AAE-93AD-A8A324689EA9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3AED869-CCF2-4C28-811E-D03664D138BC}">
      <dgm:prSet custT="1"/>
      <dgm:spPr/>
      <dgm:t>
        <a:bodyPr vert="vert"/>
        <a:lstStyle/>
        <a:p>
          <a:pPr algn="ctr" rtl="0"/>
          <a:r>
            <a:rPr lang="en-US" altLang="zh-CN" sz="24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概述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71B0D65E-3CE9-463A-B65F-ED8A0A1FDB45}" type="par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DE41B4A-8DF2-4757-8E15-63789E4C0C6F}" type="sib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05950401-356C-4D95-B1B5-A09849ABCDE5}">
      <dgm:prSet custT="1"/>
      <dgm:spPr/>
      <dgm:t>
        <a:bodyPr/>
        <a:lstStyle/>
        <a:p>
          <a:pPr algn="ctr" rtl="0"/>
          <a:r>
            <a:rPr lang="en-US" altLang="zh-CN" sz="24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简介</a:t>
          </a:r>
          <a:endParaRPr lang="zh-CN" sz="2400" dirty="0">
            <a:latin typeface="宋体" pitchFamily="2" charset="-122"/>
            <a:ea typeface="宋体" pitchFamily="2" charset="-122"/>
          </a:endParaRPr>
        </a:p>
      </dgm:t>
    </dgm:pt>
    <dgm:pt modelId="{6234A1B8-2567-44D9-B944-762F025AEF09}" type="parTrans" cxnId="{5BE0CE33-D2F8-4F75-BFF8-01E0263F8C17}">
      <dgm:prSet custT="1"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4F476C91-4FF3-44D8-9111-05C0495CA412}" type="sibTrans" cxnId="{5BE0CE33-D2F8-4F75-BFF8-01E0263F8C17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293578F7-5EBA-4E2D-A7E1-5B221115994C}">
      <dgm:prSet custT="1"/>
      <dgm:spPr/>
      <dgm:t>
        <a:bodyPr/>
        <a:lstStyle/>
        <a:p>
          <a:pPr algn="ctr" rtl="0"/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使用</a:t>
          </a:r>
          <a:r>
            <a:rPr lang="en-US" altLang="zh-CN" sz="2400" dirty="0" smtClean="0">
              <a:latin typeface="宋体" pitchFamily="2" charset="-122"/>
              <a:ea typeface="宋体" pitchFamily="2" charset="-122"/>
            </a:rPr>
            <a:t>CSS</a:t>
          </a:r>
          <a:endParaRPr lang="zh-CN" sz="2400" dirty="0">
            <a:latin typeface="宋体" pitchFamily="2" charset="-122"/>
            <a:ea typeface="宋体" pitchFamily="2" charset="-122"/>
          </a:endParaRPr>
        </a:p>
      </dgm:t>
    </dgm:pt>
    <dgm:pt modelId="{D239F0E2-85B2-4126-8533-79F5D85BEBDB}" type="parTrans" cxnId="{004FC571-BBAE-418B-957D-CC34A2E46D25}">
      <dgm:prSet custT="1"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6122D7E7-F877-4C85-9DD9-3545DDCDCE88}" type="sibTrans" cxnId="{004FC571-BBAE-418B-957D-CC34A2E46D2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3BFDABA8-E987-444A-B30C-78A7CF9CC837}">
      <dgm:prSet custT="1"/>
      <dgm:spPr/>
      <dgm:t>
        <a:bodyPr/>
        <a:lstStyle/>
        <a:p>
          <a:r>
            <a:rPr lang="zh-CN" altLang="en-US" sz="2400" dirty="0" smtClean="0"/>
            <a:t>什么是</a:t>
          </a:r>
          <a:r>
            <a:rPr lang="en-US" altLang="zh-CN" sz="2400" dirty="0" smtClean="0"/>
            <a:t>CSS</a:t>
          </a:r>
          <a:endParaRPr lang="zh-CN" altLang="en-US" sz="2400" dirty="0"/>
        </a:p>
      </dgm:t>
    </dgm:pt>
    <dgm:pt modelId="{2E903C63-7812-412E-B3CB-5CB2C20A3583}" type="parTrans" cxnId="{74992A5F-005D-4BBA-B9F3-E3B51C1F6C7F}">
      <dgm:prSet/>
      <dgm:spPr/>
      <dgm:t>
        <a:bodyPr/>
        <a:lstStyle/>
        <a:p>
          <a:endParaRPr lang="zh-CN" altLang="en-US"/>
        </a:p>
      </dgm:t>
    </dgm:pt>
    <dgm:pt modelId="{844AFFC8-F45C-44B8-B5C1-054BD0DDCF0A}" type="sibTrans" cxnId="{74992A5F-005D-4BBA-B9F3-E3B51C1F6C7F}">
      <dgm:prSet/>
      <dgm:spPr/>
      <dgm:t>
        <a:bodyPr/>
        <a:lstStyle/>
        <a:p>
          <a:endParaRPr lang="zh-CN" altLang="en-US"/>
        </a:p>
      </dgm:t>
    </dgm:pt>
    <dgm:pt modelId="{1E5071A1-23E9-4156-B3E5-ED3CC13FA68E}">
      <dgm:prSet custT="1"/>
      <dgm:spPr/>
      <dgm:t>
        <a:bodyPr/>
        <a:lstStyle/>
        <a:p>
          <a:r>
            <a:rPr lang="zh-CN" altLang="en-US" sz="2400" dirty="0" smtClean="0"/>
            <a:t>如何使用</a:t>
          </a:r>
          <a:r>
            <a:rPr lang="en-US" altLang="zh-CN" sz="2400" dirty="0" smtClean="0"/>
            <a:t>CSS</a:t>
          </a:r>
          <a:endParaRPr lang="zh-CN" altLang="en-US" sz="2400" dirty="0"/>
        </a:p>
      </dgm:t>
    </dgm:pt>
    <dgm:pt modelId="{F1E53161-F9FA-4812-AC2D-F1A7A77A61B6}" type="par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5910463E-168C-4EFD-B83A-3EBD552E12AB}" type="sib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20CDD3B6-D2BD-4860-B195-DEC27B20125A}">
      <dgm:prSet custT="1"/>
      <dgm:spPr/>
      <dgm:t>
        <a:bodyPr/>
        <a:lstStyle/>
        <a:p>
          <a:r>
            <a:rPr lang="zh-CN" altLang="en-US" sz="2400" dirty="0" smtClean="0"/>
            <a:t>内联样式</a:t>
          </a:r>
          <a:endParaRPr lang="zh-CN" altLang="en-US" sz="2400" dirty="0"/>
        </a:p>
      </dgm:t>
    </dgm:pt>
    <dgm:pt modelId="{D085AD8A-0CC2-4803-B5ED-82110ACCD0E4}" type="parTrans" cxnId="{A0AA191B-90FA-46DA-99BA-156ADE06F289}">
      <dgm:prSet/>
      <dgm:spPr/>
      <dgm:t>
        <a:bodyPr/>
        <a:lstStyle/>
        <a:p>
          <a:endParaRPr lang="zh-CN" altLang="en-US"/>
        </a:p>
      </dgm:t>
    </dgm:pt>
    <dgm:pt modelId="{8059FD3E-1C5D-422F-B65E-9FC274697AD7}" type="sibTrans" cxnId="{A0AA191B-90FA-46DA-99BA-156ADE06F289}">
      <dgm:prSet/>
      <dgm:spPr/>
      <dgm:t>
        <a:bodyPr/>
        <a:lstStyle/>
        <a:p>
          <a:endParaRPr lang="zh-CN" altLang="en-US"/>
        </a:p>
      </dgm:t>
    </dgm:pt>
    <dgm:pt modelId="{DE2A3879-8156-47AC-AFA1-A18CC3E4F7AB}">
      <dgm:prSet custT="1"/>
      <dgm:spPr/>
      <dgm:t>
        <a:bodyPr/>
        <a:lstStyle/>
        <a:p>
          <a:r>
            <a:rPr lang="zh-CN" altLang="en-US" sz="2400" dirty="0" smtClean="0"/>
            <a:t>内部样式</a:t>
          </a:r>
          <a:endParaRPr lang="zh-CN" altLang="en-US" sz="2400" dirty="0"/>
        </a:p>
      </dgm:t>
    </dgm:pt>
    <dgm:pt modelId="{0445DB0B-D66D-46F0-A011-47DEDC402C6B}" type="parTrans" cxnId="{362B7AA2-5D46-4689-A501-BE0CC38F4F67}">
      <dgm:prSet/>
      <dgm:spPr/>
      <dgm:t>
        <a:bodyPr/>
        <a:lstStyle/>
        <a:p>
          <a:endParaRPr lang="zh-CN" altLang="en-US"/>
        </a:p>
      </dgm:t>
    </dgm:pt>
    <dgm:pt modelId="{09145058-981D-4557-A410-7228EC723967}" type="sibTrans" cxnId="{362B7AA2-5D46-4689-A501-BE0CC38F4F67}">
      <dgm:prSet/>
      <dgm:spPr/>
      <dgm:t>
        <a:bodyPr/>
        <a:lstStyle/>
        <a:p>
          <a:endParaRPr lang="zh-CN" altLang="en-US"/>
        </a:p>
      </dgm:t>
    </dgm:pt>
    <dgm:pt modelId="{ED3B4FD1-E48F-440C-9144-85517B2DAA25}">
      <dgm:prSet custT="1"/>
      <dgm:spPr/>
      <dgm:t>
        <a:bodyPr/>
        <a:lstStyle/>
        <a:p>
          <a:r>
            <a:rPr lang="zh-CN" altLang="en-US" sz="2400" dirty="0" smtClean="0"/>
            <a:t>外部样式</a:t>
          </a:r>
          <a:endParaRPr lang="zh-CN" altLang="en-US" sz="2400" dirty="0"/>
        </a:p>
      </dgm:t>
    </dgm:pt>
    <dgm:pt modelId="{CEA40FBB-8278-472F-AD81-DB1672732D14}" type="par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CDCA67BF-C8BF-41C7-84C2-FBE2662AD747}" type="sib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6C7BD7F7-7222-4B3F-B6FF-0DF0B918458D}" type="pres">
      <dgm:prSet presAssocID="{7164634F-8BF4-4AAE-93AD-A8A324689E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493F76-5A85-4A6D-A1FE-E91AAB4D5C78}" type="pres">
      <dgm:prSet presAssocID="{C3AED869-CCF2-4C28-811E-D03664D138BC}" presName="root1" presStyleCnt="0"/>
      <dgm:spPr/>
      <dgm:t>
        <a:bodyPr/>
        <a:lstStyle/>
        <a:p>
          <a:endParaRPr lang="zh-CN" altLang="en-US"/>
        </a:p>
      </dgm:t>
    </dgm:pt>
    <dgm:pt modelId="{C4664C9F-C963-4F47-895E-5FF5871BC78D}" type="pres">
      <dgm:prSet presAssocID="{C3AED869-CCF2-4C28-811E-D03664D138BC}" presName="LevelOneTextNode" presStyleLbl="node0" presStyleIdx="0" presStyleCnt="1" custScaleX="52789" custScaleY="32873" custLinFactNeighborX="-35468" custLinFactNeighborY="-2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43AD3F-B16E-4BF8-9F32-5470A075F9EE}" type="pres">
      <dgm:prSet presAssocID="{C3AED869-CCF2-4C28-811E-D03664D138BC}" presName="level2hierChild" presStyleCnt="0"/>
      <dgm:spPr/>
      <dgm:t>
        <a:bodyPr/>
        <a:lstStyle/>
        <a:p>
          <a:endParaRPr lang="zh-CN" altLang="en-US"/>
        </a:p>
      </dgm:t>
    </dgm:pt>
    <dgm:pt modelId="{007F271C-1BB8-40CB-BD4C-4325D6429358}" type="pres">
      <dgm:prSet presAssocID="{6234A1B8-2567-44D9-B944-762F025AEF09}" presName="conn2-1" presStyleLbl="parChTrans1D2" presStyleIdx="0" presStyleCnt="2" custScaleX="1062782"/>
      <dgm:spPr/>
      <dgm:t>
        <a:bodyPr/>
        <a:lstStyle/>
        <a:p>
          <a:endParaRPr lang="zh-CN" altLang="en-US"/>
        </a:p>
      </dgm:t>
    </dgm:pt>
    <dgm:pt modelId="{B35F84F2-262E-4BD3-91C5-D94CED26AE11}" type="pres">
      <dgm:prSet presAssocID="{6234A1B8-2567-44D9-B944-762F025AEF09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4111BA6-0CB1-4A68-AC9C-D1342A40A8C6}" type="pres">
      <dgm:prSet presAssocID="{05950401-356C-4D95-B1B5-A09849ABCDE5}" presName="root2" presStyleCnt="0"/>
      <dgm:spPr/>
      <dgm:t>
        <a:bodyPr/>
        <a:lstStyle/>
        <a:p>
          <a:endParaRPr lang="zh-CN" altLang="en-US"/>
        </a:p>
      </dgm:t>
    </dgm:pt>
    <dgm:pt modelId="{3D58305A-17F7-4FD1-9EC7-DA0A4CF1C0BC}" type="pres">
      <dgm:prSet presAssocID="{05950401-356C-4D95-B1B5-A09849ABCDE5}" presName="LevelTwoTextNode" presStyleLbl="node2" presStyleIdx="0" presStyleCnt="2" custScaleX="68141" custScaleY="56042" custLinFactNeighborX="-6127" custLinFactNeighborY="93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AB4CE9-41D5-45CE-9DD6-F4C86C6E1A0E}" type="pres">
      <dgm:prSet presAssocID="{05950401-356C-4D95-B1B5-A09849ABCDE5}" presName="level3hierChild" presStyleCnt="0"/>
      <dgm:spPr/>
      <dgm:t>
        <a:bodyPr/>
        <a:lstStyle/>
        <a:p>
          <a:endParaRPr lang="zh-CN" altLang="en-US"/>
        </a:p>
      </dgm:t>
    </dgm:pt>
    <dgm:pt modelId="{58A96AED-5548-48BE-B920-3DDDB6F8FDF3}" type="pres">
      <dgm:prSet presAssocID="{2E903C63-7812-412E-B3CB-5CB2C20A3583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9A5FD618-AC18-48A2-AEB4-0CBE8EA5A7E5}" type="pres">
      <dgm:prSet presAssocID="{2E903C63-7812-412E-B3CB-5CB2C20A3583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DB0BEF1B-5662-43E1-93F1-0E63E471F4BC}" type="pres">
      <dgm:prSet presAssocID="{3BFDABA8-E987-444A-B30C-78A7CF9CC837}" presName="root2" presStyleCnt="0"/>
      <dgm:spPr/>
    </dgm:pt>
    <dgm:pt modelId="{B19133F3-A6C4-4B53-9405-2F88F227AE72}" type="pres">
      <dgm:prSet presAssocID="{3BFDABA8-E987-444A-B30C-78A7CF9CC837}" presName="LevelTwoTextNode" presStyleLbl="node3" presStyleIdx="0" presStyleCnt="5" custScaleX="79531" custScaleY="82645" custLinFactNeighborX="10286" custLinFactNeighborY="94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12D2D5-69C6-4F14-8F8B-8AE2AA933842}" type="pres">
      <dgm:prSet presAssocID="{3BFDABA8-E987-444A-B30C-78A7CF9CC837}" presName="level3hierChild" presStyleCnt="0"/>
      <dgm:spPr/>
    </dgm:pt>
    <dgm:pt modelId="{ECF7C433-B59C-4883-83FD-5B8B24BF8A8A}" type="pres">
      <dgm:prSet presAssocID="{D239F0E2-85B2-4126-8533-79F5D85BEBDB}" presName="conn2-1" presStyleLbl="parChTrans1D2" presStyleIdx="1" presStyleCnt="2" custScaleX="1062782"/>
      <dgm:spPr/>
      <dgm:t>
        <a:bodyPr/>
        <a:lstStyle/>
        <a:p>
          <a:endParaRPr lang="zh-CN" altLang="en-US"/>
        </a:p>
      </dgm:t>
    </dgm:pt>
    <dgm:pt modelId="{4AF25969-BCC9-4AFE-8CAB-3AB734B06DF2}" type="pres">
      <dgm:prSet presAssocID="{D239F0E2-85B2-4126-8533-79F5D85BEBD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82FD172-27FC-484B-B196-9C97311C2976}" type="pres">
      <dgm:prSet presAssocID="{293578F7-5EBA-4E2D-A7E1-5B221115994C}" presName="root2" presStyleCnt="0"/>
      <dgm:spPr/>
      <dgm:t>
        <a:bodyPr/>
        <a:lstStyle/>
        <a:p>
          <a:endParaRPr lang="zh-CN" altLang="en-US"/>
        </a:p>
      </dgm:t>
    </dgm:pt>
    <dgm:pt modelId="{78715B75-E01C-4EEB-86DA-71768D21A4B5}" type="pres">
      <dgm:prSet presAssocID="{293578F7-5EBA-4E2D-A7E1-5B221115994C}" presName="LevelTwoTextNode" presStyleLbl="node2" presStyleIdx="1" presStyleCnt="2" custScaleX="68728" custScaleY="59083" custLinFactNeighborX="-6127" custLinFactNeighborY="92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B890CB-CBA5-4242-9CEF-82634570EF46}" type="pres">
      <dgm:prSet presAssocID="{293578F7-5EBA-4E2D-A7E1-5B221115994C}" presName="level3hierChild" presStyleCnt="0"/>
      <dgm:spPr/>
      <dgm:t>
        <a:bodyPr/>
        <a:lstStyle/>
        <a:p>
          <a:endParaRPr lang="zh-CN" altLang="en-US"/>
        </a:p>
      </dgm:t>
    </dgm:pt>
    <dgm:pt modelId="{0755F1EE-8B48-440D-A19A-E3C5659114F6}" type="pres">
      <dgm:prSet presAssocID="{F1E53161-F9FA-4812-AC2D-F1A7A77A61B6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CAD85D2A-1FE5-4907-BAB6-AD1394A176FE}" type="pres">
      <dgm:prSet presAssocID="{F1E53161-F9FA-4812-AC2D-F1A7A77A61B6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413BB7F8-7916-4322-ADFA-CAD5F7829218}" type="pres">
      <dgm:prSet presAssocID="{1E5071A1-23E9-4156-B3E5-ED3CC13FA68E}" presName="root2" presStyleCnt="0"/>
      <dgm:spPr/>
    </dgm:pt>
    <dgm:pt modelId="{F149138E-3B78-40DE-B86C-606D7B0F3279}" type="pres">
      <dgm:prSet presAssocID="{1E5071A1-23E9-4156-B3E5-ED3CC13FA68E}" presName="LevelTwoTextNode" presStyleLbl="node3" presStyleIdx="1" presStyleCnt="5" custScaleX="76742" custScaleY="63342" custLinFactNeighborX="13218" custLinFactNeighborY="44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E0FF8-E981-45C1-ACA1-330617FBCDB9}" type="pres">
      <dgm:prSet presAssocID="{1E5071A1-23E9-4156-B3E5-ED3CC13FA68E}" presName="level3hierChild" presStyleCnt="0"/>
      <dgm:spPr/>
    </dgm:pt>
    <dgm:pt modelId="{39822D4E-1081-4F2D-8A8B-A5337402F7A4}" type="pres">
      <dgm:prSet presAssocID="{D085AD8A-0CC2-4803-B5ED-82110ACCD0E4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71A51066-1A4B-4FA0-8EC6-97B68D37F619}" type="pres">
      <dgm:prSet presAssocID="{D085AD8A-0CC2-4803-B5ED-82110ACCD0E4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93DD70B9-7C7B-421B-9C3D-28E86198E97D}" type="pres">
      <dgm:prSet presAssocID="{20CDD3B6-D2BD-4860-B195-DEC27B20125A}" presName="root2" presStyleCnt="0"/>
      <dgm:spPr/>
    </dgm:pt>
    <dgm:pt modelId="{4DDA97A8-94CD-429F-96D8-F44076F24400}" type="pres">
      <dgm:prSet presAssocID="{20CDD3B6-D2BD-4860-B195-DEC27B20125A}" presName="LevelTwoTextNode" presStyleLbl="node3" presStyleIdx="2" presStyleCnt="5" custScaleX="77226" custScaleY="63342" custLinFactNeighborX="13218" custLinFactNeighborY="-10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92ABD-E369-48D2-BC09-9F793E8D54DF}" type="pres">
      <dgm:prSet presAssocID="{20CDD3B6-D2BD-4860-B195-DEC27B20125A}" presName="level3hierChild" presStyleCnt="0"/>
      <dgm:spPr/>
    </dgm:pt>
    <dgm:pt modelId="{871ADAFC-8688-4756-A3D8-D57F59220812}" type="pres">
      <dgm:prSet presAssocID="{0445DB0B-D66D-46F0-A011-47DEDC402C6B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6F69718A-1323-4245-8CB4-CC7218C4C60B}" type="pres">
      <dgm:prSet presAssocID="{0445DB0B-D66D-46F0-A011-47DEDC402C6B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A3058706-BAC0-4449-9934-BCA5E10415FD}" type="pres">
      <dgm:prSet presAssocID="{DE2A3879-8156-47AC-AFA1-A18CC3E4F7AB}" presName="root2" presStyleCnt="0"/>
      <dgm:spPr/>
    </dgm:pt>
    <dgm:pt modelId="{0C30B4CE-94FF-4E7D-8DAA-9E0A32D86628}" type="pres">
      <dgm:prSet presAssocID="{DE2A3879-8156-47AC-AFA1-A18CC3E4F7AB}" presName="LevelTwoTextNode" presStyleLbl="node3" presStyleIdx="3" presStyleCnt="5" custScaleX="77342" custScaleY="63342" custLinFactNeighborX="13218" custLinFactNeighborY="9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C069CB-EBD5-40D7-BEE7-48ACC23A7FBF}" type="pres">
      <dgm:prSet presAssocID="{DE2A3879-8156-47AC-AFA1-A18CC3E4F7AB}" presName="level3hierChild" presStyleCnt="0"/>
      <dgm:spPr/>
    </dgm:pt>
    <dgm:pt modelId="{A61FFA4A-5668-4598-899A-54A60E04ECE9}" type="pres">
      <dgm:prSet presAssocID="{CEA40FBB-8278-472F-AD81-DB1672732D14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7EDFE144-FF37-4FEE-8452-473F5DE655E5}" type="pres">
      <dgm:prSet presAssocID="{CEA40FBB-8278-472F-AD81-DB1672732D14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BE63EB74-089E-4C5B-AFCE-EE6FB459BB9A}" type="pres">
      <dgm:prSet presAssocID="{ED3B4FD1-E48F-440C-9144-85517B2DAA25}" presName="root2" presStyleCnt="0"/>
      <dgm:spPr/>
    </dgm:pt>
    <dgm:pt modelId="{E4446467-7AC6-4559-9973-8A805BEA8CF7}" type="pres">
      <dgm:prSet presAssocID="{ED3B4FD1-E48F-440C-9144-85517B2DAA25}" presName="LevelTwoTextNode" presStyleLbl="node3" presStyleIdx="4" presStyleCnt="5" custScaleX="76742" custScaleY="63342" custLinFactNeighborX="13518" custLinFactNeighborY="28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FBE335-889A-49FF-8458-E548D0CDC5B2}" type="pres">
      <dgm:prSet presAssocID="{ED3B4FD1-E48F-440C-9144-85517B2DAA25}" presName="level3hierChild" presStyleCnt="0"/>
      <dgm:spPr/>
    </dgm:pt>
  </dgm:ptLst>
  <dgm:cxnLst>
    <dgm:cxn modelId="{1AF073BB-87AC-40B7-9908-FB6260830EF2}" type="presOf" srcId="{D085AD8A-0CC2-4803-B5ED-82110ACCD0E4}" destId="{39822D4E-1081-4F2D-8A8B-A5337402F7A4}" srcOrd="0" destOrd="0" presId="urn:microsoft.com/office/officeart/2008/layout/HorizontalMultiLevelHierarchy"/>
    <dgm:cxn modelId="{9032D7C1-C330-446F-88FE-093D11C90746}" type="presOf" srcId="{F1E53161-F9FA-4812-AC2D-F1A7A77A61B6}" destId="{0755F1EE-8B48-440D-A19A-E3C5659114F6}" srcOrd="0" destOrd="0" presId="urn:microsoft.com/office/officeart/2008/layout/HorizontalMultiLevelHierarchy"/>
    <dgm:cxn modelId="{CF89FB12-4A0D-4F65-864F-DCF3F59A0AA7}" type="presOf" srcId="{0445DB0B-D66D-46F0-A011-47DEDC402C6B}" destId="{871ADAFC-8688-4756-A3D8-D57F59220812}" srcOrd="0" destOrd="0" presId="urn:microsoft.com/office/officeart/2008/layout/HorizontalMultiLevelHierarchy"/>
    <dgm:cxn modelId="{A0CBC179-92D8-456B-B1C2-07AC43EACEB7}" type="presOf" srcId="{0445DB0B-D66D-46F0-A011-47DEDC402C6B}" destId="{6F69718A-1323-4245-8CB4-CC7218C4C60B}" srcOrd="1" destOrd="0" presId="urn:microsoft.com/office/officeart/2008/layout/HorizontalMultiLevelHierarchy"/>
    <dgm:cxn modelId="{31237A84-B50B-4A47-8E80-DC1E840D8CEB}" type="presOf" srcId="{DE2A3879-8156-47AC-AFA1-A18CC3E4F7AB}" destId="{0C30B4CE-94FF-4E7D-8DAA-9E0A32D86628}" srcOrd="0" destOrd="0" presId="urn:microsoft.com/office/officeart/2008/layout/HorizontalMultiLevelHierarchy"/>
    <dgm:cxn modelId="{373D4C51-0876-4817-B4A2-09EC2B3E9570}" type="presOf" srcId="{6234A1B8-2567-44D9-B944-762F025AEF09}" destId="{007F271C-1BB8-40CB-BD4C-4325D6429358}" srcOrd="0" destOrd="0" presId="urn:microsoft.com/office/officeart/2008/layout/HorizontalMultiLevelHierarchy"/>
    <dgm:cxn modelId="{8AEFCBA5-972C-4355-8E55-6A97E9C4B624}" type="presOf" srcId="{6234A1B8-2567-44D9-B944-762F025AEF09}" destId="{B35F84F2-262E-4BD3-91C5-D94CED26AE11}" srcOrd="1" destOrd="0" presId="urn:microsoft.com/office/officeart/2008/layout/HorizontalMultiLevelHierarchy"/>
    <dgm:cxn modelId="{74992A5F-005D-4BBA-B9F3-E3B51C1F6C7F}" srcId="{05950401-356C-4D95-B1B5-A09849ABCDE5}" destId="{3BFDABA8-E987-444A-B30C-78A7CF9CC837}" srcOrd="0" destOrd="0" parTransId="{2E903C63-7812-412E-B3CB-5CB2C20A3583}" sibTransId="{844AFFC8-F45C-44B8-B5C1-054BD0DDCF0A}"/>
    <dgm:cxn modelId="{E1D78D3A-7954-4709-8941-15D09C1E03C9}" type="presOf" srcId="{F1E53161-F9FA-4812-AC2D-F1A7A77A61B6}" destId="{CAD85D2A-1FE5-4907-BAB6-AD1394A176FE}" srcOrd="1" destOrd="0" presId="urn:microsoft.com/office/officeart/2008/layout/HorizontalMultiLevelHierarchy"/>
    <dgm:cxn modelId="{7FE862A9-F30F-447E-95D1-4E8F879BB140}" type="presOf" srcId="{CEA40FBB-8278-472F-AD81-DB1672732D14}" destId="{A61FFA4A-5668-4598-899A-54A60E04ECE9}" srcOrd="0" destOrd="0" presId="urn:microsoft.com/office/officeart/2008/layout/HorizontalMultiLevelHierarchy"/>
    <dgm:cxn modelId="{D7BD1809-A162-44D5-BB57-B3B8010D907F}" type="presOf" srcId="{2E903C63-7812-412E-B3CB-5CB2C20A3583}" destId="{9A5FD618-AC18-48A2-AEB4-0CBE8EA5A7E5}" srcOrd="1" destOrd="0" presId="urn:microsoft.com/office/officeart/2008/layout/HorizontalMultiLevelHierarchy"/>
    <dgm:cxn modelId="{76648D64-C817-44DF-92F7-C322B8D88C27}" type="presOf" srcId="{7164634F-8BF4-4AAE-93AD-A8A324689EA9}" destId="{6C7BD7F7-7222-4B3F-B6FF-0DF0B918458D}" srcOrd="0" destOrd="0" presId="urn:microsoft.com/office/officeart/2008/layout/HorizontalMultiLevelHierarchy"/>
    <dgm:cxn modelId="{004FC571-BBAE-418B-957D-CC34A2E46D25}" srcId="{C3AED869-CCF2-4C28-811E-D03664D138BC}" destId="{293578F7-5EBA-4E2D-A7E1-5B221115994C}" srcOrd="1" destOrd="0" parTransId="{D239F0E2-85B2-4126-8533-79F5D85BEBDB}" sibTransId="{6122D7E7-F877-4C85-9DD9-3545DDCDCE88}"/>
    <dgm:cxn modelId="{DE4762C8-5A21-4B94-A082-BCDA51C23118}" type="presOf" srcId="{C3AED869-CCF2-4C28-811E-D03664D138BC}" destId="{C4664C9F-C963-4F47-895E-5FF5871BC78D}" srcOrd="0" destOrd="0" presId="urn:microsoft.com/office/officeart/2008/layout/HorizontalMultiLevelHierarchy"/>
    <dgm:cxn modelId="{D985EE39-1C7B-4A28-9ACC-C073D55A5B3D}" type="presOf" srcId="{293578F7-5EBA-4E2D-A7E1-5B221115994C}" destId="{78715B75-E01C-4EEB-86DA-71768D21A4B5}" srcOrd="0" destOrd="0" presId="urn:microsoft.com/office/officeart/2008/layout/HorizontalMultiLevelHierarchy"/>
    <dgm:cxn modelId="{5BE0CE33-D2F8-4F75-BFF8-01E0263F8C17}" srcId="{C3AED869-CCF2-4C28-811E-D03664D138BC}" destId="{05950401-356C-4D95-B1B5-A09849ABCDE5}" srcOrd="0" destOrd="0" parTransId="{6234A1B8-2567-44D9-B944-762F025AEF09}" sibTransId="{4F476C91-4FF3-44D8-9111-05C0495CA412}"/>
    <dgm:cxn modelId="{DCBE69EB-7416-42D3-8362-3B3E53C86330}" type="presOf" srcId="{D239F0E2-85B2-4126-8533-79F5D85BEBDB}" destId="{4AF25969-BCC9-4AFE-8CAB-3AB734B06DF2}" srcOrd="1" destOrd="0" presId="urn:microsoft.com/office/officeart/2008/layout/HorizontalMultiLevelHierarchy"/>
    <dgm:cxn modelId="{0922E5B3-DC33-430C-904C-2173BE8D0A70}" type="presOf" srcId="{05950401-356C-4D95-B1B5-A09849ABCDE5}" destId="{3D58305A-17F7-4FD1-9EC7-DA0A4CF1C0BC}" srcOrd="0" destOrd="0" presId="urn:microsoft.com/office/officeart/2008/layout/HorizontalMultiLevelHierarchy"/>
    <dgm:cxn modelId="{6BB12A2C-FA34-4640-9121-C7F29E681B84}" type="presOf" srcId="{D085AD8A-0CC2-4803-B5ED-82110ACCD0E4}" destId="{71A51066-1A4B-4FA0-8EC6-97B68D37F619}" srcOrd="1" destOrd="0" presId="urn:microsoft.com/office/officeart/2008/layout/HorizontalMultiLevelHierarchy"/>
    <dgm:cxn modelId="{02867A82-431A-4CB0-89C9-EDA6C26B61C4}" type="presOf" srcId="{1E5071A1-23E9-4156-B3E5-ED3CC13FA68E}" destId="{F149138E-3B78-40DE-B86C-606D7B0F3279}" srcOrd="0" destOrd="0" presId="urn:microsoft.com/office/officeart/2008/layout/HorizontalMultiLevelHierarchy"/>
    <dgm:cxn modelId="{6B92FA7E-615E-45EA-9100-793694C0C7A9}" type="presOf" srcId="{CEA40FBB-8278-472F-AD81-DB1672732D14}" destId="{7EDFE144-FF37-4FEE-8452-473F5DE655E5}" srcOrd="1" destOrd="0" presId="urn:microsoft.com/office/officeart/2008/layout/HorizontalMultiLevelHierarchy"/>
    <dgm:cxn modelId="{E4D3BF48-DF9F-4BF9-92FC-450CE7A8AB79}" type="presOf" srcId="{20CDD3B6-D2BD-4860-B195-DEC27B20125A}" destId="{4DDA97A8-94CD-429F-96D8-F44076F24400}" srcOrd="0" destOrd="0" presId="urn:microsoft.com/office/officeart/2008/layout/HorizontalMultiLevelHierarchy"/>
    <dgm:cxn modelId="{B0711112-F5A5-4AF4-B181-7A9F325985CD}" srcId="{293578F7-5EBA-4E2D-A7E1-5B221115994C}" destId="{1E5071A1-23E9-4156-B3E5-ED3CC13FA68E}" srcOrd="0" destOrd="0" parTransId="{F1E53161-F9FA-4812-AC2D-F1A7A77A61B6}" sibTransId="{5910463E-168C-4EFD-B83A-3EBD552E12AB}"/>
    <dgm:cxn modelId="{7BB51DF7-5EC8-49FE-A54A-4108A7C492FE}" type="presOf" srcId="{2E903C63-7812-412E-B3CB-5CB2C20A3583}" destId="{58A96AED-5548-48BE-B920-3DDDB6F8FDF3}" srcOrd="0" destOrd="0" presId="urn:microsoft.com/office/officeart/2008/layout/HorizontalMultiLevelHierarchy"/>
    <dgm:cxn modelId="{11B197F2-B43D-4CE9-ACDA-03F81A62F084}" type="presOf" srcId="{ED3B4FD1-E48F-440C-9144-85517B2DAA25}" destId="{E4446467-7AC6-4559-9973-8A805BEA8CF7}" srcOrd="0" destOrd="0" presId="urn:microsoft.com/office/officeart/2008/layout/HorizontalMultiLevelHierarchy"/>
    <dgm:cxn modelId="{8C29807A-928C-45CB-A27C-3F9E2A18F7C5}" srcId="{7164634F-8BF4-4AAE-93AD-A8A324689EA9}" destId="{C3AED869-CCF2-4C28-811E-D03664D138BC}" srcOrd="0" destOrd="0" parTransId="{71B0D65E-3CE9-463A-B65F-ED8A0A1FDB45}" sibTransId="{1DE41B4A-8DF2-4757-8E15-63789E4C0C6F}"/>
    <dgm:cxn modelId="{EA6527BC-152B-4BB5-89F6-1FDE66BF0433}" srcId="{293578F7-5EBA-4E2D-A7E1-5B221115994C}" destId="{ED3B4FD1-E48F-440C-9144-85517B2DAA25}" srcOrd="3" destOrd="0" parTransId="{CEA40FBB-8278-472F-AD81-DB1672732D14}" sibTransId="{CDCA67BF-C8BF-41C7-84C2-FBE2662AD747}"/>
    <dgm:cxn modelId="{A0AA191B-90FA-46DA-99BA-156ADE06F289}" srcId="{293578F7-5EBA-4E2D-A7E1-5B221115994C}" destId="{20CDD3B6-D2BD-4860-B195-DEC27B20125A}" srcOrd="1" destOrd="0" parTransId="{D085AD8A-0CC2-4803-B5ED-82110ACCD0E4}" sibTransId="{8059FD3E-1C5D-422F-B65E-9FC274697AD7}"/>
    <dgm:cxn modelId="{2461509C-C983-4ED9-B92D-1AF6A43A1A3A}" type="presOf" srcId="{D239F0E2-85B2-4126-8533-79F5D85BEBDB}" destId="{ECF7C433-B59C-4883-83FD-5B8B24BF8A8A}" srcOrd="0" destOrd="0" presId="urn:microsoft.com/office/officeart/2008/layout/HorizontalMultiLevelHierarchy"/>
    <dgm:cxn modelId="{362B7AA2-5D46-4689-A501-BE0CC38F4F67}" srcId="{293578F7-5EBA-4E2D-A7E1-5B221115994C}" destId="{DE2A3879-8156-47AC-AFA1-A18CC3E4F7AB}" srcOrd="2" destOrd="0" parTransId="{0445DB0B-D66D-46F0-A011-47DEDC402C6B}" sibTransId="{09145058-981D-4557-A410-7228EC723967}"/>
    <dgm:cxn modelId="{CBB47FFA-06E3-419F-8F7F-0D6CB2E81C9A}" type="presOf" srcId="{3BFDABA8-E987-444A-B30C-78A7CF9CC837}" destId="{B19133F3-A6C4-4B53-9405-2F88F227AE72}" srcOrd="0" destOrd="0" presId="urn:microsoft.com/office/officeart/2008/layout/HorizontalMultiLevelHierarchy"/>
    <dgm:cxn modelId="{4080E2E4-A3EA-41DD-98C2-B1E5975C55EF}" type="presParOf" srcId="{6C7BD7F7-7222-4B3F-B6FF-0DF0B918458D}" destId="{04493F76-5A85-4A6D-A1FE-E91AAB4D5C78}" srcOrd="0" destOrd="0" presId="urn:microsoft.com/office/officeart/2008/layout/HorizontalMultiLevelHierarchy"/>
    <dgm:cxn modelId="{872C12D0-822A-46FE-8B73-86D2FF684834}" type="presParOf" srcId="{04493F76-5A85-4A6D-A1FE-E91AAB4D5C78}" destId="{C4664C9F-C963-4F47-895E-5FF5871BC78D}" srcOrd="0" destOrd="0" presId="urn:microsoft.com/office/officeart/2008/layout/HorizontalMultiLevelHierarchy"/>
    <dgm:cxn modelId="{0C4556BB-F784-4464-B6B7-BE709C4BB00E}" type="presParOf" srcId="{04493F76-5A85-4A6D-A1FE-E91AAB4D5C78}" destId="{9E43AD3F-B16E-4BF8-9F32-5470A075F9EE}" srcOrd="1" destOrd="0" presId="urn:microsoft.com/office/officeart/2008/layout/HorizontalMultiLevelHierarchy"/>
    <dgm:cxn modelId="{0BECA752-1C36-49A8-AB62-3A6BBC752FE7}" type="presParOf" srcId="{9E43AD3F-B16E-4BF8-9F32-5470A075F9EE}" destId="{007F271C-1BB8-40CB-BD4C-4325D6429358}" srcOrd="0" destOrd="0" presId="urn:microsoft.com/office/officeart/2008/layout/HorizontalMultiLevelHierarchy"/>
    <dgm:cxn modelId="{30BF3E74-B083-459C-AAD1-B16843FC4720}" type="presParOf" srcId="{007F271C-1BB8-40CB-BD4C-4325D6429358}" destId="{B35F84F2-262E-4BD3-91C5-D94CED26AE11}" srcOrd="0" destOrd="0" presId="urn:microsoft.com/office/officeart/2008/layout/HorizontalMultiLevelHierarchy"/>
    <dgm:cxn modelId="{103BD797-4645-4BCB-A18D-E44B886EF6D8}" type="presParOf" srcId="{9E43AD3F-B16E-4BF8-9F32-5470A075F9EE}" destId="{C4111BA6-0CB1-4A68-AC9C-D1342A40A8C6}" srcOrd="1" destOrd="0" presId="urn:microsoft.com/office/officeart/2008/layout/HorizontalMultiLevelHierarchy"/>
    <dgm:cxn modelId="{3E3CB3C0-0ABF-420D-9BA8-697EFF85723E}" type="presParOf" srcId="{C4111BA6-0CB1-4A68-AC9C-D1342A40A8C6}" destId="{3D58305A-17F7-4FD1-9EC7-DA0A4CF1C0BC}" srcOrd="0" destOrd="0" presId="urn:microsoft.com/office/officeart/2008/layout/HorizontalMultiLevelHierarchy"/>
    <dgm:cxn modelId="{AE0163F2-3F63-472D-BA80-522B8DC90BD9}" type="presParOf" srcId="{C4111BA6-0CB1-4A68-AC9C-D1342A40A8C6}" destId="{60AB4CE9-41D5-45CE-9DD6-F4C86C6E1A0E}" srcOrd="1" destOrd="0" presId="urn:microsoft.com/office/officeart/2008/layout/HorizontalMultiLevelHierarchy"/>
    <dgm:cxn modelId="{DE8A2326-DBDB-442A-A8E8-2179E27AC8FE}" type="presParOf" srcId="{60AB4CE9-41D5-45CE-9DD6-F4C86C6E1A0E}" destId="{58A96AED-5548-48BE-B920-3DDDB6F8FDF3}" srcOrd="0" destOrd="0" presId="urn:microsoft.com/office/officeart/2008/layout/HorizontalMultiLevelHierarchy"/>
    <dgm:cxn modelId="{07345071-E6A9-4BB8-AA24-ABFC44F3B216}" type="presParOf" srcId="{58A96AED-5548-48BE-B920-3DDDB6F8FDF3}" destId="{9A5FD618-AC18-48A2-AEB4-0CBE8EA5A7E5}" srcOrd="0" destOrd="0" presId="urn:microsoft.com/office/officeart/2008/layout/HorizontalMultiLevelHierarchy"/>
    <dgm:cxn modelId="{D8F024C0-2053-40C0-ADE3-479077D13D80}" type="presParOf" srcId="{60AB4CE9-41D5-45CE-9DD6-F4C86C6E1A0E}" destId="{DB0BEF1B-5662-43E1-93F1-0E63E471F4BC}" srcOrd="1" destOrd="0" presId="urn:microsoft.com/office/officeart/2008/layout/HorizontalMultiLevelHierarchy"/>
    <dgm:cxn modelId="{71A3BFAF-3E20-4255-85A0-55BE6314A3DB}" type="presParOf" srcId="{DB0BEF1B-5662-43E1-93F1-0E63E471F4BC}" destId="{B19133F3-A6C4-4B53-9405-2F88F227AE72}" srcOrd="0" destOrd="0" presId="urn:microsoft.com/office/officeart/2008/layout/HorizontalMultiLevelHierarchy"/>
    <dgm:cxn modelId="{72410C9D-DF32-46DC-9E4A-C19E376A513F}" type="presParOf" srcId="{DB0BEF1B-5662-43E1-93F1-0E63E471F4BC}" destId="{6912D2D5-69C6-4F14-8F8B-8AE2AA933842}" srcOrd="1" destOrd="0" presId="urn:microsoft.com/office/officeart/2008/layout/HorizontalMultiLevelHierarchy"/>
    <dgm:cxn modelId="{FAA9B19C-B939-4914-83BC-B2A341D08F83}" type="presParOf" srcId="{9E43AD3F-B16E-4BF8-9F32-5470A075F9EE}" destId="{ECF7C433-B59C-4883-83FD-5B8B24BF8A8A}" srcOrd="2" destOrd="0" presId="urn:microsoft.com/office/officeart/2008/layout/HorizontalMultiLevelHierarchy"/>
    <dgm:cxn modelId="{C5E0CA80-BE68-4577-B47A-02A391B07DCC}" type="presParOf" srcId="{ECF7C433-B59C-4883-83FD-5B8B24BF8A8A}" destId="{4AF25969-BCC9-4AFE-8CAB-3AB734B06DF2}" srcOrd="0" destOrd="0" presId="urn:microsoft.com/office/officeart/2008/layout/HorizontalMultiLevelHierarchy"/>
    <dgm:cxn modelId="{E9304F77-CB8D-4C2F-8B15-0FC7863F3311}" type="presParOf" srcId="{9E43AD3F-B16E-4BF8-9F32-5470A075F9EE}" destId="{782FD172-27FC-484B-B196-9C97311C2976}" srcOrd="3" destOrd="0" presId="urn:microsoft.com/office/officeart/2008/layout/HorizontalMultiLevelHierarchy"/>
    <dgm:cxn modelId="{12C40BF8-0A71-4B25-B153-1DE206E9ABA7}" type="presParOf" srcId="{782FD172-27FC-484B-B196-9C97311C2976}" destId="{78715B75-E01C-4EEB-86DA-71768D21A4B5}" srcOrd="0" destOrd="0" presId="urn:microsoft.com/office/officeart/2008/layout/HorizontalMultiLevelHierarchy"/>
    <dgm:cxn modelId="{D5AF8D97-FA45-4229-9C89-EB092E93E9D1}" type="presParOf" srcId="{782FD172-27FC-484B-B196-9C97311C2976}" destId="{29B890CB-CBA5-4242-9CEF-82634570EF46}" srcOrd="1" destOrd="0" presId="urn:microsoft.com/office/officeart/2008/layout/HorizontalMultiLevelHierarchy"/>
    <dgm:cxn modelId="{3C2E3FC6-FEA2-4EB3-80D2-E638A306F4D3}" type="presParOf" srcId="{29B890CB-CBA5-4242-9CEF-82634570EF46}" destId="{0755F1EE-8B48-440D-A19A-E3C5659114F6}" srcOrd="0" destOrd="0" presId="urn:microsoft.com/office/officeart/2008/layout/HorizontalMultiLevelHierarchy"/>
    <dgm:cxn modelId="{73A04608-1516-45A9-8F2E-0E6C5BAA9C6D}" type="presParOf" srcId="{0755F1EE-8B48-440D-A19A-E3C5659114F6}" destId="{CAD85D2A-1FE5-4907-BAB6-AD1394A176FE}" srcOrd="0" destOrd="0" presId="urn:microsoft.com/office/officeart/2008/layout/HorizontalMultiLevelHierarchy"/>
    <dgm:cxn modelId="{6FB344A1-4318-4889-88C0-E5D40F33CC25}" type="presParOf" srcId="{29B890CB-CBA5-4242-9CEF-82634570EF46}" destId="{413BB7F8-7916-4322-ADFA-CAD5F7829218}" srcOrd="1" destOrd="0" presId="urn:microsoft.com/office/officeart/2008/layout/HorizontalMultiLevelHierarchy"/>
    <dgm:cxn modelId="{D9CDFDA4-6C55-4F23-8CEB-63C43487AF04}" type="presParOf" srcId="{413BB7F8-7916-4322-ADFA-CAD5F7829218}" destId="{F149138E-3B78-40DE-B86C-606D7B0F3279}" srcOrd="0" destOrd="0" presId="urn:microsoft.com/office/officeart/2008/layout/HorizontalMultiLevelHierarchy"/>
    <dgm:cxn modelId="{5F3F06C8-BDEF-4647-A160-294800B063D3}" type="presParOf" srcId="{413BB7F8-7916-4322-ADFA-CAD5F7829218}" destId="{D7BE0FF8-E981-45C1-ACA1-330617FBCDB9}" srcOrd="1" destOrd="0" presId="urn:microsoft.com/office/officeart/2008/layout/HorizontalMultiLevelHierarchy"/>
    <dgm:cxn modelId="{FEB635F3-A796-4A5A-8EEF-E363362D3AFF}" type="presParOf" srcId="{29B890CB-CBA5-4242-9CEF-82634570EF46}" destId="{39822D4E-1081-4F2D-8A8B-A5337402F7A4}" srcOrd="2" destOrd="0" presId="urn:microsoft.com/office/officeart/2008/layout/HorizontalMultiLevelHierarchy"/>
    <dgm:cxn modelId="{90607CF2-CF9C-497D-8858-B96832BE09A7}" type="presParOf" srcId="{39822D4E-1081-4F2D-8A8B-A5337402F7A4}" destId="{71A51066-1A4B-4FA0-8EC6-97B68D37F619}" srcOrd="0" destOrd="0" presId="urn:microsoft.com/office/officeart/2008/layout/HorizontalMultiLevelHierarchy"/>
    <dgm:cxn modelId="{E81BEE99-E78E-4C24-8F26-E3CE6623E66C}" type="presParOf" srcId="{29B890CB-CBA5-4242-9CEF-82634570EF46}" destId="{93DD70B9-7C7B-421B-9C3D-28E86198E97D}" srcOrd="3" destOrd="0" presId="urn:microsoft.com/office/officeart/2008/layout/HorizontalMultiLevelHierarchy"/>
    <dgm:cxn modelId="{6EF90FE4-D151-4EF3-9E9C-A0B46F708AE1}" type="presParOf" srcId="{93DD70B9-7C7B-421B-9C3D-28E86198E97D}" destId="{4DDA97A8-94CD-429F-96D8-F44076F24400}" srcOrd="0" destOrd="0" presId="urn:microsoft.com/office/officeart/2008/layout/HorizontalMultiLevelHierarchy"/>
    <dgm:cxn modelId="{F7DE2AF9-41AA-4619-92F0-2150A87329CE}" type="presParOf" srcId="{93DD70B9-7C7B-421B-9C3D-28E86198E97D}" destId="{0BC92ABD-E369-48D2-BC09-9F793E8D54DF}" srcOrd="1" destOrd="0" presId="urn:microsoft.com/office/officeart/2008/layout/HorizontalMultiLevelHierarchy"/>
    <dgm:cxn modelId="{374A54CD-2921-4788-A8BB-C4385F0A61CB}" type="presParOf" srcId="{29B890CB-CBA5-4242-9CEF-82634570EF46}" destId="{871ADAFC-8688-4756-A3D8-D57F59220812}" srcOrd="4" destOrd="0" presId="urn:microsoft.com/office/officeart/2008/layout/HorizontalMultiLevelHierarchy"/>
    <dgm:cxn modelId="{4A3E36DC-6964-4192-8FB2-C95414BBBA03}" type="presParOf" srcId="{871ADAFC-8688-4756-A3D8-D57F59220812}" destId="{6F69718A-1323-4245-8CB4-CC7218C4C60B}" srcOrd="0" destOrd="0" presId="urn:microsoft.com/office/officeart/2008/layout/HorizontalMultiLevelHierarchy"/>
    <dgm:cxn modelId="{8D16CA4E-83CB-4287-B546-6278B0B7DAF5}" type="presParOf" srcId="{29B890CB-CBA5-4242-9CEF-82634570EF46}" destId="{A3058706-BAC0-4449-9934-BCA5E10415FD}" srcOrd="5" destOrd="0" presId="urn:microsoft.com/office/officeart/2008/layout/HorizontalMultiLevelHierarchy"/>
    <dgm:cxn modelId="{1798858C-37C0-46A9-99EF-4CB4F5877329}" type="presParOf" srcId="{A3058706-BAC0-4449-9934-BCA5E10415FD}" destId="{0C30B4CE-94FF-4E7D-8DAA-9E0A32D86628}" srcOrd="0" destOrd="0" presId="urn:microsoft.com/office/officeart/2008/layout/HorizontalMultiLevelHierarchy"/>
    <dgm:cxn modelId="{4D6776CD-DB8F-4C00-B96E-A15FEAC31069}" type="presParOf" srcId="{A3058706-BAC0-4449-9934-BCA5E10415FD}" destId="{DDC069CB-EBD5-40D7-BEE7-48ACC23A7FBF}" srcOrd="1" destOrd="0" presId="urn:microsoft.com/office/officeart/2008/layout/HorizontalMultiLevelHierarchy"/>
    <dgm:cxn modelId="{B8C18A09-88AF-4533-8DEC-A4201A52285A}" type="presParOf" srcId="{29B890CB-CBA5-4242-9CEF-82634570EF46}" destId="{A61FFA4A-5668-4598-899A-54A60E04ECE9}" srcOrd="6" destOrd="0" presId="urn:microsoft.com/office/officeart/2008/layout/HorizontalMultiLevelHierarchy"/>
    <dgm:cxn modelId="{3884870F-D78E-4D83-AE02-F605EC0AAED8}" type="presParOf" srcId="{A61FFA4A-5668-4598-899A-54A60E04ECE9}" destId="{7EDFE144-FF37-4FEE-8452-473F5DE655E5}" srcOrd="0" destOrd="0" presId="urn:microsoft.com/office/officeart/2008/layout/HorizontalMultiLevelHierarchy"/>
    <dgm:cxn modelId="{7AC7C587-002E-47D7-B285-57A4A32D6077}" type="presParOf" srcId="{29B890CB-CBA5-4242-9CEF-82634570EF46}" destId="{BE63EB74-089E-4C5B-AFCE-EE6FB459BB9A}" srcOrd="7" destOrd="0" presId="urn:microsoft.com/office/officeart/2008/layout/HorizontalMultiLevelHierarchy"/>
    <dgm:cxn modelId="{ACACFF1B-588C-4EF4-8DA5-163F51FF5AA5}" type="presParOf" srcId="{BE63EB74-089E-4C5B-AFCE-EE6FB459BB9A}" destId="{E4446467-7AC6-4559-9973-8A805BEA8CF7}" srcOrd="0" destOrd="0" presId="urn:microsoft.com/office/officeart/2008/layout/HorizontalMultiLevelHierarchy"/>
    <dgm:cxn modelId="{D066DCB4-0F15-4DAD-8976-52F3D69A310B}" type="presParOf" srcId="{BE63EB74-089E-4C5B-AFCE-EE6FB459BB9A}" destId="{24FBE335-889A-49FF-8458-E548D0CDC5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AFC186-3114-4073-9075-78C10514F499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282AC5-2790-40ED-A31C-BA5AC8D2A45F}">
      <dgm:prSet custT="1"/>
      <dgm:spPr/>
      <dgm:t>
        <a:bodyPr/>
        <a:lstStyle/>
        <a:p>
          <a:pPr rtl="0"/>
          <a:r>
            <a:rPr lang="en-US" sz="3200" b="1" smtClean="0">
              <a:latin typeface="+mn-ea"/>
              <a:ea typeface="+mn-ea"/>
            </a:rPr>
            <a:t>CSS</a:t>
          </a:r>
          <a:r>
            <a:rPr lang="zh-CN" sz="3200" b="1" smtClean="0">
              <a:latin typeface="+mn-ea"/>
              <a:ea typeface="+mn-ea"/>
            </a:rPr>
            <a:t>定义：</a:t>
          </a:r>
          <a:endParaRPr lang="en-US" altLang="zh-CN" sz="3200" b="1" smtClean="0">
            <a:latin typeface="+mn-ea"/>
            <a:ea typeface="+mn-ea"/>
          </a:endParaRPr>
        </a:p>
        <a:p>
          <a:pPr rtl="0"/>
          <a:r>
            <a:rPr lang="en-US" altLang="zh-CN" sz="3200" b="1" smtClean="0">
              <a:latin typeface="+mn-ea"/>
              <a:ea typeface="+mn-ea"/>
            </a:rPr>
            <a:t>.h1{</a:t>
          </a:r>
        </a:p>
        <a:p>
          <a:r>
            <a:rPr lang="en-US" altLang="zh-CN" sz="3200" b="1" smtClean="0">
              <a:latin typeface="+mn-ea"/>
              <a:ea typeface="+mn-ea"/>
            </a:rPr>
            <a:t>font-family:"</a:t>
          </a:r>
          <a:r>
            <a:rPr lang="zh-CN" altLang="en-US" sz="3200" b="1" smtClean="0">
              <a:latin typeface="+mn-ea"/>
              <a:ea typeface="+mn-ea"/>
            </a:rPr>
            <a:t>黑体</a:t>
          </a:r>
          <a:r>
            <a:rPr lang="en-US" altLang="zh-CN" sz="3200" b="1" smtClean="0">
              <a:latin typeface="+mn-ea"/>
              <a:ea typeface="+mn-ea"/>
            </a:rPr>
            <a:t>";</a:t>
          </a:r>
        </a:p>
        <a:p>
          <a:r>
            <a:rPr lang="en-US" altLang="zh-CN" sz="3200" b="1" smtClean="0">
              <a:latin typeface="+mn-ea"/>
              <a:ea typeface="+mn-ea"/>
            </a:rPr>
            <a:t>font-size:16px;</a:t>
          </a:r>
        </a:p>
        <a:p>
          <a:r>
            <a:rPr lang="en-US" altLang="zh-CN" sz="3200" b="1" smtClean="0">
              <a:latin typeface="+mn-ea"/>
              <a:ea typeface="+mn-ea"/>
            </a:rPr>
            <a:t>}</a:t>
          </a:r>
          <a:endParaRPr lang="zh-CN" sz="3200" dirty="0">
            <a:latin typeface="+mn-ea"/>
            <a:ea typeface="+mn-ea"/>
          </a:endParaRPr>
        </a:p>
      </dgm:t>
    </dgm:pt>
    <dgm:pt modelId="{9EAA7921-03FD-4D85-96DC-39B352FED560}" type="parTrans" cxnId="{EAE59A76-6E2D-49A4-B9A9-6494F8323F6A}">
      <dgm:prSet/>
      <dgm:spPr/>
      <dgm:t>
        <a:bodyPr/>
        <a:lstStyle/>
        <a:p>
          <a:endParaRPr lang="zh-CN" altLang="en-US"/>
        </a:p>
      </dgm:t>
    </dgm:pt>
    <dgm:pt modelId="{E457A2D8-D96D-4FC0-A34F-F5DCDC866038}" type="sibTrans" cxnId="{EAE59A76-6E2D-49A4-B9A9-6494F8323F6A}">
      <dgm:prSet/>
      <dgm:spPr/>
      <dgm:t>
        <a:bodyPr/>
        <a:lstStyle/>
        <a:p>
          <a:endParaRPr lang="zh-CN" altLang="en-US"/>
        </a:p>
      </dgm:t>
    </dgm:pt>
    <dgm:pt modelId="{06DD55EA-2025-4BF3-B0CE-BE7BA2D0C30E}" type="pres">
      <dgm:prSet presAssocID="{4DAFC186-3114-4073-9075-78C10514F4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428FA1-0BCD-4758-98DF-8FE95997DCF3}" type="pres">
      <dgm:prSet presAssocID="{B5282AC5-2790-40ED-A31C-BA5AC8D2A4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4CC6F-DE41-433F-8A1A-A2B7196D7E4F}" type="presOf" srcId="{B5282AC5-2790-40ED-A31C-BA5AC8D2A45F}" destId="{97428FA1-0BCD-4758-98DF-8FE95997DCF3}" srcOrd="0" destOrd="0" presId="urn:microsoft.com/office/officeart/2005/8/layout/vList2"/>
    <dgm:cxn modelId="{324F50AF-3B36-40E8-BAB1-533E24B9A088}" type="presOf" srcId="{4DAFC186-3114-4073-9075-78C10514F499}" destId="{06DD55EA-2025-4BF3-B0CE-BE7BA2D0C30E}" srcOrd="0" destOrd="0" presId="urn:microsoft.com/office/officeart/2005/8/layout/vList2"/>
    <dgm:cxn modelId="{EAE59A76-6E2D-49A4-B9A9-6494F8323F6A}" srcId="{4DAFC186-3114-4073-9075-78C10514F499}" destId="{B5282AC5-2790-40ED-A31C-BA5AC8D2A45F}" srcOrd="0" destOrd="0" parTransId="{9EAA7921-03FD-4D85-96DC-39B352FED560}" sibTransId="{E457A2D8-D96D-4FC0-A34F-F5DCDC866038}"/>
    <dgm:cxn modelId="{648925B6-533A-4F68-9812-C17A44240EC1}" type="presParOf" srcId="{06DD55EA-2025-4BF3-B0CE-BE7BA2D0C30E}" destId="{97428FA1-0BCD-4758-98DF-8FE95997DC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AA8E45-3A07-484D-926B-D7026A7190EC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7516D0-709D-4394-B963-75260BBDD5D4}">
      <dgm:prSet custT="1"/>
      <dgm:spPr/>
      <dgm:t>
        <a:bodyPr/>
        <a:lstStyle/>
        <a:p>
          <a:pPr rtl="0"/>
          <a:r>
            <a:rPr lang="en-US" sz="3200" b="1" smtClean="0">
              <a:latin typeface="+mn-ea"/>
              <a:ea typeface="+mn-ea"/>
            </a:rPr>
            <a:t>CSS</a:t>
          </a:r>
          <a:r>
            <a:rPr lang="zh-CN" sz="3200" b="1" smtClean="0">
              <a:latin typeface="+mn-ea"/>
              <a:ea typeface="+mn-ea"/>
            </a:rPr>
            <a:t>引用：</a:t>
          </a:r>
          <a:endParaRPr lang="en-US" altLang="zh-CN" sz="3200" b="1" smtClean="0">
            <a:latin typeface="+mn-ea"/>
            <a:ea typeface="+mn-ea"/>
          </a:endParaRPr>
        </a:p>
        <a:p>
          <a:pPr rtl="0"/>
          <a:r>
            <a:rPr lang="en-US" altLang="zh-CN" sz="3200" b="1" smtClean="0">
              <a:latin typeface="+mn-ea"/>
              <a:ea typeface="+mn-ea"/>
            </a:rPr>
            <a:t>&lt;p class="h1"&gt;</a:t>
          </a:r>
        </a:p>
        <a:p>
          <a:r>
            <a:rPr lang="zh-CN" altLang="en-US" sz="3200" b="1" smtClean="0">
              <a:latin typeface="+mn-ea"/>
              <a:ea typeface="+mn-ea"/>
            </a:rPr>
            <a:t>要显示的文字</a:t>
          </a:r>
          <a:endParaRPr lang="en-US" altLang="zh-CN" sz="3200" b="1" smtClean="0">
            <a:latin typeface="+mn-ea"/>
            <a:ea typeface="+mn-ea"/>
          </a:endParaRPr>
        </a:p>
        <a:p>
          <a:r>
            <a:rPr lang="en-US" altLang="zh-CN" sz="3200" b="1" smtClean="0">
              <a:latin typeface="+mn-ea"/>
              <a:ea typeface="+mn-ea"/>
            </a:rPr>
            <a:t>&lt;/p&gt;</a:t>
          </a:r>
        </a:p>
        <a:p>
          <a:endParaRPr lang="zh-CN" sz="3100" dirty="0"/>
        </a:p>
      </dgm:t>
    </dgm:pt>
    <dgm:pt modelId="{BEDA5264-DE12-48AA-8340-DBA111901376}" type="parTrans" cxnId="{0E771774-407C-4769-9F6B-5D21215A353F}">
      <dgm:prSet/>
      <dgm:spPr/>
      <dgm:t>
        <a:bodyPr/>
        <a:lstStyle/>
        <a:p>
          <a:endParaRPr lang="zh-CN" altLang="en-US"/>
        </a:p>
      </dgm:t>
    </dgm:pt>
    <dgm:pt modelId="{3352D275-7068-4394-AD46-7951DEF151FA}" type="sibTrans" cxnId="{0E771774-407C-4769-9F6B-5D21215A353F}">
      <dgm:prSet/>
      <dgm:spPr/>
      <dgm:t>
        <a:bodyPr/>
        <a:lstStyle/>
        <a:p>
          <a:endParaRPr lang="zh-CN" altLang="en-US"/>
        </a:p>
      </dgm:t>
    </dgm:pt>
    <dgm:pt modelId="{DAADDA42-24D0-48BC-9636-92F7A67D37DE}" type="pres">
      <dgm:prSet presAssocID="{DEAA8E45-3A07-484D-926B-D7026A7190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F5804-2491-4F42-BAB8-2C20586E3161}" type="pres">
      <dgm:prSet presAssocID="{C27516D0-709D-4394-B963-75260BBDD5D4}" presName="parentText" presStyleLbl="node1" presStyleIdx="0" presStyleCnt="1" custLinFactNeighborY="197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2CAEAD-390B-4942-AA04-C66067EEF460}" type="presOf" srcId="{C27516D0-709D-4394-B963-75260BBDD5D4}" destId="{29AF5804-2491-4F42-BAB8-2C20586E3161}" srcOrd="0" destOrd="0" presId="urn:microsoft.com/office/officeart/2005/8/layout/vList2"/>
    <dgm:cxn modelId="{9D212EE8-FA5B-46D5-B584-B8A929E46926}" type="presOf" srcId="{DEAA8E45-3A07-484D-926B-D7026A7190EC}" destId="{DAADDA42-24D0-48BC-9636-92F7A67D37DE}" srcOrd="0" destOrd="0" presId="urn:microsoft.com/office/officeart/2005/8/layout/vList2"/>
    <dgm:cxn modelId="{0E771774-407C-4769-9F6B-5D21215A353F}" srcId="{DEAA8E45-3A07-484D-926B-D7026A7190EC}" destId="{C27516D0-709D-4394-B963-75260BBDD5D4}" srcOrd="0" destOrd="0" parTransId="{BEDA5264-DE12-48AA-8340-DBA111901376}" sibTransId="{3352D275-7068-4394-AD46-7951DEF151FA}"/>
    <dgm:cxn modelId="{FE670F85-A187-487A-A493-44F043572792}" type="presParOf" srcId="{DAADDA42-24D0-48BC-9636-92F7A67D37DE}" destId="{29AF5804-2491-4F42-BAB8-2C20586E31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CA3FDA-B687-4C39-8069-E2023C5DBD88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665BA227-B548-4D13-A50B-25B2565C5C80}">
      <dgm:prSet/>
      <dgm:spPr/>
      <dgm:t>
        <a:bodyPr/>
        <a:lstStyle/>
        <a:p>
          <a:pPr rtl="0"/>
          <a:r>
            <a:rPr lang="en-US" b="1" dirty="0" smtClean="0"/>
            <a:t>class</a:t>
          </a:r>
          <a:r>
            <a:rPr lang="zh-CN" b="1" dirty="0" smtClean="0"/>
            <a:t>选择器用于描述一组元素的样式，可以在多个元素中使用。网页元素以</a:t>
          </a:r>
          <a:r>
            <a:rPr lang="en-US" b="1" dirty="0" smtClean="0"/>
            <a:t>class</a:t>
          </a:r>
          <a:r>
            <a:rPr lang="zh-CN" b="1" dirty="0" smtClean="0"/>
            <a:t>属性来设置</a:t>
          </a:r>
          <a:r>
            <a:rPr lang="en-US" b="1" dirty="0" smtClean="0"/>
            <a:t>class</a:t>
          </a:r>
          <a:r>
            <a:rPr lang="zh-CN" b="1" dirty="0" smtClean="0"/>
            <a:t>选择器</a:t>
          </a:r>
          <a:r>
            <a:rPr lang="en-US" b="1" dirty="0" smtClean="0"/>
            <a:t>,</a:t>
          </a:r>
          <a:r>
            <a:rPr lang="zh-CN" b="1" dirty="0" smtClean="0"/>
            <a:t>在</a:t>
          </a:r>
          <a:r>
            <a:rPr lang="en-US" b="1" dirty="0" smtClean="0"/>
            <a:t>CSS</a:t>
          </a:r>
          <a:r>
            <a:rPr lang="zh-CN" b="1" dirty="0" smtClean="0"/>
            <a:t>中，</a:t>
          </a:r>
          <a:r>
            <a:rPr lang="en-US" b="1" dirty="0" smtClean="0">
              <a:solidFill>
                <a:srgbClr val="FFFF00"/>
              </a:solidFill>
            </a:rPr>
            <a:t>class</a:t>
          </a:r>
          <a:r>
            <a:rPr lang="zh-CN" b="1" dirty="0" smtClean="0">
              <a:solidFill>
                <a:srgbClr val="FFFF00"/>
              </a:solidFill>
            </a:rPr>
            <a:t>选择器以</a:t>
          </a:r>
          <a:r>
            <a:rPr lang="en-US" b="1" dirty="0" smtClean="0">
              <a:solidFill>
                <a:srgbClr val="FFFF00"/>
              </a:solidFill>
            </a:rPr>
            <a:t>"."</a:t>
          </a:r>
          <a:r>
            <a:rPr lang="zh-CN" b="1" dirty="0" smtClean="0">
              <a:solidFill>
                <a:srgbClr val="FFFF00"/>
              </a:solidFill>
            </a:rPr>
            <a:t>号来定义</a:t>
          </a:r>
          <a:endParaRPr lang="zh-CN" dirty="0">
            <a:solidFill>
              <a:srgbClr val="FFFF00"/>
            </a:solidFill>
          </a:endParaRPr>
        </a:p>
      </dgm:t>
    </dgm:pt>
    <dgm:pt modelId="{00AD893A-7967-4CE4-8C15-2C2CB263B812}" type="parTrans" cxnId="{85BCE6A0-07FD-4A0E-9BF0-AEAF41FCF806}">
      <dgm:prSet/>
      <dgm:spPr/>
      <dgm:t>
        <a:bodyPr/>
        <a:lstStyle/>
        <a:p>
          <a:endParaRPr lang="zh-CN" altLang="en-US"/>
        </a:p>
      </dgm:t>
    </dgm:pt>
    <dgm:pt modelId="{564028FD-2636-4D9D-8084-C0D5264185C6}" type="sibTrans" cxnId="{85BCE6A0-07FD-4A0E-9BF0-AEAF41FCF806}">
      <dgm:prSet/>
      <dgm:spPr/>
      <dgm:t>
        <a:bodyPr/>
        <a:lstStyle/>
        <a:p>
          <a:endParaRPr lang="zh-CN" altLang="en-US"/>
        </a:p>
      </dgm:t>
    </dgm:pt>
    <dgm:pt modelId="{85E133C6-4523-4CB3-8119-3E35F72BE19C}" type="pres">
      <dgm:prSet presAssocID="{76CA3FDA-B687-4C39-8069-E2023C5DBD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92B05-22A4-4FD4-972C-D3A8DFA8AFED}" type="pres">
      <dgm:prSet presAssocID="{665BA227-B548-4D13-A50B-25B2565C5C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CE6A0-07FD-4A0E-9BF0-AEAF41FCF806}" srcId="{76CA3FDA-B687-4C39-8069-E2023C5DBD88}" destId="{665BA227-B548-4D13-A50B-25B2565C5C80}" srcOrd="0" destOrd="0" parTransId="{00AD893A-7967-4CE4-8C15-2C2CB263B812}" sibTransId="{564028FD-2636-4D9D-8084-C0D5264185C6}"/>
    <dgm:cxn modelId="{53876E44-5089-4951-AAEB-255FDD0306B6}" type="presOf" srcId="{665BA227-B548-4D13-A50B-25B2565C5C80}" destId="{40192B05-22A4-4FD4-972C-D3A8DFA8AFED}" srcOrd="0" destOrd="0" presId="urn:microsoft.com/office/officeart/2005/8/layout/vList2"/>
    <dgm:cxn modelId="{5741C3B7-2D45-412B-BF71-FC1C804D16E0}" type="presOf" srcId="{76CA3FDA-B687-4C39-8069-E2023C5DBD88}" destId="{85E133C6-4523-4CB3-8119-3E35F72BE19C}" srcOrd="0" destOrd="0" presId="urn:microsoft.com/office/officeart/2005/8/layout/vList2"/>
    <dgm:cxn modelId="{9D9D1FF7-494A-47A7-A520-89A6A5436AC3}" type="presParOf" srcId="{85E133C6-4523-4CB3-8119-3E35F72BE19C}" destId="{40192B05-22A4-4FD4-972C-D3A8DFA8AF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01249C-8E93-4B37-9E57-89AF1C9BBD3E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802B07-5866-4951-B3F9-3F3CD606C08A}">
      <dgm:prSet/>
      <dgm:spPr/>
      <dgm:t>
        <a:bodyPr/>
        <a:lstStyle/>
        <a:p>
          <a:pPr rtl="0"/>
          <a:r>
            <a:rPr lang="en-US" b="1" dirty="0" smtClean="0"/>
            <a:t>CSS</a:t>
          </a:r>
          <a:r>
            <a:rPr lang="zh-CN" b="1" dirty="0" smtClean="0"/>
            <a:t>定义：</a:t>
          </a:r>
          <a:endParaRPr lang="en-US" altLang="zh-CN" b="1" dirty="0" smtClean="0"/>
        </a:p>
        <a:p>
          <a:pPr rtl="0"/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#x1{</a:t>
          </a:r>
        </a:p>
        <a:p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font-family:"</a:t>
          </a:r>
          <a:r>
            <a:rPr lang="zh-CN" altLang="en-US" b="1" dirty="0" smtClean="0">
              <a:latin typeface="宋体" panose="02010600030101010101" pitchFamily="2" charset="-122"/>
              <a:ea typeface="宋体" pitchFamily="2" charset="-122"/>
            </a:rPr>
            <a:t>黑体</a:t>
          </a:r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";</a:t>
          </a:r>
        </a:p>
        <a:p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font-size:16px;</a:t>
          </a:r>
        </a:p>
        <a:p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}</a:t>
          </a:r>
          <a:endParaRPr lang="zh-CN" dirty="0"/>
        </a:p>
      </dgm:t>
    </dgm:pt>
    <dgm:pt modelId="{F429BAB6-CB7B-4848-AEE7-12E1969ADD83}" type="parTrans" cxnId="{D47A1163-1844-49DC-8946-8998DF049C39}">
      <dgm:prSet/>
      <dgm:spPr/>
      <dgm:t>
        <a:bodyPr/>
        <a:lstStyle/>
        <a:p>
          <a:endParaRPr lang="zh-CN" altLang="en-US"/>
        </a:p>
      </dgm:t>
    </dgm:pt>
    <dgm:pt modelId="{93BF0245-B8FC-46F3-A19F-140DA3668FF8}" type="sibTrans" cxnId="{D47A1163-1844-49DC-8946-8998DF049C39}">
      <dgm:prSet/>
      <dgm:spPr/>
      <dgm:t>
        <a:bodyPr/>
        <a:lstStyle/>
        <a:p>
          <a:endParaRPr lang="zh-CN" altLang="en-US"/>
        </a:p>
      </dgm:t>
    </dgm:pt>
    <dgm:pt modelId="{268678AB-AF1D-49DC-A6B1-0FE4F872F6C4}" type="pres">
      <dgm:prSet presAssocID="{0601249C-8E93-4B37-9E57-89AF1C9BBD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FC791-8EF9-42DD-A761-DFC6E20A0BD5}" type="pres">
      <dgm:prSet presAssocID="{E9802B07-5866-4951-B3F9-3F3CD606C08A}" presName="parentText" presStyleLbl="node1" presStyleIdx="0" presStyleCnt="1" custLinFactNeighborX="-16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7A1163-1844-49DC-8946-8998DF049C39}" srcId="{0601249C-8E93-4B37-9E57-89AF1C9BBD3E}" destId="{E9802B07-5866-4951-B3F9-3F3CD606C08A}" srcOrd="0" destOrd="0" parTransId="{F429BAB6-CB7B-4848-AEE7-12E1969ADD83}" sibTransId="{93BF0245-B8FC-46F3-A19F-140DA3668FF8}"/>
    <dgm:cxn modelId="{FDAFEFF9-7B3F-433B-9D82-894848B269E7}" type="presOf" srcId="{0601249C-8E93-4B37-9E57-89AF1C9BBD3E}" destId="{268678AB-AF1D-49DC-A6B1-0FE4F872F6C4}" srcOrd="0" destOrd="0" presId="urn:microsoft.com/office/officeart/2005/8/layout/vList2"/>
    <dgm:cxn modelId="{6952BD15-0E1A-44E9-B9AE-CF0FEA456B71}" type="presOf" srcId="{E9802B07-5866-4951-B3F9-3F3CD606C08A}" destId="{0D8FC791-8EF9-42DD-A761-DFC6E20A0BD5}" srcOrd="0" destOrd="0" presId="urn:microsoft.com/office/officeart/2005/8/layout/vList2"/>
    <dgm:cxn modelId="{D7EA0222-9FE5-4DD5-B3C2-6F61F4408DDB}" type="presParOf" srcId="{268678AB-AF1D-49DC-A6B1-0FE4F872F6C4}" destId="{0D8FC791-8EF9-42DD-A761-DFC6E20A0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F1299B-93DB-4222-8E92-0E0071840C2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014DA1-082B-449A-93FD-2F5AC4E3998B}">
      <dgm:prSet custT="1"/>
      <dgm:spPr/>
      <dgm:t>
        <a:bodyPr/>
        <a:lstStyle/>
        <a:p>
          <a:pPr rtl="0"/>
          <a:r>
            <a:rPr lang="en-US" sz="3200" b="1" dirty="0" smtClean="0">
              <a:latin typeface="+mn-ea"/>
              <a:ea typeface="+mn-ea"/>
            </a:rPr>
            <a:t>CSS</a:t>
          </a:r>
          <a:r>
            <a:rPr lang="zh-CN" sz="3200" b="1" dirty="0" smtClean="0">
              <a:latin typeface="+mn-ea"/>
              <a:ea typeface="+mn-ea"/>
            </a:rPr>
            <a:t>引用：</a:t>
          </a:r>
          <a:endParaRPr lang="en-US" altLang="zh-CN" sz="3200" b="1" dirty="0" smtClean="0">
            <a:latin typeface="+mn-ea"/>
            <a:ea typeface="+mn-ea"/>
          </a:endParaRPr>
        </a:p>
        <a:p>
          <a:pPr rtl="0"/>
          <a:r>
            <a:rPr lang="en-US" altLang="zh-CN" sz="3200" b="1" dirty="0" smtClean="0">
              <a:latin typeface="+mn-ea"/>
              <a:ea typeface="+mn-ea"/>
            </a:rPr>
            <a:t>&lt;p id=“x1"&gt;</a:t>
          </a:r>
        </a:p>
        <a:p>
          <a:r>
            <a:rPr lang="zh-CN" altLang="en-US" sz="3200" b="1" dirty="0" smtClean="0">
              <a:latin typeface="+mn-ea"/>
              <a:ea typeface="+mn-ea"/>
            </a:rPr>
            <a:t>   显示的文字</a:t>
          </a:r>
          <a:endParaRPr lang="en-US" altLang="zh-CN" sz="3200" b="1" dirty="0" smtClean="0">
            <a:latin typeface="+mn-ea"/>
            <a:ea typeface="+mn-ea"/>
          </a:endParaRPr>
        </a:p>
        <a:p>
          <a:r>
            <a:rPr lang="en-US" altLang="zh-CN" sz="3200" b="1" dirty="0" smtClean="0">
              <a:latin typeface="+mn-ea"/>
              <a:ea typeface="+mn-ea"/>
            </a:rPr>
            <a:t>&lt;/p&gt;</a:t>
          </a:r>
        </a:p>
        <a:p>
          <a:endParaRPr lang="zh-CN" sz="3200" dirty="0">
            <a:latin typeface="+mn-ea"/>
            <a:ea typeface="+mn-ea"/>
          </a:endParaRPr>
        </a:p>
      </dgm:t>
    </dgm:pt>
    <dgm:pt modelId="{294760D8-C74A-49A5-9B33-E442CDD71EA5}" type="parTrans" cxnId="{ED8AAF0D-9BED-4AA8-A560-B8667FCAF017}">
      <dgm:prSet/>
      <dgm:spPr/>
      <dgm:t>
        <a:bodyPr/>
        <a:lstStyle/>
        <a:p>
          <a:endParaRPr lang="zh-CN" altLang="en-US"/>
        </a:p>
      </dgm:t>
    </dgm:pt>
    <dgm:pt modelId="{880C2681-AAD0-48A2-B45E-8C25CFB3F03B}" type="sibTrans" cxnId="{ED8AAF0D-9BED-4AA8-A560-B8667FCAF017}">
      <dgm:prSet/>
      <dgm:spPr/>
      <dgm:t>
        <a:bodyPr/>
        <a:lstStyle/>
        <a:p>
          <a:endParaRPr lang="zh-CN" altLang="en-US"/>
        </a:p>
      </dgm:t>
    </dgm:pt>
    <dgm:pt modelId="{AA5688F1-9C2E-4CB3-B4A4-BCF97A183F13}" type="pres">
      <dgm:prSet presAssocID="{DDF1299B-93DB-4222-8E92-0E0071840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740CAA-D1FD-4226-AFA2-4DD316501A2F}" type="pres">
      <dgm:prSet presAssocID="{3D014DA1-082B-449A-93FD-2F5AC4E3998B}" presName="parentText" presStyleLbl="node1" presStyleIdx="0" presStyleCnt="1" custLinFactNeighborX="-11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8AAF0D-9BED-4AA8-A560-B8667FCAF017}" srcId="{DDF1299B-93DB-4222-8E92-0E0071840C2D}" destId="{3D014DA1-082B-449A-93FD-2F5AC4E3998B}" srcOrd="0" destOrd="0" parTransId="{294760D8-C74A-49A5-9B33-E442CDD71EA5}" sibTransId="{880C2681-AAD0-48A2-B45E-8C25CFB3F03B}"/>
    <dgm:cxn modelId="{0CB77884-2AF3-4654-9DB6-DF35B955623B}" type="presOf" srcId="{3D014DA1-082B-449A-93FD-2F5AC4E3998B}" destId="{95740CAA-D1FD-4226-AFA2-4DD316501A2F}" srcOrd="0" destOrd="0" presId="urn:microsoft.com/office/officeart/2005/8/layout/vList2"/>
    <dgm:cxn modelId="{BBF293DE-1226-4C72-8D6E-4B14A9285B88}" type="presOf" srcId="{DDF1299B-93DB-4222-8E92-0E0071840C2D}" destId="{AA5688F1-9C2E-4CB3-B4A4-BCF97A183F13}" srcOrd="0" destOrd="0" presId="urn:microsoft.com/office/officeart/2005/8/layout/vList2"/>
    <dgm:cxn modelId="{2986B913-64A4-4D73-A2A3-C60970228B34}" type="presParOf" srcId="{AA5688F1-9C2E-4CB3-B4A4-BCF97A183F13}" destId="{95740CAA-D1FD-4226-AFA2-4DD316501A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FA79E8-CF10-4D67-91BF-8C051A1F42EB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207B288-4EA5-4200-85B9-E6C0B775B24B}">
      <dgm:prSet/>
      <dgm:spPr/>
      <dgm:t>
        <a:bodyPr/>
        <a:lstStyle/>
        <a:p>
          <a:pPr rtl="0"/>
          <a:r>
            <a:rPr lang="en-US" b="1" dirty="0" smtClean="0"/>
            <a:t>ID</a:t>
          </a:r>
          <a:r>
            <a:rPr lang="zh-CN" b="1" dirty="0" smtClean="0"/>
            <a:t>选择器用于为标有特定</a:t>
          </a:r>
          <a:r>
            <a:rPr lang="en-US" b="1" dirty="0" smtClean="0"/>
            <a:t>ID</a:t>
          </a:r>
          <a:r>
            <a:rPr lang="zh-CN" b="1" dirty="0" smtClean="0"/>
            <a:t>的网页元素指定特定的样式</a:t>
          </a:r>
          <a:r>
            <a:rPr lang="en-US" altLang="zh-CN" b="1" dirty="0" smtClean="0"/>
            <a:t>,</a:t>
          </a:r>
          <a:r>
            <a:rPr lang="zh-CN" altLang="en-US" b="1" dirty="0" smtClean="0"/>
            <a:t>一个页面只有一个</a:t>
          </a:r>
          <a:r>
            <a:rPr lang="en-US" altLang="zh-CN" b="1" dirty="0" smtClean="0"/>
            <a:t>,</a:t>
          </a:r>
          <a:r>
            <a:rPr lang="zh-CN" b="1" dirty="0" smtClean="0"/>
            <a:t>网页元素以</a:t>
          </a:r>
          <a:r>
            <a:rPr lang="en-US" b="1" dirty="0" smtClean="0"/>
            <a:t>ID</a:t>
          </a:r>
          <a:r>
            <a:rPr lang="zh-CN" b="1" dirty="0" smtClean="0"/>
            <a:t>属性来设置</a:t>
          </a:r>
          <a:r>
            <a:rPr lang="en-US" b="1" dirty="0" smtClean="0"/>
            <a:t>ID</a:t>
          </a:r>
          <a:r>
            <a:rPr lang="zh-CN" b="1" dirty="0" smtClean="0"/>
            <a:t>选择器</a:t>
          </a:r>
          <a:r>
            <a:rPr lang="en-US" b="1" dirty="0" smtClean="0"/>
            <a:t>,</a:t>
          </a:r>
          <a:r>
            <a:rPr lang="zh-CN" b="1" dirty="0" smtClean="0"/>
            <a:t>在</a:t>
          </a:r>
          <a:r>
            <a:rPr lang="en-US" b="1" dirty="0" smtClean="0"/>
            <a:t>CSS</a:t>
          </a:r>
          <a:r>
            <a:rPr lang="zh-CN" b="1" dirty="0" smtClean="0"/>
            <a:t>中，</a:t>
          </a:r>
          <a:r>
            <a:rPr lang="en-US" b="1" dirty="0" smtClean="0">
              <a:solidFill>
                <a:srgbClr val="FFFF00"/>
              </a:solidFill>
            </a:rPr>
            <a:t>ID</a:t>
          </a:r>
          <a:r>
            <a:rPr lang="zh-CN" b="1" dirty="0" smtClean="0">
              <a:solidFill>
                <a:srgbClr val="FFFF00"/>
              </a:solidFill>
            </a:rPr>
            <a:t>选择器以 </a:t>
          </a:r>
          <a:r>
            <a:rPr lang="en-US" b="1" dirty="0" smtClean="0">
              <a:solidFill>
                <a:srgbClr val="FFFF00"/>
              </a:solidFill>
            </a:rPr>
            <a:t>"#" </a:t>
          </a:r>
          <a:r>
            <a:rPr lang="zh-CN" b="1" dirty="0" smtClean="0">
              <a:solidFill>
                <a:srgbClr val="FFFF00"/>
              </a:solidFill>
            </a:rPr>
            <a:t>来定义</a:t>
          </a:r>
          <a:endParaRPr lang="zh-CN" dirty="0">
            <a:solidFill>
              <a:srgbClr val="FFFF00"/>
            </a:solidFill>
          </a:endParaRPr>
        </a:p>
      </dgm:t>
    </dgm:pt>
    <dgm:pt modelId="{B7283F49-ECF6-431B-8A16-455A88468D1F}" type="parTrans" cxnId="{48094226-4359-4295-9C7F-8B41045F6B46}">
      <dgm:prSet/>
      <dgm:spPr/>
      <dgm:t>
        <a:bodyPr/>
        <a:lstStyle/>
        <a:p>
          <a:endParaRPr lang="zh-CN" altLang="en-US"/>
        </a:p>
      </dgm:t>
    </dgm:pt>
    <dgm:pt modelId="{CC011BB4-010A-4A96-A130-A30BB5AD23A2}" type="sibTrans" cxnId="{48094226-4359-4295-9C7F-8B41045F6B46}">
      <dgm:prSet/>
      <dgm:spPr/>
      <dgm:t>
        <a:bodyPr/>
        <a:lstStyle/>
        <a:p>
          <a:endParaRPr lang="zh-CN" altLang="en-US"/>
        </a:p>
      </dgm:t>
    </dgm:pt>
    <dgm:pt modelId="{984B0A54-D8DA-4357-B8C4-EA8F827E4D22}" type="pres">
      <dgm:prSet presAssocID="{AAFA79E8-CF10-4D67-91BF-8C051A1F42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0A0914-8023-4E09-A2C6-9E8CA07914A8}" type="pres">
      <dgm:prSet presAssocID="{0207B288-4EA5-4200-85B9-E6C0B775B2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94226-4359-4295-9C7F-8B41045F6B46}" srcId="{AAFA79E8-CF10-4D67-91BF-8C051A1F42EB}" destId="{0207B288-4EA5-4200-85B9-E6C0B775B24B}" srcOrd="0" destOrd="0" parTransId="{B7283F49-ECF6-431B-8A16-455A88468D1F}" sibTransId="{CC011BB4-010A-4A96-A130-A30BB5AD23A2}"/>
    <dgm:cxn modelId="{5C61DE34-BAE3-4EAC-9178-E28572481967}" type="presOf" srcId="{0207B288-4EA5-4200-85B9-E6C0B775B24B}" destId="{780A0914-8023-4E09-A2C6-9E8CA07914A8}" srcOrd="0" destOrd="0" presId="urn:microsoft.com/office/officeart/2005/8/layout/vList2"/>
    <dgm:cxn modelId="{84D08A58-ED87-4706-84E2-DCF91987F508}" type="presOf" srcId="{AAFA79E8-CF10-4D67-91BF-8C051A1F42EB}" destId="{984B0A54-D8DA-4357-B8C4-EA8F827E4D22}" srcOrd="0" destOrd="0" presId="urn:microsoft.com/office/officeart/2005/8/layout/vList2"/>
    <dgm:cxn modelId="{7105E0C8-F6AB-4EB8-8906-C706D22143B4}" type="presParOf" srcId="{984B0A54-D8DA-4357-B8C4-EA8F827E4D22}" destId="{780A0914-8023-4E09-A2C6-9E8CA07914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601249C-8E93-4B37-9E57-89AF1C9BBD3E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802B07-5866-4951-B3F9-3F3CD606C08A}">
      <dgm:prSet/>
      <dgm:spPr/>
      <dgm:t>
        <a:bodyPr/>
        <a:lstStyle/>
        <a:p>
          <a:pPr rtl="0"/>
          <a:r>
            <a:rPr lang="en-US" b="1" dirty="0" smtClean="0"/>
            <a:t>CSS</a:t>
          </a:r>
          <a:r>
            <a:rPr lang="zh-CN" b="1" dirty="0" smtClean="0"/>
            <a:t>定义：</a:t>
          </a:r>
          <a:endParaRPr lang="en-US" altLang="zh-CN" b="1" dirty="0" smtClean="0"/>
        </a:p>
        <a:p>
          <a:pPr rtl="0"/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.</a:t>
          </a:r>
          <a:r>
            <a:rPr lang="en-US" altLang="zh-CN" b="1" dirty="0" err="1" smtClean="0">
              <a:latin typeface="宋体" panose="02010600030101010101" pitchFamily="2" charset="-122"/>
              <a:ea typeface="宋体" pitchFamily="2" charset="-122"/>
            </a:rPr>
            <a:t>vip,div</a:t>
          </a:r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{</a:t>
          </a:r>
        </a:p>
        <a:p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font-family:"</a:t>
          </a:r>
          <a:r>
            <a:rPr lang="zh-CN" altLang="en-US" b="1" dirty="0" smtClean="0">
              <a:latin typeface="宋体" panose="02010600030101010101" pitchFamily="2" charset="-122"/>
              <a:ea typeface="宋体" pitchFamily="2" charset="-122"/>
            </a:rPr>
            <a:t>黑体</a:t>
          </a:r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";</a:t>
          </a:r>
        </a:p>
        <a:p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font-size:16px;</a:t>
          </a:r>
        </a:p>
        <a:p>
          <a:r>
            <a:rPr lang="en-US" altLang="zh-CN" b="1" dirty="0" smtClean="0">
              <a:latin typeface="宋体" panose="02010600030101010101" pitchFamily="2" charset="-122"/>
              <a:ea typeface="宋体" pitchFamily="2" charset="-122"/>
            </a:rPr>
            <a:t>}</a:t>
          </a:r>
          <a:endParaRPr lang="zh-CN" dirty="0"/>
        </a:p>
      </dgm:t>
    </dgm:pt>
    <dgm:pt modelId="{F429BAB6-CB7B-4848-AEE7-12E1969ADD83}" type="parTrans" cxnId="{D47A1163-1844-49DC-8946-8998DF049C39}">
      <dgm:prSet/>
      <dgm:spPr/>
      <dgm:t>
        <a:bodyPr/>
        <a:lstStyle/>
        <a:p>
          <a:endParaRPr lang="zh-CN" altLang="en-US"/>
        </a:p>
      </dgm:t>
    </dgm:pt>
    <dgm:pt modelId="{93BF0245-B8FC-46F3-A19F-140DA3668FF8}" type="sibTrans" cxnId="{D47A1163-1844-49DC-8946-8998DF049C39}">
      <dgm:prSet/>
      <dgm:spPr/>
      <dgm:t>
        <a:bodyPr/>
        <a:lstStyle/>
        <a:p>
          <a:endParaRPr lang="zh-CN" altLang="en-US"/>
        </a:p>
      </dgm:t>
    </dgm:pt>
    <dgm:pt modelId="{268678AB-AF1D-49DC-A6B1-0FE4F872F6C4}" type="pres">
      <dgm:prSet presAssocID="{0601249C-8E93-4B37-9E57-89AF1C9BBD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FC791-8EF9-42DD-A761-DFC6E20A0BD5}" type="pres">
      <dgm:prSet presAssocID="{E9802B07-5866-4951-B3F9-3F3CD606C08A}" presName="parentText" presStyleLbl="node1" presStyleIdx="0" presStyleCnt="1" custLinFactNeighborY="-33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7A1163-1844-49DC-8946-8998DF049C39}" srcId="{0601249C-8E93-4B37-9E57-89AF1C9BBD3E}" destId="{E9802B07-5866-4951-B3F9-3F3CD606C08A}" srcOrd="0" destOrd="0" parTransId="{F429BAB6-CB7B-4848-AEE7-12E1969ADD83}" sibTransId="{93BF0245-B8FC-46F3-A19F-140DA3668FF8}"/>
    <dgm:cxn modelId="{06465276-9D3A-4C4B-AFF6-0CAE55E4B9E0}" type="presOf" srcId="{E9802B07-5866-4951-B3F9-3F3CD606C08A}" destId="{0D8FC791-8EF9-42DD-A761-DFC6E20A0BD5}" srcOrd="0" destOrd="0" presId="urn:microsoft.com/office/officeart/2005/8/layout/vList2"/>
    <dgm:cxn modelId="{02C336F5-037A-400B-B67D-BA6FB14499F1}" type="presOf" srcId="{0601249C-8E93-4B37-9E57-89AF1C9BBD3E}" destId="{268678AB-AF1D-49DC-A6B1-0FE4F872F6C4}" srcOrd="0" destOrd="0" presId="urn:microsoft.com/office/officeart/2005/8/layout/vList2"/>
    <dgm:cxn modelId="{B5330572-33A3-4DB7-B2B8-40A93EC32716}" type="presParOf" srcId="{268678AB-AF1D-49DC-A6B1-0FE4F872F6C4}" destId="{0D8FC791-8EF9-42DD-A761-DFC6E20A0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FA79E8-CF10-4D67-91BF-8C051A1F42EB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207B288-4EA5-4200-85B9-E6C0B775B24B}">
      <dgm:prSet custT="1"/>
      <dgm:spPr/>
      <dgm:t>
        <a:bodyPr/>
        <a:lstStyle/>
        <a:p>
          <a:pPr algn="just" rtl="0"/>
          <a:r>
            <a:rPr lang="zh-CN" altLang="en-US" sz="2800" b="1" dirty="0" smtClean="0">
              <a:solidFill>
                <a:schemeClr val="bg1"/>
              </a:solidFill>
            </a:rPr>
            <a:t>选择器声明为以逗号隔开的选择器列表，将一些相同规则作用于多个元素</a:t>
          </a:r>
          <a:endParaRPr lang="zh-CN" sz="2800" b="1" dirty="0">
            <a:solidFill>
              <a:schemeClr val="bg1"/>
            </a:solidFill>
          </a:endParaRPr>
        </a:p>
      </dgm:t>
    </dgm:pt>
    <dgm:pt modelId="{B7283F49-ECF6-431B-8A16-455A88468D1F}" type="parTrans" cxnId="{48094226-4359-4295-9C7F-8B41045F6B46}">
      <dgm:prSet/>
      <dgm:spPr/>
      <dgm:t>
        <a:bodyPr/>
        <a:lstStyle/>
        <a:p>
          <a:endParaRPr lang="zh-CN" altLang="en-US"/>
        </a:p>
      </dgm:t>
    </dgm:pt>
    <dgm:pt modelId="{CC011BB4-010A-4A96-A130-A30BB5AD23A2}" type="sibTrans" cxnId="{48094226-4359-4295-9C7F-8B41045F6B46}">
      <dgm:prSet/>
      <dgm:spPr/>
      <dgm:t>
        <a:bodyPr/>
        <a:lstStyle/>
        <a:p>
          <a:endParaRPr lang="zh-CN" altLang="en-US"/>
        </a:p>
      </dgm:t>
    </dgm:pt>
    <dgm:pt modelId="{984B0A54-D8DA-4357-B8C4-EA8F827E4D22}" type="pres">
      <dgm:prSet presAssocID="{AAFA79E8-CF10-4D67-91BF-8C051A1F42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0A0914-8023-4E09-A2C6-9E8CA07914A8}" type="pres">
      <dgm:prSet presAssocID="{0207B288-4EA5-4200-85B9-E6C0B775B2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94226-4359-4295-9C7F-8B41045F6B46}" srcId="{AAFA79E8-CF10-4D67-91BF-8C051A1F42EB}" destId="{0207B288-4EA5-4200-85B9-E6C0B775B24B}" srcOrd="0" destOrd="0" parTransId="{B7283F49-ECF6-431B-8A16-455A88468D1F}" sibTransId="{CC011BB4-010A-4A96-A130-A30BB5AD23A2}"/>
    <dgm:cxn modelId="{A779323C-2BC7-4A2D-BE19-27ABAA01118F}" type="presOf" srcId="{0207B288-4EA5-4200-85B9-E6C0B775B24B}" destId="{780A0914-8023-4E09-A2C6-9E8CA07914A8}" srcOrd="0" destOrd="0" presId="urn:microsoft.com/office/officeart/2005/8/layout/vList2"/>
    <dgm:cxn modelId="{0DCBF435-E59F-4F1B-8052-8A1857341975}" type="presOf" srcId="{AAFA79E8-CF10-4D67-91BF-8C051A1F42EB}" destId="{984B0A54-D8DA-4357-B8C4-EA8F827E4D22}" srcOrd="0" destOrd="0" presId="urn:microsoft.com/office/officeart/2005/8/layout/vList2"/>
    <dgm:cxn modelId="{0EF8F16E-D593-4A22-AA53-7C7218890B3A}" type="presParOf" srcId="{984B0A54-D8DA-4357-B8C4-EA8F827E4D22}" destId="{780A0914-8023-4E09-A2C6-9E8CA07914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FA79E8-CF10-4D67-91BF-8C051A1F42EB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207B288-4EA5-4200-85B9-E6C0B775B24B}">
      <dgm:prSet/>
      <dgm:spPr/>
      <dgm:t>
        <a:bodyPr/>
        <a:lstStyle/>
        <a:p>
          <a:pPr rtl="0"/>
          <a:r>
            <a:rPr lang="zh-CN" altLang="en-US" b="1" dirty="0" smtClean="0">
              <a:solidFill>
                <a:schemeClr val="bg1"/>
              </a:solidFill>
            </a:rPr>
            <a:t>用来选择子元素，分为</a:t>
          </a:r>
          <a:r>
            <a:rPr lang="en-US" altLang="zh-CN" b="1" dirty="0" smtClean="0">
              <a:solidFill>
                <a:schemeClr val="bg1"/>
              </a:solidFill>
            </a:rPr>
            <a:t>2</a:t>
          </a:r>
          <a:r>
            <a:rPr lang="zh-CN" altLang="en-US" b="1" dirty="0" smtClean="0">
              <a:solidFill>
                <a:schemeClr val="bg1"/>
              </a:solidFill>
            </a:rPr>
            <a:t>种</a:t>
          </a:r>
          <a:endParaRPr lang="en-US" altLang="zh-CN" b="1" dirty="0" smtClean="0">
            <a:solidFill>
              <a:schemeClr val="bg1"/>
            </a:solidFill>
          </a:endParaRPr>
        </a:p>
        <a:p>
          <a:pPr rtl="0"/>
          <a:r>
            <a:rPr lang="en-US" altLang="zh-CN" b="1" dirty="0" smtClean="0">
              <a:solidFill>
                <a:schemeClr val="bg1"/>
              </a:solidFill>
            </a:rPr>
            <a:t>- </a:t>
          </a:r>
          <a:r>
            <a:rPr lang="zh-CN" altLang="en-US" b="1" dirty="0" smtClean="0">
              <a:solidFill>
                <a:schemeClr val="bg1"/>
              </a:solidFill>
            </a:rPr>
            <a:t>后代选择器：</a:t>
          </a:r>
          <a:r>
            <a:rPr lang="en-US" altLang="zh-CN" b="1" dirty="0" smtClean="0">
              <a:solidFill>
                <a:schemeClr val="bg1"/>
              </a:solidFill>
            </a:rPr>
            <a:t>   </a:t>
          </a:r>
          <a:r>
            <a:rPr lang="zh-CN" altLang="en-US" b="1" dirty="0" smtClean="0">
              <a:solidFill>
                <a:schemeClr val="bg1"/>
              </a:solidFill>
            </a:rPr>
            <a:t>选择某元素所有后代（子孙）元素</a:t>
          </a:r>
          <a:endParaRPr lang="en-US" altLang="zh-CN" b="1" dirty="0" smtClean="0">
            <a:solidFill>
              <a:schemeClr val="bg1"/>
            </a:solidFill>
          </a:endParaRPr>
        </a:p>
        <a:p>
          <a:pPr rtl="0"/>
          <a:r>
            <a:rPr lang="en-US" altLang="zh-CN" b="1" dirty="0" smtClean="0">
              <a:solidFill>
                <a:schemeClr val="bg1"/>
              </a:solidFill>
            </a:rPr>
            <a:t> </a:t>
          </a:r>
          <a:r>
            <a:rPr lang="zh-CN" altLang="en-US" b="1" dirty="0" smtClean="0">
              <a:solidFill>
                <a:schemeClr val="tx1"/>
              </a:solidFill>
            </a:rPr>
            <a:t>语法：父选择器  后代选择器</a:t>
          </a:r>
          <a:endParaRPr lang="en-US" altLang="zh-CN" b="1" dirty="0" smtClean="0">
            <a:solidFill>
              <a:schemeClr val="tx1"/>
            </a:solidFill>
          </a:endParaRPr>
        </a:p>
        <a:p>
          <a:pPr rtl="0"/>
          <a:r>
            <a:rPr lang="en-US" altLang="zh-CN" b="1" dirty="0" smtClean="0">
              <a:solidFill>
                <a:schemeClr val="bg1"/>
              </a:solidFill>
            </a:rPr>
            <a:t>-</a:t>
          </a:r>
          <a:r>
            <a:rPr lang="zh-CN" altLang="en-US" b="1" dirty="0" smtClean="0">
              <a:solidFill>
                <a:schemeClr val="bg1"/>
              </a:solidFill>
            </a:rPr>
            <a:t>子元素选择器：选择某元素的所有子元素</a:t>
          </a:r>
          <a:endParaRPr lang="en-US" altLang="zh-CN" b="1" dirty="0" smtClean="0">
            <a:solidFill>
              <a:schemeClr val="bg1"/>
            </a:solidFill>
          </a:endParaRPr>
        </a:p>
        <a:p>
          <a:pPr rtl="0"/>
          <a:r>
            <a:rPr lang="en-US" altLang="zh-CN" b="1" dirty="0" smtClean="0">
              <a:solidFill>
                <a:schemeClr val="bg1"/>
              </a:solidFill>
            </a:rPr>
            <a:t> </a:t>
          </a:r>
          <a:r>
            <a:rPr lang="zh-CN" altLang="en-US" b="1" dirty="0" smtClean="0">
              <a:solidFill>
                <a:schemeClr val="tx1"/>
              </a:solidFill>
            </a:rPr>
            <a:t>语法：父选择器</a:t>
          </a:r>
          <a:r>
            <a:rPr lang="en-US" altLang="zh-CN" b="1" dirty="0" smtClean="0">
              <a:solidFill>
                <a:srgbClr val="00CC00"/>
              </a:solidFill>
            </a:rPr>
            <a:t>&gt;</a:t>
          </a:r>
          <a:r>
            <a:rPr lang="zh-CN" altLang="en-US" b="1" dirty="0" smtClean="0">
              <a:solidFill>
                <a:schemeClr val="tx1"/>
              </a:solidFill>
            </a:rPr>
            <a:t>子选择器</a:t>
          </a:r>
          <a:endParaRPr lang="zh-CN" b="1" dirty="0">
            <a:solidFill>
              <a:schemeClr val="tx1"/>
            </a:solidFill>
          </a:endParaRPr>
        </a:p>
      </dgm:t>
    </dgm:pt>
    <dgm:pt modelId="{B7283F49-ECF6-431B-8A16-455A88468D1F}" type="parTrans" cxnId="{48094226-4359-4295-9C7F-8B41045F6B46}">
      <dgm:prSet/>
      <dgm:spPr/>
      <dgm:t>
        <a:bodyPr/>
        <a:lstStyle/>
        <a:p>
          <a:endParaRPr lang="zh-CN" altLang="en-US"/>
        </a:p>
      </dgm:t>
    </dgm:pt>
    <dgm:pt modelId="{CC011BB4-010A-4A96-A130-A30BB5AD23A2}" type="sibTrans" cxnId="{48094226-4359-4295-9C7F-8B41045F6B46}">
      <dgm:prSet/>
      <dgm:spPr/>
      <dgm:t>
        <a:bodyPr/>
        <a:lstStyle/>
        <a:p>
          <a:endParaRPr lang="zh-CN" altLang="en-US"/>
        </a:p>
      </dgm:t>
    </dgm:pt>
    <dgm:pt modelId="{984B0A54-D8DA-4357-B8C4-EA8F827E4D22}" type="pres">
      <dgm:prSet presAssocID="{AAFA79E8-CF10-4D67-91BF-8C051A1F42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0A0914-8023-4E09-A2C6-9E8CA07914A8}" type="pres">
      <dgm:prSet presAssocID="{0207B288-4EA5-4200-85B9-E6C0B775B2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94226-4359-4295-9C7F-8B41045F6B46}" srcId="{AAFA79E8-CF10-4D67-91BF-8C051A1F42EB}" destId="{0207B288-4EA5-4200-85B9-E6C0B775B24B}" srcOrd="0" destOrd="0" parTransId="{B7283F49-ECF6-431B-8A16-455A88468D1F}" sibTransId="{CC011BB4-010A-4A96-A130-A30BB5AD23A2}"/>
    <dgm:cxn modelId="{9BBF7F6E-F42E-42EA-9E63-354DB5DE9A81}" type="presOf" srcId="{0207B288-4EA5-4200-85B9-E6C0B775B24B}" destId="{780A0914-8023-4E09-A2C6-9E8CA07914A8}" srcOrd="0" destOrd="0" presId="urn:microsoft.com/office/officeart/2005/8/layout/vList2"/>
    <dgm:cxn modelId="{155F3CDD-0AB7-446E-B635-1AFF316FA453}" type="presOf" srcId="{AAFA79E8-CF10-4D67-91BF-8C051A1F42EB}" destId="{984B0A54-D8DA-4357-B8C4-EA8F827E4D22}" srcOrd="0" destOrd="0" presId="urn:microsoft.com/office/officeart/2005/8/layout/vList2"/>
    <dgm:cxn modelId="{F4B01234-F47D-4A6C-8694-210FA4B39014}" type="presParOf" srcId="{984B0A54-D8DA-4357-B8C4-EA8F827E4D22}" destId="{780A0914-8023-4E09-A2C6-9E8CA07914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6CA3FDA-B687-4C39-8069-E2023C5DBD88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65BA227-B548-4D13-A50B-25B2565C5C80}">
      <dgm:prSet custT="1"/>
      <dgm:spPr/>
      <dgm:t>
        <a:bodyPr/>
        <a:lstStyle/>
        <a:p>
          <a:pPr rtl="0"/>
          <a:r>
            <a:rPr lang="zh-CN" altLang="en-US" sz="3200" b="1" dirty="0" smtClean="0"/>
            <a:t>属性选择器用于描述一组具有类似名称的元素的样式，可以同时运用在</a:t>
          </a:r>
          <a:r>
            <a:rPr lang="zh-CN" altLang="en-US" sz="3200" b="1" smtClean="0"/>
            <a:t>多个该名称</a:t>
          </a:r>
          <a:r>
            <a:rPr lang="zh-CN" altLang="en-US" sz="3200" b="1" dirty="0" smtClean="0"/>
            <a:t>的元素中。</a:t>
          </a:r>
          <a:endParaRPr lang="zh-CN" altLang="en-US" sz="3200" dirty="0">
            <a:solidFill>
              <a:srgbClr val="FFFF00"/>
            </a:solidFill>
          </a:endParaRPr>
        </a:p>
      </dgm:t>
    </dgm:pt>
    <dgm:pt modelId="{00AD893A-7967-4CE4-8C15-2C2CB263B812}" type="parTrans" cxnId="{85BCE6A0-07FD-4A0E-9BF0-AEAF41FCF806}">
      <dgm:prSet/>
      <dgm:spPr/>
      <dgm:t>
        <a:bodyPr/>
        <a:lstStyle/>
        <a:p>
          <a:endParaRPr lang="zh-CN" altLang="en-US" sz="3200"/>
        </a:p>
      </dgm:t>
    </dgm:pt>
    <dgm:pt modelId="{564028FD-2636-4D9D-8084-C0D5264185C6}" type="sibTrans" cxnId="{85BCE6A0-07FD-4A0E-9BF0-AEAF41FCF806}">
      <dgm:prSet/>
      <dgm:spPr/>
      <dgm:t>
        <a:bodyPr/>
        <a:lstStyle/>
        <a:p>
          <a:endParaRPr lang="zh-CN" altLang="en-US" sz="3200"/>
        </a:p>
      </dgm:t>
    </dgm:pt>
    <dgm:pt modelId="{85E133C6-4523-4CB3-8119-3E35F72BE19C}" type="pres">
      <dgm:prSet presAssocID="{76CA3FDA-B687-4C39-8069-E2023C5DBD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92B05-22A4-4FD4-972C-D3A8DFA8AFED}" type="pres">
      <dgm:prSet presAssocID="{665BA227-B548-4D13-A50B-25B2565C5C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CE6A0-07FD-4A0E-9BF0-AEAF41FCF806}" srcId="{76CA3FDA-B687-4C39-8069-E2023C5DBD88}" destId="{665BA227-B548-4D13-A50B-25B2565C5C80}" srcOrd="0" destOrd="0" parTransId="{00AD893A-7967-4CE4-8C15-2C2CB263B812}" sibTransId="{564028FD-2636-4D9D-8084-C0D5264185C6}"/>
    <dgm:cxn modelId="{1464E5A4-C0E2-45C0-AB9B-99189CB63326}" type="presOf" srcId="{76CA3FDA-B687-4C39-8069-E2023C5DBD88}" destId="{85E133C6-4523-4CB3-8119-3E35F72BE19C}" srcOrd="0" destOrd="0" presId="urn:microsoft.com/office/officeart/2005/8/layout/vList2"/>
    <dgm:cxn modelId="{9BE9DD76-338D-4176-9BB1-CCE361649277}" type="presOf" srcId="{665BA227-B548-4D13-A50B-25B2565C5C80}" destId="{40192B05-22A4-4FD4-972C-D3A8DFA8AFED}" srcOrd="0" destOrd="0" presId="urn:microsoft.com/office/officeart/2005/8/layout/vList2"/>
    <dgm:cxn modelId="{6CEF290B-1C34-4EE8-83FD-5CE70B33D4B0}" type="presParOf" srcId="{85E133C6-4523-4CB3-8119-3E35F72BE19C}" destId="{40192B05-22A4-4FD4-972C-D3A8DFA8AF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007C3-B008-41DE-AB87-FFA4012FF59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F7C81B7-D8C4-4B33-BD92-84CC0ADCDA38}">
      <dgm:prSet custT="1"/>
      <dgm:spPr/>
      <dgm:t>
        <a:bodyPr/>
        <a:lstStyle/>
        <a:p>
          <a:pPr rtl="0"/>
          <a:r>
            <a:rPr lang="zh-CN" sz="2800" b="1" dirty="0" smtClean="0">
              <a:latin typeface="+mn-ea"/>
              <a:ea typeface="+mn-ea"/>
            </a:rPr>
            <a:t>层叠样式表</a:t>
          </a:r>
          <a:r>
            <a:rPr lang="en-US" sz="2800" b="1" dirty="0" smtClean="0">
              <a:latin typeface="+mn-ea"/>
              <a:ea typeface="+mn-ea"/>
            </a:rPr>
            <a:t>CSS (</a:t>
          </a:r>
          <a:r>
            <a:rPr lang="en-US" sz="2800" b="1" dirty="0" smtClean="0">
              <a:solidFill>
                <a:srgbClr val="FFFF00"/>
              </a:solidFill>
              <a:latin typeface="+mn-ea"/>
              <a:ea typeface="+mn-ea"/>
            </a:rPr>
            <a:t>C</a:t>
          </a:r>
          <a:r>
            <a:rPr lang="en-US" sz="2800" b="1" dirty="0" smtClean="0">
              <a:latin typeface="+mn-ea"/>
              <a:ea typeface="+mn-ea"/>
            </a:rPr>
            <a:t>ascading </a:t>
          </a:r>
          <a:r>
            <a:rPr lang="en-US" sz="2800" b="1" dirty="0" smtClean="0">
              <a:solidFill>
                <a:srgbClr val="FFFF00"/>
              </a:solidFill>
              <a:latin typeface="+mn-ea"/>
              <a:ea typeface="+mn-ea"/>
            </a:rPr>
            <a:t>S</a:t>
          </a:r>
          <a:r>
            <a:rPr lang="en-US" sz="2800" b="1" dirty="0" smtClean="0">
              <a:latin typeface="+mn-ea"/>
              <a:ea typeface="+mn-ea"/>
            </a:rPr>
            <a:t>tyle </a:t>
          </a:r>
          <a:r>
            <a:rPr lang="en-US" sz="2800" b="1" dirty="0" smtClean="0">
              <a:solidFill>
                <a:srgbClr val="FFFF00"/>
              </a:solidFill>
              <a:latin typeface="+mn-ea"/>
              <a:ea typeface="+mn-ea"/>
            </a:rPr>
            <a:t>S</a:t>
          </a:r>
          <a:r>
            <a:rPr lang="en-US" sz="2800" b="1" dirty="0" smtClean="0">
              <a:latin typeface="+mn-ea"/>
              <a:ea typeface="+mn-ea"/>
            </a:rPr>
            <a:t>heets)</a:t>
          </a:r>
          <a:r>
            <a:rPr lang="zh-CN" sz="2800" b="1" dirty="0" smtClean="0">
              <a:latin typeface="+mn-ea"/>
              <a:ea typeface="+mn-ea"/>
            </a:rPr>
            <a:t>又叫级联样式表，简称样式表</a:t>
          </a:r>
          <a:endParaRPr lang="zh-CN" sz="2800" dirty="0">
            <a:latin typeface="+mn-ea"/>
            <a:ea typeface="+mn-ea"/>
          </a:endParaRPr>
        </a:p>
      </dgm:t>
    </dgm:pt>
    <dgm:pt modelId="{5027585C-8DA3-4804-983C-7548743CE197}" type="parTrans" cxnId="{44E0FECB-6D13-4AEF-B770-11B58782D162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71105A1A-A6DE-4EE6-9D68-3D31AD7120B7}" type="sibTrans" cxnId="{44E0FECB-6D13-4AEF-B770-11B58782D162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A391F661-B0BD-451F-B559-CF30388D7EF1}">
      <dgm:prSet custT="1"/>
      <dgm:spPr/>
      <dgm:t>
        <a:bodyPr/>
        <a:lstStyle/>
        <a:p>
          <a:pPr rtl="0"/>
          <a:r>
            <a:rPr lang="en-US" sz="2800" b="1" dirty="0" smtClean="0">
              <a:latin typeface="+mn-ea"/>
              <a:ea typeface="+mn-ea"/>
            </a:rPr>
            <a:t>CSS</a:t>
          </a:r>
          <a:r>
            <a:rPr lang="zh-CN" sz="2800" b="1" dirty="0" smtClean="0">
              <a:latin typeface="+mn-ea"/>
              <a:ea typeface="+mn-ea"/>
            </a:rPr>
            <a:t>是一系列用于表现</a:t>
          </a:r>
          <a:r>
            <a:rPr lang="en-US" sz="2800" b="1" dirty="0" smtClean="0">
              <a:latin typeface="+mn-ea"/>
              <a:ea typeface="+mn-ea"/>
            </a:rPr>
            <a:t>html</a:t>
          </a:r>
          <a:r>
            <a:rPr lang="zh-CN" sz="2800" b="1" dirty="0" smtClean="0">
              <a:latin typeface="+mn-ea"/>
              <a:ea typeface="+mn-ea"/>
            </a:rPr>
            <a:t>或</a:t>
          </a:r>
          <a:r>
            <a:rPr lang="en-US" sz="2800" b="1" dirty="0" smtClean="0">
              <a:latin typeface="+mn-ea"/>
              <a:ea typeface="+mn-ea"/>
            </a:rPr>
            <a:t>xml</a:t>
          </a:r>
          <a:r>
            <a:rPr lang="zh-CN" sz="2800" b="1" dirty="0" smtClean="0">
              <a:latin typeface="+mn-ea"/>
              <a:ea typeface="+mn-ea"/>
            </a:rPr>
            <a:t>文件样式的规则，用于控制网页的外观</a:t>
          </a:r>
          <a:r>
            <a:rPr lang="zh-CN" altLang="en-US" sz="2800" b="1" dirty="0" smtClean="0">
              <a:latin typeface="+mn-ea"/>
              <a:ea typeface="+mn-ea"/>
            </a:rPr>
            <a:t>，即如何显示</a:t>
          </a:r>
          <a:r>
            <a:rPr lang="en-US" altLang="zh-CN" sz="2800" b="1" dirty="0" smtClean="0">
              <a:latin typeface="+mn-ea"/>
              <a:ea typeface="+mn-ea"/>
            </a:rPr>
            <a:t>HTML</a:t>
          </a:r>
          <a:r>
            <a:rPr lang="zh-CN" altLang="en-US" sz="2800" b="1" dirty="0" smtClean="0">
              <a:latin typeface="+mn-ea"/>
              <a:ea typeface="+mn-ea"/>
            </a:rPr>
            <a:t>元素</a:t>
          </a:r>
          <a:endParaRPr lang="zh-CN" sz="2800" dirty="0">
            <a:latin typeface="+mn-ea"/>
            <a:ea typeface="+mn-ea"/>
          </a:endParaRPr>
        </a:p>
      </dgm:t>
    </dgm:pt>
    <dgm:pt modelId="{37D5A98E-D7F0-4A22-ACB5-AF81951B51A6}" type="parTrans" cxnId="{4460F6B1-E543-4F86-905D-E67015BD064B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A4C2B4AC-224D-49EA-8BFE-887F7F3581CB}" type="sibTrans" cxnId="{4460F6B1-E543-4F86-905D-E67015BD064B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7AF96D90-5CE7-4102-9616-D1C649AF9FF3}">
      <dgm:prSet custT="1"/>
      <dgm:spPr/>
      <dgm:t>
        <a:bodyPr/>
        <a:lstStyle/>
        <a:p>
          <a:pPr rtl="0"/>
          <a:r>
            <a:rPr kumimoji="1" lang="zh-CN" altLang="en-US" sz="2800" b="1" dirty="0" smtClean="0">
              <a:solidFill>
                <a:srgbClr val="FF0000"/>
              </a:solidFill>
              <a:latin typeface="+mn-ea"/>
              <a:ea typeface="+mn-ea"/>
            </a:rPr>
            <a:t>样式通常存储在样式表中，样式表是一个文件，实现了将内容与表现分离</a:t>
          </a:r>
          <a:endParaRPr lang="zh-CN" altLang="en-US" sz="2800" dirty="0">
            <a:solidFill>
              <a:srgbClr val="FF0000"/>
            </a:solidFill>
            <a:latin typeface="+mn-ea"/>
            <a:ea typeface="+mn-ea"/>
          </a:endParaRPr>
        </a:p>
      </dgm:t>
    </dgm:pt>
    <dgm:pt modelId="{88054214-A16B-4B44-9BDF-E778A01C5C02}" type="parTrans" cxnId="{6DCB5858-A84E-4969-A8C6-DC600C50CA7C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28CFD36F-4DFF-4B19-AED2-9B6A2A7BF75C}" type="sibTrans" cxnId="{6DCB5858-A84E-4969-A8C6-DC600C50CA7C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816DAF16-D3B4-40BE-BFB1-0B600767F802}">
      <dgm:prSet custT="1"/>
      <dgm:spPr/>
      <dgm:t>
        <a:bodyPr/>
        <a:lstStyle/>
        <a:p>
          <a:pPr rtl="0"/>
          <a:r>
            <a:rPr kumimoji="1" lang="zh-CN" altLang="en-US" sz="2800" b="1" dirty="0" smtClean="0">
              <a:solidFill>
                <a:srgbClr val="FF0000"/>
              </a:solidFill>
              <a:latin typeface="+mn-ea"/>
              <a:ea typeface="+mn-ea"/>
            </a:rPr>
            <a:t>提高了代码的可重用性和可维护性</a:t>
          </a:r>
          <a:endParaRPr lang="zh-CN" altLang="en-US" sz="2800" dirty="0">
            <a:solidFill>
              <a:srgbClr val="FF0000"/>
            </a:solidFill>
            <a:latin typeface="+mn-ea"/>
            <a:ea typeface="+mn-ea"/>
          </a:endParaRPr>
        </a:p>
      </dgm:t>
    </dgm:pt>
    <dgm:pt modelId="{79EAE4EE-DBFE-4520-BD60-80EE40E3A16B}" type="parTrans" cxnId="{BDA323DF-F4AB-439D-B4FE-406467F8E6A1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276E7907-E3BC-4EA3-B884-2EE7E97298BD}" type="sibTrans" cxnId="{BDA323DF-F4AB-439D-B4FE-406467F8E6A1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94EABBED-3CBE-4665-B69B-EB21CCFE1712}" type="pres">
      <dgm:prSet presAssocID="{214007C3-B008-41DE-AB87-FFA4012FF5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63F8CB-3EE8-4089-8522-72999B5368FA}" type="pres">
      <dgm:prSet presAssocID="{FF7C81B7-D8C4-4B33-BD92-84CC0ADCDA3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64646F-151A-4DBA-B560-C7AEDAB47FCF}" type="pres">
      <dgm:prSet presAssocID="{71105A1A-A6DE-4EE6-9D68-3D31AD7120B7}" presName="spacer" presStyleCnt="0"/>
      <dgm:spPr/>
    </dgm:pt>
    <dgm:pt modelId="{8282B5BB-7EE3-4871-AC79-8B40D04A95E9}" type="pres">
      <dgm:prSet presAssocID="{A391F661-B0BD-451F-B559-CF30388D7EF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796067-6E60-47DE-929E-C406E6F9E08E}" type="pres">
      <dgm:prSet presAssocID="{A4C2B4AC-224D-49EA-8BFE-887F7F3581CB}" presName="spacer" presStyleCnt="0"/>
      <dgm:spPr/>
    </dgm:pt>
    <dgm:pt modelId="{68549FCC-BC05-4FAA-833D-A4EFF9992911}" type="pres">
      <dgm:prSet presAssocID="{7AF96D90-5CE7-4102-9616-D1C649AF9FF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A1C62-90D4-40CD-8ED7-5D7E7A4EF144}" type="pres">
      <dgm:prSet presAssocID="{28CFD36F-4DFF-4B19-AED2-9B6A2A7BF75C}" presName="spacer" presStyleCnt="0"/>
      <dgm:spPr/>
    </dgm:pt>
    <dgm:pt modelId="{34B1667E-3330-486C-921C-508D379E945C}" type="pres">
      <dgm:prSet presAssocID="{816DAF16-D3B4-40BE-BFB1-0B600767F80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BF708B-3B3C-46B4-B85F-1B496DB67DEA}" type="presOf" srcId="{7AF96D90-5CE7-4102-9616-D1C649AF9FF3}" destId="{68549FCC-BC05-4FAA-833D-A4EFF9992911}" srcOrd="0" destOrd="0" presId="urn:microsoft.com/office/officeart/2005/8/layout/vList2"/>
    <dgm:cxn modelId="{44E0FECB-6D13-4AEF-B770-11B58782D162}" srcId="{214007C3-B008-41DE-AB87-FFA4012FF594}" destId="{FF7C81B7-D8C4-4B33-BD92-84CC0ADCDA38}" srcOrd="0" destOrd="0" parTransId="{5027585C-8DA3-4804-983C-7548743CE197}" sibTransId="{71105A1A-A6DE-4EE6-9D68-3D31AD7120B7}"/>
    <dgm:cxn modelId="{57AF3347-EFF4-426F-ADA7-51FBB3A0B8F6}" type="presOf" srcId="{FF7C81B7-D8C4-4B33-BD92-84CC0ADCDA38}" destId="{E963F8CB-3EE8-4089-8522-72999B5368FA}" srcOrd="0" destOrd="0" presId="urn:microsoft.com/office/officeart/2005/8/layout/vList2"/>
    <dgm:cxn modelId="{6DCB5858-A84E-4969-A8C6-DC600C50CA7C}" srcId="{214007C3-B008-41DE-AB87-FFA4012FF594}" destId="{7AF96D90-5CE7-4102-9616-D1C649AF9FF3}" srcOrd="2" destOrd="0" parTransId="{88054214-A16B-4B44-9BDF-E778A01C5C02}" sibTransId="{28CFD36F-4DFF-4B19-AED2-9B6A2A7BF75C}"/>
    <dgm:cxn modelId="{BDA323DF-F4AB-439D-B4FE-406467F8E6A1}" srcId="{214007C3-B008-41DE-AB87-FFA4012FF594}" destId="{816DAF16-D3B4-40BE-BFB1-0B600767F802}" srcOrd="3" destOrd="0" parTransId="{79EAE4EE-DBFE-4520-BD60-80EE40E3A16B}" sibTransId="{276E7907-E3BC-4EA3-B884-2EE7E97298BD}"/>
    <dgm:cxn modelId="{A6802793-D3F4-4005-8BBF-357353AC6E03}" type="presOf" srcId="{214007C3-B008-41DE-AB87-FFA4012FF594}" destId="{94EABBED-3CBE-4665-B69B-EB21CCFE1712}" srcOrd="0" destOrd="0" presId="urn:microsoft.com/office/officeart/2005/8/layout/vList2"/>
    <dgm:cxn modelId="{7AE64A19-697D-4AC5-A35C-4229030B4C1C}" type="presOf" srcId="{816DAF16-D3B4-40BE-BFB1-0B600767F802}" destId="{34B1667E-3330-486C-921C-508D379E945C}" srcOrd="0" destOrd="0" presId="urn:microsoft.com/office/officeart/2005/8/layout/vList2"/>
    <dgm:cxn modelId="{29CABC12-8F6D-477A-8876-54B8129A2796}" type="presOf" srcId="{A391F661-B0BD-451F-B559-CF30388D7EF1}" destId="{8282B5BB-7EE3-4871-AC79-8B40D04A95E9}" srcOrd="0" destOrd="0" presId="urn:microsoft.com/office/officeart/2005/8/layout/vList2"/>
    <dgm:cxn modelId="{4460F6B1-E543-4F86-905D-E67015BD064B}" srcId="{214007C3-B008-41DE-AB87-FFA4012FF594}" destId="{A391F661-B0BD-451F-B559-CF30388D7EF1}" srcOrd="1" destOrd="0" parTransId="{37D5A98E-D7F0-4A22-ACB5-AF81951B51A6}" sibTransId="{A4C2B4AC-224D-49EA-8BFE-887F7F3581CB}"/>
    <dgm:cxn modelId="{58439DB0-BF9D-4C58-8C90-A75178AD2433}" type="presParOf" srcId="{94EABBED-3CBE-4665-B69B-EB21CCFE1712}" destId="{E963F8CB-3EE8-4089-8522-72999B5368FA}" srcOrd="0" destOrd="0" presId="urn:microsoft.com/office/officeart/2005/8/layout/vList2"/>
    <dgm:cxn modelId="{3F1079E7-3C8D-47B6-A4CE-B1E0165E97AC}" type="presParOf" srcId="{94EABBED-3CBE-4665-B69B-EB21CCFE1712}" destId="{AE64646F-151A-4DBA-B560-C7AEDAB47FCF}" srcOrd="1" destOrd="0" presId="urn:microsoft.com/office/officeart/2005/8/layout/vList2"/>
    <dgm:cxn modelId="{2AF9A5AE-E944-4F46-904B-54F47FDD510C}" type="presParOf" srcId="{94EABBED-3CBE-4665-B69B-EB21CCFE1712}" destId="{8282B5BB-7EE3-4871-AC79-8B40D04A95E9}" srcOrd="2" destOrd="0" presId="urn:microsoft.com/office/officeart/2005/8/layout/vList2"/>
    <dgm:cxn modelId="{6779ADCD-E68D-4AB7-9B91-ADC79D43E802}" type="presParOf" srcId="{94EABBED-3CBE-4665-B69B-EB21CCFE1712}" destId="{6A796067-6E60-47DE-929E-C406E6F9E08E}" srcOrd="3" destOrd="0" presId="urn:microsoft.com/office/officeart/2005/8/layout/vList2"/>
    <dgm:cxn modelId="{EEED7191-E4E8-4516-95AE-9FA57B78F120}" type="presParOf" srcId="{94EABBED-3CBE-4665-B69B-EB21CCFE1712}" destId="{68549FCC-BC05-4FAA-833D-A4EFF9992911}" srcOrd="4" destOrd="0" presId="urn:microsoft.com/office/officeart/2005/8/layout/vList2"/>
    <dgm:cxn modelId="{40A2DF75-1352-42D7-9BE3-1204436B0B86}" type="presParOf" srcId="{94EABBED-3CBE-4665-B69B-EB21CCFE1712}" destId="{A45A1C62-90D4-40CD-8ED7-5D7E7A4EF144}" srcOrd="5" destOrd="0" presId="urn:microsoft.com/office/officeart/2005/8/layout/vList2"/>
    <dgm:cxn modelId="{2475EAA4-7AFE-446C-89E3-D21B70AD350F}" type="presParOf" srcId="{94EABBED-3CBE-4665-B69B-EB21CCFE1712}" destId="{34B1667E-3330-486C-921C-508D379E94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66063CA-773B-4B1B-82FD-49B760D62B39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E9A20D-988D-4844-A3B8-F0015CEED220}">
      <dgm:prSet custT="1"/>
      <dgm:spPr/>
      <dgm:t>
        <a:bodyPr/>
        <a:lstStyle/>
        <a:p>
          <a:pPr algn="l" rtl="0"/>
          <a:r>
            <a:rPr lang="en-US" sz="2800" b="1" dirty="0" smtClean="0">
              <a:solidFill>
                <a:schemeClr val="bg1"/>
              </a:solidFill>
              <a:latin typeface="+mn-ea"/>
              <a:ea typeface="+mn-ea"/>
            </a:rPr>
            <a:t>div[id]{…}</a:t>
          </a:r>
          <a:endParaRPr lang="zh-CN" sz="2800" dirty="0">
            <a:solidFill>
              <a:schemeClr val="bg1"/>
            </a:solidFill>
            <a:latin typeface="+mn-ea"/>
            <a:ea typeface="+mn-ea"/>
          </a:endParaRPr>
        </a:p>
      </dgm:t>
    </dgm:pt>
    <dgm:pt modelId="{3C0FC80A-327A-4DA0-A595-D8D1C0714041}" type="parTrans" cxnId="{3CEA4CC4-B7E8-40CD-AEC6-7768D521FE3D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B639CCA6-50E1-4589-BF1C-A0F9A4F83403}" type="sibTrans" cxnId="{3CEA4CC4-B7E8-40CD-AEC6-7768D521FE3D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30A50115-2AB4-48B5-8B7D-1D4B1EA6569D}">
      <dgm:prSet custT="1"/>
      <dgm:spPr/>
      <dgm:t>
        <a:bodyPr/>
        <a:lstStyle/>
        <a:p>
          <a:pPr algn="l"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设置的样式对具有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属性的所有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99AEE209-A0FC-4C03-BE0A-F3DC7110ACB4}" type="parTrans" cxnId="{A783E19A-1498-4992-854C-F2DF2C8BC181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3918C348-AD41-4A22-A56B-E7BF91E0E2B8}" type="sibTrans" cxnId="{A783E19A-1498-4992-854C-F2DF2C8BC181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B20A506-069C-42AE-B42C-55699F69DAF3}">
      <dgm:prSet custT="1"/>
      <dgm:spPr/>
      <dgm:t>
        <a:bodyPr/>
        <a:lstStyle/>
        <a:p>
          <a:pPr algn="l" rtl="0"/>
          <a:r>
            <a:rPr lang="en-US" sz="2800" b="1" dirty="0" smtClean="0">
              <a:solidFill>
                <a:schemeClr val="bg1"/>
              </a:solidFill>
              <a:latin typeface="+mn-ea"/>
              <a:ea typeface="+mn-ea"/>
            </a:rPr>
            <a:t>div[id=ab]{…}</a:t>
          </a:r>
          <a:endParaRPr lang="zh-CN" sz="2800" dirty="0">
            <a:solidFill>
              <a:schemeClr val="bg1"/>
            </a:solidFill>
            <a:latin typeface="+mn-ea"/>
            <a:ea typeface="+mn-ea"/>
          </a:endParaRPr>
        </a:p>
      </dgm:t>
    </dgm:pt>
    <dgm:pt modelId="{D2AC47CD-8986-40F4-9CA3-00508CB0CA83}" type="parTrans" cxnId="{E6F19DC2-3451-4483-88B9-DD14355CABB9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246EF64B-025B-403E-9E79-A852651FE589}" type="sibTrans" cxnId="{E6F19DC2-3451-4483-88B9-DD14355CABB9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07CD1BE3-57A4-40F5-A475-18AAA6F77735}">
      <dgm:prSet custT="1"/>
      <dgm:spPr/>
      <dgm:t>
        <a:bodyPr/>
        <a:lstStyle/>
        <a:p>
          <a:pPr algn="l"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设置的样式对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属性为</a:t>
          </a:r>
          <a:r>
            <a:rPr lang="en-US" sz="2400" b="1" dirty="0" err="1" smtClean="0">
              <a:solidFill>
                <a:srgbClr val="003300"/>
              </a:solidFill>
              <a:latin typeface="+mn-ea"/>
              <a:ea typeface="+mn-ea"/>
            </a:rPr>
            <a:t>ab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的所有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D10FAEEB-629E-4A25-B285-35A5B4C174EA}" type="parTrans" cxnId="{113FA634-E855-4CEE-9FFD-06F1DB155849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7D0C1A99-149D-4107-97A6-0CC72D608BF8}" type="sibTrans" cxnId="{113FA634-E855-4CEE-9FFD-06F1DB155849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C1DE32F2-301E-48F9-BD80-07FB147EAA25}">
      <dgm:prSet custT="1"/>
      <dgm:spPr/>
      <dgm:t>
        <a:bodyPr/>
        <a:lstStyle/>
        <a:p>
          <a:pPr algn="l" rtl="0"/>
          <a:r>
            <a:rPr lang="en-US" sz="2800" b="1" dirty="0" smtClean="0">
              <a:solidFill>
                <a:schemeClr val="bg1"/>
              </a:solidFill>
              <a:latin typeface="+mn-ea"/>
              <a:ea typeface="+mn-ea"/>
            </a:rPr>
            <a:t>div[id*=ab]{…}</a:t>
          </a:r>
          <a:endParaRPr lang="zh-CN" sz="2800" dirty="0">
            <a:solidFill>
              <a:schemeClr val="bg1"/>
            </a:solidFill>
            <a:latin typeface="+mn-ea"/>
            <a:ea typeface="+mn-ea"/>
          </a:endParaRPr>
        </a:p>
      </dgm:t>
    </dgm:pt>
    <dgm:pt modelId="{F9A090A9-9131-457A-8140-1EE1F43FAD0F}" type="parTrans" cxnId="{CE6DCEBD-099C-4FAD-8555-C49213FB48F9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5AE7A154-9F63-4B18-9D8E-18D4D5AAE524}" type="sibTrans" cxnId="{CE6DCEBD-099C-4FAD-8555-C49213FB48F9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E756A29B-E39C-47D3-979B-5FFD7EC792A0}">
      <dgm:prSet custT="1"/>
      <dgm:spPr/>
      <dgm:t>
        <a:bodyPr/>
        <a:lstStyle/>
        <a:p>
          <a:pPr algn="l"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设置的样式对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属性中包含</a:t>
          </a:r>
          <a:r>
            <a:rPr lang="en-US" sz="2400" b="1" dirty="0" err="1" smtClean="0">
              <a:solidFill>
                <a:srgbClr val="003300"/>
              </a:solidFill>
              <a:latin typeface="+mn-ea"/>
              <a:ea typeface="+mn-ea"/>
            </a:rPr>
            <a:t>ab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的所有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2DD3CFC3-3454-4029-8C32-D296A30B1FBC}" type="parTrans" cxnId="{1E1317DB-0FE7-44EB-8DB0-D0356370CC94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78B83E1C-D41D-4D9B-AC44-DE66045613D0}" type="sibTrans" cxnId="{1E1317DB-0FE7-44EB-8DB0-D0356370CC94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FC69BBBF-EF0F-4789-A9A8-33E6913ACBE3}">
      <dgm:prSet custT="1"/>
      <dgm:spPr/>
      <dgm:t>
        <a:bodyPr/>
        <a:lstStyle/>
        <a:p>
          <a:pPr algn="l" rtl="0"/>
          <a:r>
            <a:rPr lang="en-US" sz="2800" b="1" dirty="0" smtClean="0">
              <a:solidFill>
                <a:schemeClr val="bg1"/>
              </a:solidFill>
              <a:latin typeface="+mn-ea"/>
              <a:ea typeface="+mn-ea"/>
            </a:rPr>
            <a:t>div[id^=ab]{…}</a:t>
          </a:r>
          <a:endParaRPr lang="zh-CN" sz="2800" dirty="0">
            <a:solidFill>
              <a:schemeClr val="bg1"/>
            </a:solidFill>
            <a:latin typeface="+mn-ea"/>
            <a:ea typeface="+mn-ea"/>
          </a:endParaRPr>
        </a:p>
      </dgm:t>
    </dgm:pt>
    <dgm:pt modelId="{4EDF3545-E1F0-470B-A44B-DBCE6DC5D718}" type="parTrans" cxnId="{E262561E-45D5-47DE-B325-78F7E79A3360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A5119759-3B88-46EF-B4E7-D887B01DE335}" type="sibTrans" cxnId="{E262561E-45D5-47DE-B325-78F7E79A3360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A6CE90F3-2CE8-48CD-A3CA-8E1B02A43FA3}">
      <dgm:prSet custT="1"/>
      <dgm:spPr/>
      <dgm:t>
        <a:bodyPr/>
        <a:lstStyle/>
        <a:p>
          <a:pPr algn="l"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设置的样式对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属性中以</a:t>
          </a:r>
          <a:r>
            <a:rPr lang="en-US" sz="2400" b="1" dirty="0" err="1" smtClean="0">
              <a:solidFill>
                <a:srgbClr val="003300"/>
              </a:solidFill>
              <a:latin typeface="+mn-ea"/>
              <a:ea typeface="+mn-ea"/>
            </a:rPr>
            <a:t>ab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开头的所有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37565AE5-C426-40C3-9364-8E10B843F328}" type="parTrans" cxnId="{91B33877-9902-4EE5-B59F-1C2DC2D5BEE7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600E85D-FB4F-4F47-8DE0-B103FCB715CB}" type="sibTrans" cxnId="{91B33877-9902-4EE5-B59F-1C2DC2D5BEE7}">
      <dgm:prSet/>
      <dgm:spPr/>
      <dgm:t>
        <a:bodyPr/>
        <a:lstStyle/>
        <a:p>
          <a:pPr algn="l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DC9FC41-1DC7-413B-9CAB-793DDBE73680}" type="pres">
      <dgm:prSet presAssocID="{766063CA-773B-4B1B-82FD-49B760D62B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1D1EC0-81CC-4A62-9F84-E910F3D601F3}" type="pres">
      <dgm:prSet presAssocID="{E3E9A20D-988D-4844-A3B8-F0015CEED220}" presName="parentText" presStyleLbl="node1" presStyleIdx="0" presStyleCnt="4" custScaleX="97892" custLinFactNeighborX="-330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5D4A3-25DC-429F-B91D-262AEEAEBDD2}" type="pres">
      <dgm:prSet presAssocID="{E3E9A20D-988D-4844-A3B8-F0015CEED220}" presName="childText" presStyleLbl="revTx" presStyleIdx="0" presStyleCnt="4" custLinFactNeighborY="6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2CF382-4F46-4C6C-B110-C75791BDC4D5}" type="pres">
      <dgm:prSet presAssocID="{6B20A506-069C-42AE-B42C-55699F69DAF3}" presName="parentText" presStyleLbl="node1" presStyleIdx="1" presStyleCnt="4" custScaleX="97892" custLinFactNeighborX="-330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26EF17-F64D-42BE-94C0-791BC117EC93}" type="pres">
      <dgm:prSet presAssocID="{6B20A506-069C-42AE-B42C-55699F69DAF3}" presName="childText" presStyleLbl="revTx" presStyleIdx="1" presStyleCnt="4" custLinFactNeighborY="6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26C92-54E2-4BED-B31A-E3DA395C04D4}" type="pres">
      <dgm:prSet presAssocID="{C1DE32F2-301E-48F9-BD80-07FB147EAA25}" presName="parentText" presStyleLbl="node1" presStyleIdx="2" presStyleCnt="4" custScaleX="97892" custLinFactNeighborX="-330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311FF-BCBB-4F86-B648-EA857A793785}" type="pres">
      <dgm:prSet presAssocID="{C1DE32F2-301E-48F9-BD80-07FB147EAA25}" presName="childText" presStyleLbl="revTx" presStyleIdx="2" presStyleCnt="4" custLinFactNeighborY="6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43E3B-5D99-4828-AD7D-2934DFB96309}" type="pres">
      <dgm:prSet presAssocID="{FC69BBBF-EF0F-4789-A9A8-33E6913ACBE3}" presName="parentText" presStyleLbl="node1" presStyleIdx="3" presStyleCnt="4" custScaleX="97892" custLinFactNeighborX="-330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EE739-01FA-44A8-9A07-39326E7C78EC}" type="pres">
      <dgm:prSet presAssocID="{FC69BBBF-EF0F-4789-A9A8-33E6913ACBE3}" presName="childText" presStyleLbl="revTx" presStyleIdx="3" presStyleCnt="4" custLinFactNeighborY="32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6DB4F-C340-40A2-8C9B-A7FE8A0E1BDB}" type="presOf" srcId="{C1DE32F2-301E-48F9-BD80-07FB147EAA25}" destId="{64F26C92-54E2-4BED-B31A-E3DA395C04D4}" srcOrd="0" destOrd="0" presId="urn:microsoft.com/office/officeart/2005/8/layout/vList2"/>
    <dgm:cxn modelId="{20153DD1-299D-423D-80EB-038D146558E7}" type="presOf" srcId="{07CD1BE3-57A4-40F5-A475-18AAA6F77735}" destId="{5726EF17-F64D-42BE-94C0-791BC117EC93}" srcOrd="0" destOrd="0" presId="urn:microsoft.com/office/officeart/2005/8/layout/vList2"/>
    <dgm:cxn modelId="{472BD12B-D5D7-4BA7-944E-4E762D5FBAD0}" type="presOf" srcId="{E756A29B-E39C-47D3-979B-5FFD7EC792A0}" destId="{AC3311FF-BCBB-4F86-B648-EA857A793785}" srcOrd="0" destOrd="0" presId="urn:microsoft.com/office/officeart/2005/8/layout/vList2"/>
    <dgm:cxn modelId="{113FA634-E855-4CEE-9FFD-06F1DB155849}" srcId="{6B20A506-069C-42AE-B42C-55699F69DAF3}" destId="{07CD1BE3-57A4-40F5-A475-18AAA6F77735}" srcOrd="0" destOrd="0" parTransId="{D10FAEEB-629E-4A25-B285-35A5B4C174EA}" sibTransId="{7D0C1A99-149D-4107-97A6-0CC72D608BF8}"/>
    <dgm:cxn modelId="{1E1317DB-0FE7-44EB-8DB0-D0356370CC94}" srcId="{C1DE32F2-301E-48F9-BD80-07FB147EAA25}" destId="{E756A29B-E39C-47D3-979B-5FFD7EC792A0}" srcOrd="0" destOrd="0" parTransId="{2DD3CFC3-3454-4029-8C32-D296A30B1FBC}" sibTransId="{78B83E1C-D41D-4D9B-AC44-DE66045613D0}"/>
    <dgm:cxn modelId="{A783E19A-1498-4992-854C-F2DF2C8BC181}" srcId="{E3E9A20D-988D-4844-A3B8-F0015CEED220}" destId="{30A50115-2AB4-48B5-8B7D-1D4B1EA6569D}" srcOrd="0" destOrd="0" parTransId="{99AEE209-A0FC-4C03-BE0A-F3DC7110ACB4}" sibTransId="{3918C348-AD41-4A22-A56B-E7BF91E0E2B8}"/>
    <dgm:cxn modelId="{95970CEB-A7B8-4596-B854-8B603D7D9D15}" type="presOf" srcId="{766063CA-773B-4B1B-82FD-49B760D62B39}" destId="{1DC9FC41-1DC7-413B-9CAB-793DDBE73680}" srcOrd="0" destOrd="0" presId="urn:microsoft.com/office/officeart/2005/8/layout/vList2"/>
    <dgm:cxn modelId="{463A98D7-E5B0-4D43-987E-498CE2A77384}" type="presOf" srcId="{A6CE90F3-2CE8-48CD-A3CA-8E1B02A43FA3}" destId="{65FEE739-01FA-44A8-9A07-39326E7C78EC}" srcOrd="0" destOrd="0" presId="urn:microsoft.com/office/officeart/2005/8/layout/vList2"/>
    <dgm:cxn modelId="{D44E77D9-BA2D-4ACE-AD4C-8A3116A7F84D}" type="presOf" srcId="{E3E9A20D-988D-4844-A3B8-F0015CEED220}" destId="{C31D1EC0-81CC-4A62-9F84-E910F3D601F3}" srcOrd="0" destOrd="0" presId="urn:microsoft.com/office/officeart/2005/8/layout/vList2"/>
    <dgm:cxn modelId="{4AC1828A-2F22-4814-8C2F-A474FCC02A6D}" type="presOf" srcId="{FC69BBBF-EF0F-4789-A9A8-33E6913ACBE3}" destId="{54143E3B-5D99-4828-AD7D-2934DFB96309}" srcOrd="0" destOrd="0" presId="urn:microsoft.com/office/officeart/2005/8/layout/vList2"/>
    <dgm:cxn modelId="{CE6DCEBD-099C-4FAD-8555-C49213FB48F9}" srcId="{766063CA-773B-4B1B-82FD-49B760D62B39}" destId="{C1DE32F2-301E-48F9-BD80-07FB147EAA25}" srcOrd="2" destOrd="0" parTransId="{F9A090A9-9131-457A-8140-1EE1F43FAD0F}" sibTransId="{5AE7A154-9F63-4B18-9D8E-18D4D5AAE524}"/>
    <dgm:cxn modelId="{3CEA4CC4-B7E8-40CD-AEC6-7768D521FE3D}" srcId="{766063CA-773B-4B1B-82FD-49B760D62B39}" destId="{E3E9A20D-988D-4844-A3B8-F0015CEED220}" srcOrd="0" destOrd="0" parTransId="{3C0FC80A-327A-4DA0-A595-D8D1C0714041}" sibTransId="{B639CCA6-50E1-4589-BF1C-A0F9A4F83403}"/>
    <dgm:cxn modelId="{EAA86FA2-46E3-440E-B4C4-8FCF969839B9}" type="presOf" srcId="{6B20A506-069C-42AE-B42C-55699F69DAF3}" destId="{9C2CF382-4F46-4C6C-B110-C75791BDC4D5}" srcOrd="0" destOrd="0" presId="urn:microsoft.com/office/officeart/2005/8/layout/vList2"/>
    <dgm:cxn modelId="{4C6EF6DB-214C-47C8-89BA-1C450D815AF4}" type="presOf" srcId="{30A50115-2AB4-48B5-8B7D-1D4B1EA6569D}" destId="{5F95D4A3-25DC-429F-B91D-262AEEAEBDD2}" srcOrd="0" destOrd="0" presId="urn:microsoft.com/office/officeart/2005/8/layout/vList2"/>
    <dgm:cxn modelId="{E262561E-45D5-47DE-B325-78F7E79A3360}" srcId="{766063CA-773B-4B1B-82FD-49B760D62B39}" destId="{FC69BBBF-EF0F-4789-A9A8-33E6913ACBE3}" srcOrd="3" destOrd="0" parTransId="{4EDF3545-E1F0-470B-A44B-DBCE6DC5D718}" sibTransId="{A5119759-3B88-46EF-B4E7-D887B01DE335}"/>
    <dgm:cxn modelId="{E6F19DC2-3451-4483-88B9-DD14355CABB9}" srcId="{766063CA-773B-4B1B-82FD-49B760D62B39}" destId="{6B20A506-069C-42AE-B42C-55699F69DAF3}" srcOrd="1" destOrd="0" parTransId="{D2AC47CD-8986-40F4-9CA3-00508CB0CA83}" sibTransId="{246EF64B-025B-403E-9E79-A852651FE589}"/>
    <dgm:cxn modelId="{91B33877-9902-4EE5-B59F-1C2DC2D5BEE7}" srcId="{FC69BBBF-EF0F-4789-A9A8-33E6913ACBE3}" destId="{A6CE90F3-2CE8-48CD-A3CA-8E1B02A43FA3}" srcOrd="0" destOrd="0" parTransId="{37565AE5-C426-40C3-9364-8E10B843F328}" sibTransId="{1600E85D-FB4F-4F47-8DE0-B103FCB715CB}"/>
    <dgm:cxn modelId="{BAC7A60D-8B4C-478E-8D23-3E38EEF4DD29}" type="presParOf" srcId="{1DC9FC41-1DC7-413B-9CAB-793DDBE73680}" destId="{C31D1EC0-81CC-4A62-9F84-E910F3D601F3}" srcOrd="0" destOrd="0" presId="urn:microsoft.com/office/officeart/2005/8/layout/vList2"/>
    <dgm:cxn modelId="{6558D0B7-5A49-49E9-ADC4-21ECA89AF6E8}" type="presParOf" srcId="{1DC9FC41-1DC7-413B-9CAB-793DDBE73680}" destId="{5F95D4A3-25DC-429F-B91D-262AEEAEBDD2}" srcOrd="1" destOrd="0" presId="urn:microsoft.com/office/officeart/2005/8/layout/vList2"/>
    <dgm:cxn modelId="{77CC25A1-3C69-4BA2-9A75-F33661C9731F}" type="presParOf" srcId="{1DC9FC41-1DC7-413B-9CAB-793DDBE73680}" destId="{9C2CF382-4F46-4C6C-B110-C75791BDC4D5}" srcOrd="2" destOrd="0" presId="urn:microsoft.com/office/officeart/2005/8/layout/vList2"/>
    <dgm:cxn modelId="{4D35CFDE-50BD-42FC-9C33-50625F5BA1E3}" type="presParOf" srcId="{1DC9FC41-1DC7-413B-9CAB-793DDBE73680}" destId="{5726EF17-F64D-42BE-94C0-791BC117EC93}" srcOrd="3" destOrd="0" presId="urn:microsoft.com/office/officeart/2005/8/layout/vList2"/>
    <dgm:cxn modelId="{CEC5D527-2431-49EB-BAA6-C9632B4E9E5F}" type="presParOf" srcId="{1DC9FC41-1DC7-413B-9CAB-793DDBE73680}" destId="{64F26C92-54E2-4BED-B31A-E3DA395C04D4}" srcOrd="4" destOrd="0" presId="urn:microsoft.com/office/officeart/2005/8/layout/vList2"/>
    <dgm:cxn modelId="{1022C457-57A0-4867-8614-56E3AA7C2BFC}" type="presParOf" srcId="{1DC9FC41-1DC7-413B-9CAB-793DDBE73680}" destId="{AC3311FF-BCBB-4F86-B648-EA857A793785}" srcOrd="5" destOrd="0" presId="urn:microsoft.com/office/officeart/2005/8/layout/vList2"/>
    <dgm:cxn modelId="{85680769-5205-499B-92C9-63F2DBF6553A}" type="presParOf" srcId="{1DC9FC41-1DC7-413B-9CAB-793DDBE73680}" destId="{54143E3B-5D99-4828-AD7D-2934DFB96309}" srcOrd="6" destOrd="0" presId="urn:microsoft.com/office/officeart/2005/8/layout/vList2"/>
    <dgm:cxn modelId="{7C0BAF32-FB7F-454D-A0F0-BD275EF66260}" type="presParOf" srcId="{1DC9FC41-1DC7-413B-9CAB-793DDBE73680}" destId="{65FEE739-01FA-44A8-9A07-39326E7C78E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164634F-8BF4-4AAE-93AD-A8A324689EA9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3AED869-CCF2-4C28-811E-D03664D138BC}">
      <dgm:prSet custT="1"/>
      <dgm:spPr/>
      <dgm:t>
        <a:bodyPr vert="vert"/>
        <a:lstStyle/>
        <a:p>
          <a:pPr algn="ctr" rtl="0"/>
          <a:r>
            <a:rPr lang="en-US" altLang="zh-CN" sz="2400" b="1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b="1" dirty="0" smtClean="0">
              <a:latin typeface="宋体" pitchFamily="2" charset="-122"/>
              <a:ea typeface="宋体" pitchFamily="2" charset="-122"/>
            </a:rPr>
            <a:t>声明</a:t>
          </a:r>
          <a:endParaRPr lang="zh-CN" altLang="en-US" sz="2400" b="1" dirty="0">
            <a:latin typeface="宋体" pitchFamily="2" charset="-122"/>
            <a:ea typeface="宋体" pitchFamily="2" charset="-122"/>
          </a:endParaRPr>
        </a:p>
      </dgm:t>
    </dgm:pt>
    <dgm:pt modelId="{71B0D65E-3CE9-463A-B65F-ED8A0A1FDB45}" type="par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DE41B4A-8DF2-4757-8E15-63789E4C0C6F}" type="sib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E5071A1-23E9-4156-B3E5-ED3CC13FA68E}">
      <dgm:prSet custT="1"/>
      <dgm:spPr/>
      <dgm:t>
        <a:bodyPr/>
        <a:lstStyle/>
        <a:p>
          <a:r>
            <a:rPr lang="en-US" altLang="zh-CN" sz="2400" dirty="0" smtClean="0"/>
            <a:t>border</a:t>
          </a:r>
          <a:endParaRPr lang="zh-CN" altLang="en-US" sz="2400" dirty="0"/>
        </a:p>
      </dgm:t>
    </dgm:pt>
    <dgm:pt modelId="{F1E53161-F9FA-4812-AC2D-F1A7A77A61B6}" type="par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5910463E-168C-4EFD-B83A-3EBD552E12AB}" type="sib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ED3B4FD1-E48F-440C-9144-85517B2DAA25}">
      <dgm:prSet custT="1"/>
      <dgm:spPr/>
      <dgm:t>
        <a:bodyPr/>
        <a:lstStyle/>
        <a:p>
          <a:r>
            <a:rPr lang="en-US" altLang="zh-CN" sz="2400" dirty="0" smtClean="0"/>
            <a:t>box</a:t>
          </a:r>
          <a:endParaRPr lang="zh-CN" altLang="en-US" sz="2400" dirty="0"/>
        </a:p>
      </dgm:t>
    </dgm:pt>
    <dgm:pt modelId="{CEA40FBB-8278-472F-AD81-DB1672732D14}" type="par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CDCA67BF-C8BF-41C7-84C2-FBE2662AD747}" type="sib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293578F7-5EBA-4E2D-A7E1-5B221115994C}">
      <dgm:prSet custT="1"/>
      <dgm:spPr/>
      <dgm:t>
        <a:bodyPr/>
        <a:lstStyle/>
        <a:p>
          <a:pPr algn="ctr" rtl="0"/>
          <a:r>
            <a:rPr lang="en-US" altLang="zh-CN" sz="2400" b="1" dirty="0" smtClean="0">
              <a:latin typeface="宋体" pitchFamily="2" charset="-122"/>
              <a:ea typeface="宋体" pitchFamily="2" charset="-122"/>
            </a:rPr>
            <a:t>border</a:t>
          </a:r>
          <a:r>
            <a:rPr lang="zh-CN" altLang="en-US" sz="2400" b="1" dirty="0" smtClean="0">
              <a:latin typeface="宋体" pitchFamily="2" charset="-122"/>
              <a:ea typeface="宋体" pitchFamily="2" charset="-122"/>
            </a:rPr>
            <a:t>与</a:t>
          </a:r>
          <a:r>
            <a:rPr lang="en-US" altLang="zh-CN" sz="2400" b="1" dirty="0" smtClean="0">
              <a:latin typeface="宋体" pitchFamily="2" charset="-122"/>
              <a:ea typeface="宋体" pitchFamily="2" charset="-122"/>
            </a:rPr>
            <a:t>box</a:t>
          </a:r>
          <a:endParaRPr lang="zh-CN" sz="2400" b="1" dirty="0">
            <a:latin typeface="宋体" pitchFamily="2" charset="-122"/>
            <a:ea typeface="宋体" pitchFamily="2" charset="-122"/>
          </a:endParaRPr>
        </a:p>
      </dgm:t>
    </dgm:pt>
    <dgm:pt modelId="{6122D7E7-F877-4C85-9DD9-3545DDCDCE88}" type="sibTrans" cxnId="{004FC571-BBAE-418B-957D-CC34A2E46D2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D239F0E2-85B2-4126-8533-79F5D85BEBDB}" type="parTrans" cxnId="{004FC571-BBAE-418B-957D-CC34A2E46D25}">
      <dgm:prSet custT="1"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708D121E-D578-4C65-8D1E-D49A514A7F87}">
      <dgm:prSet custT="1"/>
      <dgm:spPr/>
      <dgm:t>
        <a:bodyPr/>
        <a:lstStyle/>
        <a:p>
          <a:r>
            <a:rPr lang="zh-CN" altLang="en-US" sz="2400" b="1" dirty="0" smtClean="0"/>
            <a:t>背景</a:t>
          </a:r>
          <a:endParaRPr lang="zh-CN" altLang="en-US" sz="2400" b="1" dirty="0"/>
        </a:p>
      </dgm:t>
    </dgm:pt>
    <dgm:pt modelId="{3CEE8C30-E3C3-496F-94EE-9BC688F272A4}" type="parTrans" cxnId="{97B0A706-EC19-4047-9861-D6233AE72F75}">
      <dgm:prSet/>
      <dgm:spPr/>
      <dgm:t>
        <a:bodyPr/>
        <a:lstStyle/>
        <a:p>
          <a:endParaRPr lang="zh-CN" altLang="en-US"/>
        </a:p>
      </dgm:t>
    </dgm:pt>
    <dgm:pt modelId="{FA9B8376-12B9-41FD-AFC3-D8F2A19CA2AF}" type="sibTrans" cxnId="{97B0A706-EC19-4047-9861-D6233AE72F75}">
      <dgm:prSet/>
      <dgm:spPr/>
      <dgm:t>
        <a:bodyPr/>
        <a:lstStyle/>
        <a:p>
          <a:endParaRPr lang="zh-CN" altLang="en-US"/>
        </a:p>
      </dgm:t>
    </dgm:pt>
    <dgm:pt modelId="{97387D19-776D-40D4-9F0A-7B2990F0B3BE}">
      <dgm:prSet custT="1"/>
      <dgm:spPr/>
      <dgm:t>
        <a:bodyPr/>
        <a:lstStyle/>
        <a:p>
          <a:r>
            <a:rPr lang="zh-CN" altLang="en-US" sz="2400" b="1" dirty="0" smtClean="0"/>
            <a:t>背景图片</a:t>
          </a:r>
          <a:endParaRPr lang="zh-CN" altLang="en-US" sz="2400" b="1" dirty="0"/>
        </a:p>
      </dgm:t>
    </dgm:pt>
    <dgm:pt modelId="{0824DABA-3A4A-41A5-B67C-E890A7976B75}" type="parTrans" cxnId="{46BF4C40-22B9-4E6D-BB79-CCB690FB7AAF}">
      <dgm:prSet/>
      <dgm:spPr/>
      <dgm:t>
        <a:bodyPr/>
        <a:lstStyle/>
        <a:p>
          <a:endParaRPr lang="zh-CN" altLang="en-US"/>
        </a:p>
      </dgm:t>
    </dgm:pt>
    <dgm:pt modelId="{BEBAAE4E-83A2-4CA1-A22D-FBBBBACF5118}" type="sibTrans" cxnId="{46BF4C40-22B9-4E6D-BB79-CCB690FB7AAF}">
      <dgm:prSet/>
      <dgm:spPr/>
      <dgm:t>
        <a:bodyPr/>
        <a:lstStyle/>
        <a:p>
          <a:endParaRPr lang="zh-CN" altLang="en-US"/>
        </a:p>
      </dgm:t>
    </dgm:pt>
    <dgm:pt modelId="{CDF96022-B494-476A-90BD-AEC9068283C8}">
      <dgm:prSet custT="1"/>
      <dgm:spPr/>
      <dgm:t>
        <a:bodyPr/>
        <a:lstStyle/>
        <a:p>
          <a:r>
            <a:rPr lang="zh-CN" altLang="en-US" sz="2400" b="1" dirty="0" smtClean="0"/>
            <a:t>背景色</a:t>
          </a:r>
          <a:endParaRPr lang="zh-CN" altLang="en-US" sz="2400" b="1" dirty="0"/>
        </a:p>
      </dgm:t>
    </dgm:pt>
    <dgm:pt modelId="{F1A96952-EDFE-49F2-A7DC-2C5AD0521AEA}" type="parTrans" cxnId="{89E8B1C2-FB95-4F2A-B131-4759DC005756}">
      <dgm:prSet/>
      <dgm:spPr/>
      <dgm:t>
        <a:bodyPr/>
        <a:lstStyle/>
        <a:p>
          <a:endParaRPr lang="zh-CN" altLang="en-US"/>
        </a:p>
      </dgm:t>
    </dgm:pt>
    <dgm:pt modelId="{F7A9020D-0C78-4E55-9785-43E2BD92134F}" type="sibTrans" cxnId="{89E8B1C2-FB95-4F2A-B131-4759DC005756}">
      <dgm:prSet/>
      <dgm:spPr/>
      <dgm:t>
        <a:bodyPr/>
        <a:lstStyle/>
        <a:p>
          <a:endParaRPr lang="zh-CN" altLang="en-US"/>
        </a:p>
      </dgm:t>
    </dgm:pt>
    <dgm:pt modelId="{6C7BD7F7-7222-4B3F-B6FF-0DF0B918458D}" type="pres">
      <dgm:prSet presAssocID="{7164634F-8BF4-4AAE-93AD-A8A324689E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493F76-5A85-4A6D-A1FE-E91AAB4D5C78}" type="pres">
      <dgm:prSet presAssocID="{C3AED869-CCF2-4C28-811E-D03664D138BC}" presName="root1" presStyleCnt="0"/>
      <dgm:spPr/>
      <dgm:t>
        <a:bodyPr/>
        <a:lstStyle/>
        <a:p>
          <a:endParaRPr lang="zh-CN" altLang="en-US"/>
        </a:p>
      </dgm:t>
    </dgm:pt>
    <dgm:pt modelId="{C4664C9F-C963-4F47-895E-5FF5871BC78D}" type="pres">
      <dgm:prSet presAssocID="{C3AED869-CCF2-4C28-811E-D03664D138BC}" presName="LevelOneTextNode" presStyleLbl="node0" presStyleIdx="0" presStyleCnt="1" custScaleX="52789" custScaleY="32873" custLinFactNeighborX="-58103" custLinFactNeighborY="48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43AD3F-B16E-4BF8-9F32-5470A075F9EE}" type="pres">
      <dgm:prSet presAssocID="{C3AED869-CCF2-4C28-811E-D03664D138BC}" presName="level2hierChild" presStyleCnt="0"/>
      <dgm:spPr/>
      <dgm:t>
        <a:bodyPr/>
        <a:lstStyle/>
        <a:p>
          <a:endParaRPr lang="zh-CN" altLang="en-US"/>
        </a:p>
      </dgm:t>
    </dgm:pt>
    <dgm:pt modelId="{ECF7C433-B59C-4883-83FD-5B8B24BF8A8A}" type="pres">
      <dgm:prSet presAssocID="{D239F0E2-85B2-4126-8533-79F5D85BEBDB}" presName="conn2-1" presStyleLbl="parChTrans1D2" presStyleIdx="0" presStyleCnt="2" custScaleX="1062782"/>
      <dgm:spPr/>
      <dgm:t>
        <a:bodyPr/>
        <a:lstStyle/>
        <a:p>
          <a:endParaRPr lang="zh-CN" altLang="en-US"/>
        </a:p>
      </dgm:t>
    </dgm:pt>
    <dgm:pt modelId="{4AF25969-BCC9-4AFE-8CAB-3AB734B06DF2}" type="pres">
      <dgm:prSet presAssocID="{D239F0E2-85B2-4126-8533-79F5D85BEBDB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82FD172-27FC-484B-B196-9C97311C2976}" type="pres">
      <dgm:prSet presAssocID="{293578F7-5EBA-4E2D-A7E1-5B221115994C}" presName="root2" presStyleCnt="0"/>
      <dgm:spPr/>
      <dgm:t>
        <a:bodyPr/>
        <a:lstStyle/>
        <a:p>
          <a:endParaRPr lang="zh-CN" altLang="en-US"/>
        </a:p>
      </dgm:t>
    </dgm:pt>
    <dgm:pt modelId="{78715B75-E01C-4EEB-86DA-71768D21A4B5}" type="pres">
      <dgm:prSet presAssocID="{293578F7-5EBA-4E2D-A7E1-5B221115994C}" presName="LevelTwoTextNode" presStyleLbl="node2" presStyleIdx="0" presStyleCnt="2" custScaleX="68728" custScaleY="53712" custLinFactNeighborX="-6127" custLinFactNeighborY="258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B890CB-CBA5-4242-9CEF-82634570EF46}" type="pres">
      <dgm:prSet presAssocID="{293578F7-5EBA-4E2D-A7E1-5B221115994C}" presName="level3hierChild" presStyleCnt="0"/>
      <dgm:spPr/>
      <dgm:t>
        <a:bodyPr/>
        <a:lstStyle/>
        <a:p>
          <a:endParaRPr lang="zh-CN" altLang="en-US"/>
        </a:p>
      </dgm:t>
    </dgm:pt>
    <dgm:pt modelId="{0755F1EE-8B48-440D-A19A-E3C5659114F6}" type="pres">
      <dgm:prSet presAssocID="{F1E53161-F9FA-4812-AC2D-F1A7A77A61B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AD85D2A-1FE5-4907-BAB6-AD1394A176FE}" type="pres">
      <dgm:prSet presAssocID="{F1E53161-F9FA-4812-AC2D-F1A7A77A61B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13BB7F8-7916-4322-ADFA-CAD5F7829218}" type="pres">
      <dgm:prSet presAssocID="{1E5071A1-23E9-4156-B3E5-ED3CC13FA68E}" presName="root2" presStyleCnt="0"/>
      <dgm:spPr/>
    </dgm:pt>
    <dgm:pt modelId="{F149138E-3B78-40DE-B86C-606D7B0F3279}" type="pres">
      <dgm:prSet presAssocID="{1E5071A1-23E9-4156-B3E5-ED3CC13FA68E}" presName="LevelTwoTextNode" presStyleLbl="node3" presStyleIdx="0" presStyleCnt="4" custScaleX="63423" custScaleY="63342" custLinFactNeighborX="13998" custLinFactNeighborY="44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E0FF8-E981-45C1-ACA1-330617FBCDB9}" type="pres">
      <dgm:prSet presAssocID="{1E5071A1-23E9-4156-B3E5-ED3CC13FA68E}" presName="level3hierChild" presStyleCnt="0"/>
      <dgm:spPr/>
    </dgm:pt>
    <dgm:pt modelId="{A61FFA4A-5668-4598-899A-54A60E04ECE9}" type="pres">
      <dgm:prSet presAssocID="{CEA40FBB-8278-472F-AD81-DB1672732D14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EDFE144-FF37-4FEE-8452-473F5DE655E5}" type="pres">
      <dgm:prSet presAssocID="{CEA40FBB-8278-472F-AD81-DB1672732D14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BE63EB74-089E-4C5B-AFCE-EE6FB459BB9A}" type="pres">
      <dgm:prSet presAssocID="{ED3B4FD1-E48F-440C-9144-85517B2DAA25}" presName="root2" presStyleCnt="0"/>
      <dgm:spPr/>
    </dgm:pt>
    <dgm:pt modelId="{E4446467-7AC6-4559-9973-8A805BEA8CF7}" type="pres">
      <dgm:prSet presAssocID="{ED3B4FD1-E48F-440C-9144-85517B2DAA25}" presName="LevelTwoTextNode" presStyleLbl="node3" presStyleIdx="1" presStyleCnt="4" custScaleX="64922" custScaleY="63342" custLinFactNeighborX="13908" custLinFactNeighborY="28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FBE335-889A-49FF-8458-E548D0CDC5B2}" type="pres">
      <dgm:prSet presAssocID="{ED3B4FD1-E48F-440C-9144-85517B2DAA25}" presName="level3hierChild" presStyleCnt="0"/>
      <dgm:spPr/>
    </dgm:pt>
    <dgm:pt modelId="{33BC80FB-E137-4B41-8D4B-335E8C91BA1F}" type="pres">
      <dgm:prSet presAssocID="{3CEE8C30-E3C3-496F-94EE-9BC688F272A4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0856C36-1877-4901-9979-8EB2828E9A43}" type="pres">
      <dgm:prSet presAssocID="{3CEE8C30-E3C3-496F-94EE-9BC688F272A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A59236B-2357-4A38-8779-5F755EE818B5}" type="pres">
      <dgm:prSet presAssocID="{708D121E-D578-4C65-8D1E-D49A514A7F87}" presName="root2" presStyleCnt="0"/>
      <dgm:spPr/>
    </dgm:pt>
    <dgm:pt modelId="{1244440D-B8C5-461D-A1AB-8287A7C1E2B9}" type="pres">
      <dgm:prSet presAssocID="{708D121E-D578-4C65-8D1E-D49A514A7F87}" presName="LevelTwoTextNode" presStyleLbl="node2" presStyleIdx="1" presStyleCnt="2" custScaleX="67086" custScaleY="50823" custLinFactNeighborX="-6268" custLinFactNeighborY="224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450153-262E-4124-9DB1-2FB564F6878F}" type="pres">
      <dgm:prSet presAssocID="{708D121E-D578-4C65-8D1E-D49A514A7F87}" presName="level3hierChild" presStyleCnt="0"/>
      <dgm:spPr/>
    </dgm:pt>
    <dgm:pt modelId="{C3F88D57-597D-4160-9C5C-67CEBC55211A}" type="pres">
      <dgm:prSet presAssocID="{F1A96952-EDFE-49F2-A7DC-2C5AD0521AE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747010F-0031-4069-9616-48CB24E593A1}" type="pres">
      <dgm:prSet presAssocID="{F1A96952-EDFE-49F2-A7DC-2C5AD0521AE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66FA1C9-B4B1-4568-A5CC-5CC00635330C}" type="pres">
      <dgm:prSet presAssocID="{CDF96022-B494-476A-90BD-AEC9068283C8}" presName="root2" presStyleCnt="0"/>
      <dgm:spPr/>
    </dgm:pt>
    <dgm:pt modelId="{51E73EC9-A367-4130-822B-C2D1C6E723B8}" type="pres">
      <dgm:prSet presAssocID="{CDF96022-B494-476A-90BD-AEC9068283C8}" presName="LevelTwoTextNode" presStyleLbl="node3" presStyleIdx="2" presStyleCnt="4" custScaleX="66463" custScaleY="56278" custLinFactNeighborX="140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7BC588-EAD0-43C1-9B35-76CFA35231B1}" type="pres">
      <dgm:prSet presAssocID="{CDF96022-B494-476A-90BD-AEC9068283C8}" presName="level3hierChild" presStyleCnt="0"/>
      <dgm:spPr/>
    </dgm:pt>
    <dgm:pt modelId="{A4A86AE0-837D-44C1-A4A0-BF37D700E7B3}" type="pres">
      <dgm:prSet presAssocID="{0824DABA-3A4A-41A5-B67C-E890A7976B75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5242F578-59C1-476C-A8A5-42A6674D46DD}" type="pres">
      <dgm:prSet presAssocID="{0824DABA-3A4A-41A5-B67C-E890A7976B75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37543F53-633E-4FD2-A99F-F72625A39D3B}" type="pres">
      <dgm:prSet presAssocID="{97387D19-776D-40D4-9F0A-7B2990F0B3BE}" presName="root2" presStyleCnt="0"/>
      <dgm:spPr/>
    </dgm:pt>
    <dgm:pt modelId="{1F565993-56B2-44AF-B9AE-8AF3F331013B}" type="pres">
      <dgm:prSet presAssocID="{97387D19-776D-40D4-9F0A-7B2990F0B3BE}" presName="LevelTwoTextNode" presStyleLbl="node3" presStyleIdx="3" presStyleCnt="4" custScaleX="66762" custScaleY="52430" custLinFactNeighborX="140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7CF1E3-41CA-46AC-AFD4-8797E806F40E}" type="pres">
      <dgm:prSet presAssocID="{97387D19-776D-40D4-9F0A-7B2990F0B3BE}" presName="level3hierChild" presStyleCnt="0"/>
      <dgm:spPr/>
    </dgm:pt>
  </dgm:ptLst>
  <dgm:cxnLst>
    <dgm:cxn modelId="{97B0A706-EC19-4047-9861-D6233AE72F75}" srcId="{C3AED869-CCF2-4C28-811E-D03664D138BC}" destId="{708D121E-D578-4C65-8D1E-D49A514A7F87}" srcOrd="1" destOrd="0" parTransId="{3CEE8C30-E3C3-496F-94EE-9BC688F272A4}" sibTransId="{FA9B8376-12B9-41FD-AFC3-D8F2A19CA2AF}"/>
    <dgm:cxn modelId="{047A2B2B-6072-4053-867E-8C1C00E55B6A}" type="presOf" srcId="{CDF96022-B494-476A-90BD-AEC9068283C8}" destId="{51E73EC9-A367-4130-822B-C2D1C6E723B8}" srcOrd="0" destOrd="0" presId="urn:microsoft.com/office/officeart/2008/layout/HorizontalMultiLevelHierarchy"/>
    <dgm:cxn modelId="{B0711112-F5A5-4AF4-B181-7A9F325985CD}" srcId="{293578F7-5EBA-4E2D-A7E1-5B221115994C}" destId="{1E5071A1-23E9-4156-B3E5-ED3CC13FA68E}" srcOrd="0" destOrd="0" parTransId="{F1E53161-F9FA-4812-AC2D-F1A7A77A61B6}" sibTransId="{5910463E-168C-4EFD-B83A-3EBD552E12AB}"/>
    <dgm:cxn modelId="{7460312C-40BE-483F-B551-EDA77E781081}" type="presOf" srcId="{0824DABA-3A4A-41A5-B67C-E890A7976B75}" destId="{5242F578-59C1-476C-A8A5-42A6674D46DD}" srcOrd="1" destOrd="0" presId="urn:microsoft.com/office/officeart/2008/layout/HorizontalMultiLevelHierarchy"/>
    <dgm:cxn modelId="{12A959A8-68C4-47A1-ABB7-49A7BC1E06D2}" type="presOf" srcId="{F1A96952-EDFE-49F2-A7DC-2C5AD0521AEA}" destId="{6747010F-0031-4069-9616-48CB24E593A1}" srcOrd="1" destOrd="0" presId="urn:microsoft.com/office/officeart/2008/layout/HorizontalMultiLevelHierarchy"/>
    <dgm:cxn modelId="{F0BCC085-61EC-44C9-8196-E0ADC957D7B6}" type="presOf" srcId="{F1E53161-F9FA-4812-AC2D-F1A7A77A61B6}" destId="{CAD85D2A-1FE5-4907-BAB6-AD1394A176FE}" srcOrd="1" destOrd="0" presId="urn:microsoft.com/office/officeart/2008/layout/HorizontalMultiLevelHierarchy"/>
    <dgm:cxn modelId="{00AE3E59-B860-408E-BD2F-04A24BA4067F}" type="presOf" srcId="{F1A96952-EDFE-49F2-A7DC-2C5AD0521AEA}" destId="{C3F88D57-597D-4160-9C5C-67CEBC55211A}" srcOrd="0" destOrd="0" presId="urn:microsoft.com/office/officeart/2008/layout/HorizontalMultiLevelHierarchy"/>
    <dgm:cxn modelId="{1FCBEC5E-C7A9-4653-8EFA-8BAD8CA0D9E5}" type="presOf" srcId="{293578F7-5EBA-4E2D-A7E1-5B221115994C}" destId="{78715B75-E01C-4EEB-86DA-71768D21A4B5}" srcOrd="0" destOrd="0" presId="urn:microsoft.com/office/officeart/2008/layout/HorizontalMultiLevelHierarchy"/>
    <dgm:cxn modelId="{AA8CC04D-4E80-4BA3-AE55-A048C3022F61}" type="presOf" srcId="{ED3B4FD1-E48F-440C-9144-85517B2DAA25}" destId="{E4446467-7AC6-4559-9973-8A805BEA8CF7}" srcOrd="0" destOrd="0" presId="urn:microsoft.com/office/officeart/2008/layout/HorizontalMultiLevelHierarchy"/>
    <dgm:cxn modelId="{A675EA86-FC8F-433C-9676-A8C87861DF2A}" type="presOf" srcId="{97387D19-776D-40D4-9F0A-7B2990F0B3BE}" destId="{1F565993-56B2-44AF-B9AE-8AF3F331013B}" srcOrd="0" destOrd="0" presId="urn:microsoft.com/office/officeart/2008/layout/HorizontalMultiLevelHierarchy"/>
    <dgm:cxn modelId="{46BF4C40-22B9-4E6D-BB79-CCB690FB7AAF}" srcId="{708D121E-D578-4C65-8D1E-D49A514A7F87}" destId="{97387D19-776D-40D4-9F0A-7B2990F0B3BE}" srcOrd="1" destOrd="0" parTransId="{0824DABA-3A4A-41A5-B67C-E890A7976B75}" sibTransId="{BEBAAE4E-83A2-4CA1-A22D-FBBBBACF5118}"/>
    <dgm:cxn modelId="{41939268-80E2-41D0-A037-445E509CB8F1}" type="presOf" srcId="{3CEE8C30-E3C3-496F-94EE-9BC688F272A4}" destId="{33BC80FB-E137-4B41-8D4B-335E8C91BA1F}" srcOrd="0" destOrd="0" presId="urn:microsoft.com/office/officeart/2008/layout/HorizontalMultiLevelHierarchy"/>
    <dgm:cxn modelId="{004FC571-BBAE-418B-957D-CC34A2E46D25}" srcId="{C3AED869-CCF2-4C28-811E-D03664D138BC}" destId="{293578F7-5EBA-4E2D-A7E1-5B221115994C}" srcOrd="0" destOrd="0" parTransId="{D239F0E2-85B2-4126-8533-79F5D85BEBDB}" sibTransId="{6122D7E7-F877-4C85-9DD9-3545DDCDCE88}"/>
    <dgm:cxn modelId="{1F169A39-61A9-493E-B51B-3AA538C52F90}" type="presOf" srcId="{D239F0E2-85B2-4126-8533-79F5D85BEBDB}" destId="{ECF7C433-B59C-4883-83FD-5B8B24BF8A8A}" srcOrd="0" destOrd="0" presId="urn:microsoft.com/office/officeart/2008/layout/HorizontalMultiLevelHierarchy"/>
    <dgm:cxn modelId="{8C29807A-928C-45CB-A27C-3F9E2A18F7C5}" srcId="{7164634F-8BF4-4AAE-93AD-A8A324689EA9}" destId="{C3AED869-CCF2-4C28-811E-D03664D138BC}" srcOrd="0" destOrd="0" parTransId="{71B0D65E-3CE9-463A-B65F-ED8A0A1FDB45}" sibTransId="{1DE41B4A-8DF2-4757-8E15-63789E4C0C6F}"/>
    <dgm:cxn modelId="{99A2191D-2F52-4545-9702-5CCA0F615BC0}" type="presOf" srcId="{CEA40FBB-8278-472F-AD81-DB1672732D14}" destId="{A61FFA4A-5668-4598-899A-54A60E04ECE9}" srcOrd="0" destOrd="0" presId="urn:microsoft.com/office/officeart/2008/layout/HorizontalMultiLevelHierarchy"/>
    <dgm:cxn modelId="{DA937983-8C6C-4D96-8816-3215C1DCB4FE}" type="presOf" srcId="{C3AED869-CCF2-4C28-811E-D03664D138BC}" destId="{C4664C9F-C963-4F47-895E-5FF5871BC78D}" srcOrd="0" destOrd="0" presId="urn:microsoft.com/office/officeart/2008/layout/HorizontalMultiLevelHierarchy"/>
    <dgm:cxn modelId="{859A4FF7-0113-47AE-B654-ABD1B0BF9530}" type="presOf" srcId="{708D121E-D578-4C65-8D1E-D49A514A7F87}" destId="{1244440D-B8C5-461D-A1AB-8287A7C1E2B9}" srcOrd="0" destOrd="0" presId="urn:microsoft.com/office/officeart/2008/layout/HorizontalMultiLevelHierarchy"/>
    <dgm:cxn modelId="{4B6015B9-2C29-4009-8595-9596DB0C9CD8}" type="presOf" srcId="{F1E53161-F9FA-4812-AC2D-F1A7A77A61B6}" destId="{0755F1EE-8B48-440D-A19A-E3C5659114F6}" srcOrd="0" destOrd="0" presId="urn:microsoft.com/office/officeart/2008/layout/HorizontalMultiLevelHierarchy"/>
    <dgm:cxn modelId="{89E8B1C2-FB95-4F2A-B131-4759DC005756}" srcId="{708D121E-D578-4C65-8D1E-D49A514A7F87}" destId="{CDF96022-B494-476A-90BD-AEC9068283C8}" srcOrd="0" destOrd="0" parTransId="{F1A96952-EDFE-49F2-A7DC-2C5AD0521AEA}" sibTransId="{F7A9020D-0C78-4E55-9785-43E2BD92134F}"/>
    <dgm:cxn modelId="{CB39C242-D3AC-43DF-9EB9-0AEE8F92E9AA}" type="presOf" srcId="{D239F0E2-85B2-4126-8533-79F5D85BEBDB}" destId="{4AF25969-BCC9-4AFE-8CAB-3AB734B06DF2}" srcOrd="1" destOrd="0" presId="urn:microsoft.com/office/officeart/2008/layout/HorizontalMultiLevelHierarchy"/>
    <dgm:cxn modelId="{EA6527BC-152B-4BB5-89F6-1FDE66BF0433}" srcId="{293578F7-5EBA-4E2D-A7E1-5B221115994C}" destId="{ED3B4FD1-E48F-440C-9144-85517B2DAA25}" srcOrd="1" destOrd="0" parTransId="{CEA40FBB-8278-472F-AD81-DB1672732D14}" sibTransId="{CDCA67BF-C8BF-41C7-84C2-FBE2662AD747}"/>
    <dgm:cxn modelId="{DF729522-091D-4CC8-8E88-4D748D55C34C}" type="presOf" srcId="{CEA40FBB-8278-472F-AD81-DB1672732D14}" destId="{7EDFE144-FF37-4FEE-8452-473F5DE655E5}" srcOrd="1" destOrd="0" presId="urn:microsoft.com/office/officeart/2008/layout/HorizontalMultiLevelHierarchy"/>
    <dgm:cxn modelId="{8BBCE602-9362-4D34-8132-7B5C78963D69}" type="presOf" srcId="{1E5071A1-23E9-4156-B3E5-ED3CC13FA68E}" destId="{F149138E-3B78-40DE-B86C-606D7B0F3279}" srcOrd="0" destOrd="0" presId="urn:microsoft.com/office/officeart/2008/layout/HorizontalMultiLevelHierarchy"/>
    <dgm:cxn modelId="{9B9FAA72-9914-4E3B-AF78-0E4244D259A8}" type="presOf" srcId="{3CEE8C30-E3C3-496F-94EE-9BC688F272A4}" destId="{60856C36-1877-4901-9979-8EB2828E9A43}" srcOrd="1" destOrd="0" presId="urn:microsoft.com/office/officeart/2008/layout/HorizontalMultiLevelHierarchy"/>
    <dgm:cxn modelId="{AA85EA78-DA6D-40A5-AEC8-EBC6434BD95E}" type="presOf" srcId="{0824DABA-3A4A-41A5-B67C-E890A7976B75}" destId="{A4A86AE0-837D-44C1-A4A0-BF37D700E7B3}" srcOrd="0" destOrd="0" presId="urn:microsoft.com/office/officeart/2008/layout/HorizontalMultiLevelHierarchy"/>
    <dgm:cxn modelId="{142BD91B-F8D3-45F1-982C-9334E61DBBAA}" type="presOf" srcId="{7164634F-8BF4-4AAE-93AD-A8A324689EA9}" destId="{6C7BD7F7-7222-4B3F-B6FF-0DF0B918458D}" srcOrd="0" destOrd="0" presId="urn:microsoft.com/office/officeart/2008/layout/HorizontalMultiLevelHierarchy"/>
    <dgm:cxn modelId="{17B06311-B186-41B7-8C6E-C768BF0B89D0}" type="presParOf" srcId="{6C7BD7F7-7222-4B3F-B6FF-0DF0B918458D}" destId="{04493F76-5A85-4A6D-A1FE-E91AAB4D5C78}" srcOrd="0" destOrd="0" presId="urn:microsoft.com/office/officeart/2008/layout/HorizontalMultiLevelHierarchy"/>
    <dgm:cxn modelId="{5DFB3304-88B8-4BC6-AFFE-75164B8C47A9}" type="presParOf" srcId="{04493F76-5A85-4A6D-A1FE-E91AAB4D5C78}" destId="{C4664C9F-C963-4F47-895E-5FF5871BC78D}" srcOrd="0" destOrd="0" presId="urn:microsoft.com/office/officeart/2008/layout/HorizontalMultiLevelHierarchy"/>
    <dgm:cxn modelId="{C1D05545-C419-49B2-BA10-1B417458CD85}" type="presParOf" srcId="{04493F76-5A85-4A6D-A1FE-E91AAB4D5C78}" destId="{9E43AD3F-B16E-4BF8-9F32-5470A075F9EE}" srcOrd="1" destOrd="0" presId="urn:microsoft.com/office/officeart/2008/layout/HorizontalMultiLevelHierarchy"/>
    <dgm:cxn modelId="{9D4E4CB3-CC77-416E-8E7A-5A289D0C1A6A}" type="presParOf" srcId="{9E43AD3F-B16E-4BF8-9F32-5470A075F9EE}" destId="{ECF7C433-B59C-4883-83FD-5B8B24BF8A8A}" srcOrd="0" destOrd="0" presId="urn:microsoft.com/office/officeart/2008/layout/HorizontalMultiLevelHierarchy"/>
    <dgm:cxn modelId="{77FAB6D5-D393-499A-8147-5F6B9316D7D7}" type="presParOf" srcId="{ECF7C433-B59C-4883-83FD-5B8B24BF8A8A}" destId="{4AF25969-BCC9-4AFE-8CAB-3AB734B06DF2}" srcOrd="0" destOrd="0" presId="urn:microsoft.com/office/officeart/2008/layout/HorizontalMultiLevelHierarchy"/>
    <dgm:cxn modelId="{97453C34-2C80-472D-961C-ACF5E952076F}" type="presParOf" srcId="{9E43AD3F-B16E-4BF8-9F32-5470A075F9EE}" destId="{782FD172-27FC-484B-B196-9C97311C2976}" srcOrd="1" destOrd="0" presId="urn:microsoft.com/office/officeart/2008/layout/HorizontalMultiLevelHierarchy"/>
    <dgm:cxn modelId="{773E77BE-A152-4AC6-B7A2-A89A4DE35AEC}" type="presParOf" srcId="{782FD172-27FC-484B-B196-9C97311C2976}" destId="{78715B75-E01C-4EEB-86DA-71768D21A4B5}" srcOrd="0" destOrd="0" presId="urn:microsoft.com/office/officeart/2008/layout/HorizontalMultiLevelHierarchy"/>
    <dgm:cxn modelId="{0F6D68E6-B470-4C87-9237-0D612A12088F}" type="presParOf" srcId="{782FD172-27FC-484B-B196-9C97311C2976}" destId="{29B890CB-CBA5-4242-9CEF-82634570EF46}" srcOrd="1" destOrd="0" presId="urn:microsoft.com/office/officeart/2008/layout/HorizontalMultiLevelHierarchy"/>
    <dgm:cxn modelId="{22DDE9C2-B711-43AC-B853-A4F7EA40A236}" type="presParOf" srcId="{29B890CB-CBA5-4242-9CEF-82634570EF46}" destId="{0755F1EE-8B48-440D-A19A-E3C5659114F6}" srcOrd="0" destOrd="0" presId="urn:microsoft.com/office/officeart/2008/layout/HorizontalMultiLevelHierarchy"/>
    <dgm:cxn modelId="{BD3C9E49-4E4C-4406-A093-DF0070E7566A}" type="presParOf" srcId="{0755F1EE-8B48-440D-A19A-E3C5659114F6}" destId="{CAD85D2A-1FE5-4907-BAB6-AD1394A176FE}" srcOrd="0" destOrd="0" presId="urn:microsoft.com/office/officeart/2008/layout/HorizontalMultiLevelHierarchy"/>
    <dgm:cxn modelId="{DE12B3F4-0C09-4A28-81D9-8EC752AA989C}" type="presParOf" srcId="{29B890CB-CBA5-4242-9CEF-82634570EF46}" destId="{413BB7F8-7916-4322-ADFA-CAD5F7829218}" srcOrd="1" destOrd="0" presId="urn:microsoft.com/office/officeart/2008/layout/HorizontalMultiLevelHierarchy"/>
    <dgm:cxn modelId="{39C20BAD-4AD5-4D9C-990C-5BBB4CBA3E5F}" type="presParOf" srcId="{413BB7F8-7916-4322-ADFA-CAD5F7829218}" destId="{F149138E-3B78-40DE-B86C-606D7B0F3279}" srcOrd="0" destOrd="0" presId="urn:microsoft.com/office/officeart/2008/layout/HorizontalMultiLevelHierarchy"/>
    <dgm:cxn modelId="{1EAE92F9-66F5-4EBE-AF1A-052CF58D2C31}" type="presParOf" srcId="{413BB7F8-7916-4322-ADFA-CAD5F7829218}" destId="{D7BE0FF8-E981-45C1-ACA1-330617FBCDB9}" srcOrd="1" destOrd="0" presId="urn:microsoft.com/office/officeart/2008/layout/HorizontalMultiLevelHierarchy"/>
    <dgm:cxn modelId="{DE6EE372-B099-4BDD-881A-E46796C43ACE}" type="presParOf" srcId="{29B890CB-CBA5-4242-9CEF-82634570EF46}" destId="{A61FFA4A-5668-4598-899A-54A60E04ECE9}" srcOrd="2" destOrd="0" presId="urn:microsoft.com/office/officeart/2008/layout/HorizontalMultiLevelHierarchy"/>
    <dgm:cxn modelId="{250575ED-FB87-41B3-986D-B24C6B9A9C17}" type="presParOf" srcId="{A61FFA4A-5668-4598-899A-54A60E04ECE9}" destId="{7EDFE144-FF37-4FEE-8452-473F5DE655E5}" srcOrd="0" destOrd="0" presId="urn:microsoft.com/office/officeart/2008/layout/HorizontalMultiLevelHierarchy"/>
    <dgm:cxn modelId="{AA0BE105-5AD8-475E-9AFA-FE93005097DA}" type="presParOf" srcId="{29B890CB-CBA5-4242-9CEF-82634570EF46}" destId="{BE63EB74-089E-4C5B-AFCE-EE6FB459BB9A}" srcOrd="3" destOrd="0" presId="urn:microsoft.com/office/officeart/2008/layout/HorizontalMultiLevelHierarchy"/>
    <dgm:cxn modelId="{369EF4FF-492F-43F4-BFF4-6EB83FAB8E71}" type="presParOf" srcId="{BE63EB74-089E-4C5B-AFCE-EE6FB459BB9A}" destId="{E4446467-7AC6-4559-9973-8A805BEA8CF7}" srcOrd="0" destOrd="0" presId="urn:microsoft.com/office/officeart/2008/layout/HorizontalMultiLevelHierarchy"/>
    <dgm:cxn modelId="{61E29CC7-071E-46F4-A964-AB7C8A3735DE}" type="presParOf" srcId="{BE63EB74-089E-4C5B-AFCE-EE6FB459BB9A}" destId="{24FBE335-889A-49FF-8458-E548D0CDC5B2}" srcOrd="1" destOrd="0" presId="urn:microsoft.com/office/officeart/2008/layout/HorizontalMultiLevelHierarchy"/>
    <dgm:cxn modelId="{762A57CC-E1D3-4F1F-BF22-5A7C3F351B75}" type="presParOf" srcId="{9E43AD3F-B16E-4BF8-9F32-5470A075F9EE}" destId="{33BC80FB-E137-4B41-8D4B-335E8C91BA1F}" srcOrd="2" destOrd="0" presId="urn:microsoft.com/office/officeart/2008/layout/HorizontalMultiLevelHierarchy"/>
    <dgm:cxn modelId="{F07D98AA-B6F0-41F9-BC3A-748CA486E373}" type="presParOf" srcId="{33BC80FB-E137-4B41-8D4B-335E8C91BA1F}" destId="{60856C36-1877-4901-9979-8EB2828E9A43}" srcOrd="0" destOrd="0" presId="urn:microsoft.com/office/officeart/2008/layout/HorizontalMultiLevelHierarchy"/>
    <dgm:cxn modelId="{009F0166-1152-4C39-AF50-7A65B3B54A75}" type="presParOf" srcId="{9E43AD3F-B16E-4BF8-9F32-5470A075F9EE}" destId="{4A59236B-2357-4A38-8779-5F755EE818B5}" srcOrd="3" destOrd="0" presId="urn:microsoft.com/office/officeart/2008/layout/HorizontalMultiLevelHierarchy"/>
    <dgm:cxn modelId="{6A1DD34B-235D-4B56-8632-9D75A4A75B20}" type="presParOf" srcId="{4A59236B-2357-4A38-8779-5F755EE818B5}" destId="{1244440D-B8C5-461D-A1AB-8287A7C1E2B9}" srcOrd="0" destOrd="0" presId="urn:microsoft.com/office/officeart/2008/layout/HorizontalMultiLevelHierarchy"/>
    <dgm:cxn modelId="{CF5BDCCA-EE82-4781-A97E-1559F26DC066}" type="presParOf" srcId="{4A59236B-2357-4A38-8779-5F755EE818B5}" destId="{E3450153-262E-4124-9DB1-2FB564F6878F}" srcOrd="1" destOrd="0" presId="urn:microsoft.com/office/officeart/2008/layout/HorizontalMultiLevelHierarchy"/>
    <dgm:cxn modelId="{FDBCA095-A79E-44EE-B156-0A5830ECE4C7}" type="presParOf" srcId="{E3450153-262E-4124-9DB1-2FB564F6878F}" destId="{C3F88D57-597D-4160-9C5C-67CEBC55211A}" srcOrd="0" destOrd="0" presId="urn:microsoft.com/office/officeart/2008/layout/HorizontalMultiLevelHierarchy"/>
    <dgm:cxn modelId="{3F938A39-BEBD-4BD7-A3B9-8368617A7F84}" type="presParOf" srcId="{C3F88D57-597D-4160-9C5C-67CEBC55211A}" destId="{6747010F-0031-4069-9616-48CB24E593A1}" srcOrd="0" destOrd="0" presId="urn:microsoft.com/office/officeart/2008/layout/HorizontalMultiLevelHierarchy"/>
    <dgm:cxn modelId="{4AF0C7C5-1627-4968-9E43-6157C0C773A5}" type="presParOf" srcId="{E3450153-262E-4124-9DB1-2FB564F6878F}" destId="{566FA1C9-B4B1-4568-A5CC-5CC00635330C}" srcOrd="1" destOrd="0" presId="urn:microsoft.com/office/officeart/2008/layout/HorizontalMultiLevelHierarchy"/>
    <dgm:cxn modelId="{6ACFAE3F-A988-4340-85C5-0BC3E5ED50F2}" type="presParOf" srcId="{566FA1C9-B4B1-4568-A5CC-5CC00635330C}" destId="{51E73EC9-A367-4130-822B-C2D1C6E723B8}" srcOrd="0" destOrd="0" presId="urn:microsoft.com/office/officeart/2008/layout/HorizontalMultiLevelHierarchy"/>
    <dgm:cxn modelId="{CA7BC0E5-5527-4107-BA8B-ED4C17B59272}" type="presParOf" srcId="{566FA1C9-B4B1-4568-A5CC-5CC00635330C}" destId="{117BC588-EAD0-43C1-9B35-76CFA35231B1}" srcOrd="1" destOrd="0" presId="urn:microsoft.com/office/officeart/2008/layout/HorizontalMultiLevelHierarchy"/>
    <dgm:cxn modelId="{20C1D4D3-7073-46AF-81B3-5B3CEF998351}" type="presParOf" srcId="{E3450153-262E-4124-9DB1-2FB564F6878F}" destId="{A4A86AE0-837D-44C1-A4A0-BF37D700E7B3}" srcOrd="2" destOrd="0" presId="urn:microsoft.com/office/officeart/2008/layout/HorizontalMultiLevelHierarchy"/>
    <dgm:cxn modelId="{D0ED9C55-F649-4428-A4A1-B02991162264}" type="presParOf" srcId="{A4A86AE0-837D-44C1-A4A0-BF37D700E7B3}" destId="{5242F578-59C1-476C-A8A5-42A6674D46DD}" srcOrd="0" destOrd="0" presId="urn:microsoft.com/office/officeart/2008/layout/HorizontalMultiLevelHierarchy"/>
    <dgm:cxn modelId="{D67982E1-BB5B-4789-A4D7-677F2071CDB4}" type="presParOf" srcId="{E3450153-262E-4124-9DB1-2FB564F6878F}" destId="{37543F53-633E-4FD2-A99F-F72625A39D3B}" srcOrd="3" destOrd="0" presId="urn:microsoft.com/office/officeart/2008/layout/HorizontalMultiLevelHierarchy"/>
    <dgm:cxn modelId="{64247CB3-A305-46A4-BBAE-CE3492983507}" type="presParOf" srcId="{37543F53-633E-4FD2-A99F-F72625A39D3B}" destId="{1F565993-56B2-44AF-B9AE-8AF3F331013B}" srcOrd="0" destOrd="0" presId="urn:microsoft.com/office/officeart/2008/layout/HorizontalMultiLevelHierarchy"/>
    <dgm:cxn modelId="{AC680A8B-C2D2-4949-A534-93AB7AB66BB2}" type="presParOf" srcId="{37543F53-633E-4FD2-A99F-F72625A39D3B}" destId="{F77CF1E3-41CA-46AC-AFD4-8797E806F4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C7F559F-7EC8-465F-96DF-BF445B5425D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0BFD19B-3D20-4F9B-8369-7C595ED61D9F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%</a:t>
          </a:r>
          <a:r>
            <a:rPr lang="zh-CN" sz="2400" b="1" dirty="0" smtClean="0">
              <a:latin typeface="+mn-ea"/>
              <a:ea typeface="+mn-ea"/>
            </a:rPr>
            <a:t>：百分比</a:t>
          </a:r>
          <a:endParaRPr lang="zh-CN" sz="2400" dirty="0">
            <a:latin typeface="+mn-ea"/>
            <a:ea typeface="+mn-ea"/>
          </a:endParaRPr>
        </a:p>
      </dgm:t>
    </dgm:pt>
    <dgm:pt modelId="{4F797E0B-E74B-4C58-B5F0-8A828FB89F2C}" type="parTrans" cxnId="{49955F59-29CD-4477-9841-5DF3ECB10FF0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4A0A9E0-7714-408F-AF44-FC9A1EF6E909}" type="sibTrans" cxnId="{49955F59-29CD-4477-9841-5DF3ECB10FF0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29F1938-8A39-42FD-831F-A3ACD07FA696}">
      <dgm:prSet custT="1"/>
      <dgm:spPr/>
      <dgm:t>
        <a:bodyPr/>
        <a:lstStyle/>
        <a:p>
          <a:pPr rtl="0"/>
          <a:r>
            <a:rPr lang="en-US" sz="2400" b="1" dirty="0" err="1" smtClean="0">
              <a:solidFill>
                <a:srgbClr val="FFFF00"/>
              </a:solidFill>
              <a:latin typeface="+mn-ea"/>
              <a:ea typeface="+mn-ea"/>
            </a:rPr>
            <a:t>px</a:t>
          </a:r>
          <a:r>
            <a:rPr lang="zh-CN" sz="2400" b="1" dirty="0" smtClean="0">
              <a:latin typeface="+mn-ea"/>
              <a:ea typeface="+mn-ea"/>
            </a:rPr>
            <a:t>：像素（计算机屏幕上的一个点，相对）</a:t>
          </a:r>
          <a:endParaRPr lang="zh-CN" sz="2400" dirty="0">
            <a:latin typeface="+mn-ea"/>
            <a:ea typeface="+mn-ea"/>
          </a:endParaRPr>
        </a:p>
      </dgm:t>
    </dgm:pt>
    <dgm:pt modelId="{73E49D0A-6E10-4523-8773-328BBC5025D2}" type="parTrans" cxnId="{B1C33AD0-FE16-4367-B8FA-817F38EB7E4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FE6EA4CD-BCFF-447D-8991-796F89C1366B}" type="sibTrans" cxnId="{B1C33AD0-FE16-4367-B8FA-817F38EB7E4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31DE16C4-1217-409F-B09C-AAF3A1D676E4}">
      <dgm:prSet custT="1"/>
      <dgm:spPr/>
      <dgm:t>
        <a:bodyPr/>
        <a:lstStyle/>
        <a:p>
          <a:pPr rtl="0"/>
          <a:r>
            <a:rPr lang="en-US" sz="2400" b="1" dirty="0" err="1" smtClean="0">
              <a:solidFill>
                <a:srgbClr val="FFFF00"/>
              </a:solidFill>
              <a:latin typeface="+mn-ea"/>
              <a:ea typeface="+mn-ea"/>
            </a:rPr>
            <a:t>em</a:t>
          </a:r>
          <a:r>
            <a:rPr lang="zh-CN" sz="2400" b="1" dirty="0" smtClean="0">
              <a:latin typeface="+mn-ea"/>
              <a:ea typeface="+mn-ea"/>
            </a:rPr>
            <a:t>：</a:t>
          </a:r>
          <a:r>
            <a:rPr lang="en-US" sz="2400" b="1" dirty="0" smtClean="0">
              <a:latin typeface="+mn-ea"/>
              <a:ea typeface="+mn-ea"/>
            </a:rPr>
            <a:t>1em</a:t>
          </a:r>
          <a:r>
            <a:rPr lang="zh-CN" sz="2400" b="1" dirty="0" smtClean="0">
              <a:latin typeface="+mn-ea"/>
              <a:ea typeface="+mn-ea"/>
            </a:rPr>
            <a:t>等于当前字体尺寸，</a:t>
          </a:r>
          <a:r>
            <a:rPr lang="en-US" sz="2400" b="1" dirty="0" smtClean="0">
              <a:latin typeface="+mn-ea"/>
              <a:ea typeface="+mn-ea"/>
            </a:rPr>
            <a:t>2em</a:t>
          </a:r>
          <a:r>
            <a:rPr lang="zh-CN" sz="2400" b="1" dirty="0" smtClean="0">
              <a:latin typeface="+mn-ea"/>
              <a:ea typeface="+mn-ea"/>
            </a:rPr>
            <a:t>等于当前字体尺寸的两倍</a:t>
          </a:r>
          <a:endParaRPr lang="zh-CN" sz="2400" dirty="0">
            <a:latin typeface="+mn-ea"/>
            <a:ea typeface="+mn-ea"/>
          </a:endParaRPr>
        </a:p>
      </dgm:t>
    </dgm:pt>
    <dgm:pt modelId="{26F50CE6-30A6-4962-9658-B6A5A4C42085}" type="parTrans" cxnId="{6A209F29-A5CC-44C4-8E98-596BABE299B2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343AA028-804B-4F3F-B8E7-3F073FA45F39}" type="sibTrans" cxnId="{6A209F29-A5CC-44C4-8E98-596BABE299B2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D2D44A7-E45E-4CEF-99BE-1A47E5AF9A29}">
      <dgm:prSet custT="1"/>
      <dgm:spPr/>
      <dgm:t>
        <a:bodyPr/>
        <a:lstStyle/>
        <a:p>
          <a:pPr rtl="0"/>
          <a:r>
            <a:rPr lang="en-US" sz="2400" b="1" smtClean="0">
              <a:latin typeface="+mn-ea"/>
              <a:ea typeface="+mn-ea"/>
            </a:rPr>
            <a:t>cm</a:t>
          </a:r>
          <a:r>
            <a:rPr lang="zh-CN" sz="2400" b="1" smtClean="0">
              <a:latin typeface="+mn-ea"/>
              <a:ea typeface="+mn-ea"/>
            </a:rPr>
            <a:t>：厘米</a:t>
          </a:r>
          <a:r>
            <a:rPr lang="en-US" sz="2400" b="1" smtClean="0">
              <a:latin typeface="+mn-ea"/>
              <a:ea typeface="+mn-ea"/>
            </a:rPr>
            <a:t>	</a:t>
          </a:r>
          <a:endParaRPr lang="zh-CN" sz="2400">
            <a:latin typeface="+mn-ea"/>
            <a:ea typeface="+mn-ea"/>
          </a:endParaRPr>
        </a:p>
      </dgm:t>
    </dgm:pt>
    <dgm:pt modelId="{239E69C1-96D9-4E49-9B15-688FE7A7AA64}" type="parTrans" cxnId="{730E86CF-FD3A-4D4D-A050-10DF67FA38A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7C7366E8-59CC-4889-B0D6-A715836B084E}" type="sibTrans" cxnId="{730E86CF-FD3A-4D4D-A050-10DF67FA38A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5B09081B-BCB5-4DD7-A26F-77A04F30FBBF}">
      <dgm:prSet custT="1"/>
      <dgm:spPr/>
      <dgm:t>
        <a:bodyPr/>
        <a:lstStyle/>
        <a:p>
          <a:pPr rtl="0"/>
          <a:r>
            <a:rPr lang="en-US" sz="2400" b="1" smtClean="0">
              <a:latin typeface="+mn-ea"/>
              <a:ea typeface="+mn-ea"/>
            </a:rPr>
            <a:t>mm</a:t>
          </a:r>
          <a:r>
            <a:rPr lang="zh-CN" sz="2400" b="1" smtClean="0">
              <a:latin typeface="+mn-ea"/>
              <a:ea typeface="+mn-ea"/>
            </a:rPr>
            <a:t>：毫米</a:t>
          </a:r>
          <a:endParaRPr lang="zh-CN" sz="2400">
            <a:latin typeface="+mn-ea"/>
            <a:ea typeface="+mn-ea"/>
          </a:endParaRPr>
        </a:p>
      </dgm:t>
    </dgm:pt>
    <dgm:pt modelId="{DEF2990C-8D97-4EE8-9151-5C9170A6B225}" type="parTrans" cxnId="{BAC0139B-DD5C-47CC-87AF-1E3B192CD26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F9DF11D3-ABFD-4AFB-ABD3-9B6A006DB306}" type="sibTrans" cxnId="{BAC0139B-DD5C-47CC-87AF-1E3B192CD26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4D945251-2556-4EFB-B75C-4181DA9FB2F4}">
      <dgm:prSet custT="1"/>
      <dgm:spPr/>
      <dgm:t>
        <a:bodyPr/>
        <a:lstStyle/>
        <a:p>
          <a:pPr rtl="0"/>
          <a:r>
            <a:rPr lang="en-US" sz="2400" b="1" smtClean="0">
              <a:latin typeface="+mn-ea"/>
              <a:ea typeface="+mn-ea"/>
            </a:rPr>
            <a:t>pt</a:t>
          </a:r>
          <a:r>
            <a:rPr lang="zh-CN" sz="2400" b="1" smtClean="0">
              <a:latin typeface="+mn-ea"/>
              <a:ea typeface="+mn-ea"/>
            </a:rPr>
            <a:t>：磅（</a:t>
          </a:r>
          <a:r>
            <a:rPr lang="en-US" sz="2400" b="1" smtClean="0">
              <a:latin typeface="+mn-ea"/>
              <a:ea typeface="+mn-ea"/>
            </a:rPr>
            <a:t>1pt</a:t>
          </a:r>
          <a:r>
            <a:rPr lang="zh-CN" sz="2400" b="1" smtClean="0">
              <a:latin typeface="+mn-ea"/>
              <a:ea typeface="+mn-ea"/>
            </a:rPr>
            <a:t>等于</a:t>
          </a:r>
          <a:r>
            <a:rPr lang="en-US" sz="2400" b="1" smtClean="0">
              <a:latin typeface="+mn-ea"/>
              <a:ea typeface="+mn-ea"/>
            </a:rPr>
            <a:t>1/72</a:t>
          </a:r>
          <a:r>
            <a:rPr lang="zh-CN" sz="2400" b="1" smtClean="0">
              <a:latin typeface="+mn-ea"/>
              <a:ea typeface="+mn-ea"/>
            </a:rPr>
            <a:t>英寸，绝对）</a:t>
          </a:r>
          <a:endParaRPr lang="zh-CN" sz="2400">
            <a:latin typeface="+mn-ea"/>
            <a:ea typeface="+mn-ea"/>
          </a:endParaRPr>
        </a:p>
      </dgm:t>
    </dgm:pt>
    <dgm:pt modelId="{D1CBD691-AACF-4A0B-9436-51B73D7D9929}" type="parTrans" cxnId="{3A6E2F92-29DF-47C3-9450-F9ECDCE459C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FD6973EA-E275-4358-A943-AC4BAC90E3A9}" type="sibTrans" cxnId="{3A6E2F92-29DF-47C3-9450-F9ECDCE459C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85C2AD6-D854-4917-B59E-97DB11C48D14}">
      <dgm:prSet custT="1"/>
      <dgm:spPr/>
      <dgm:t>
        <a:bodyPr/>
        <a:lstStyle/>
        <a:p>
          <a:pPr rtl="0"/>
          <a:r>
            <a:rPr lang="en-US" sz="2400" b="1" smtClean="0">
              <a:latin typeface="+mn-ea"/>
              <a:ea typeface="+mn-ea"/>
            </a:rPr>
            <a:t>in:</a:t>
          </a:r>
          <a:r>
            <a:rPr lang="zh-CN" sz="2400" b="1" smtClean="0">
              <a:latin typeface="+mn-ea"/>
              <a:ea typeface="+mn-ea"/>
            </a:rPr>
            <a:t>英寸</a:t>
          </a:r>
          <a:endParaRPr lang="zh-CN" sz="2400">
            <a:latin typeface="+mn-ea"/>
            <a:ea typeface="+mn-ea"/>
          </a:endParaRPr>
        </a:p>
      </dgm:t>
    </dgm:pt>
    <dgm:pt modelId="{D24104A0-67BC-4F03-A14D-DAEB758CC6E4}" type="parTrans" cxnId="{10A22062-1DB6-4E0E-BDCE-74DBA66EA4D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3348BB8-3D81-441C-AF23-E789CACEDA10}" type="sibTrans" cxnId="{10A22062-1DB6-4E0E-BDCE-74DBA66EA4D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B3B8CF0-F7EA-4619-B037-947913727847}" type="pres">
      <dgm:prSet presAssocID="{1C7F559F-7EC8-465F-96DF-BF445B5425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8756C1-CE83-45F2-88D3-69B1EA6B9F52}" type="pres">
      <dgm:prSet presAssocID="{50BFD19B-3D20-4F9B-8369-7C595ED61D9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F069E-D6AE-419F-8D92-2808391A981D}" type="pres">
      <dgm:prSet presAssocID="{C4A0A9E0-7714-408F-AF44-FC9A1EF6E909}" presName="spacer" presStyleCnt="0"/>
      <dgm:spPr/>
    </dgm:pt>
    <dgm:pt modelId="{4F42317D-FEA8-4694-8868-220963A269AE}" type="pres">
      <dgm:prSet presAssocID="{A29F1938-8A39-42FD-831F-A3ACD07FA69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D7C01C-8A3F-499C-8697-C30BCA64782D}" type="pres">
      <dgm:prSet presAssocID="{FE6EA4CD-BCFF-447D-8991-796F89C1366B}" presName="spacer" presStyleCnt="0"/>
      <dgm:spPr/>
    </dgm:pt>
    <dgm:pt modelId="{29FA771C-6ADD-4903-B43F-E99C799E3790}" type="pres">
      <dgm:prSet presAssocID="{31DE16C4-1217-409F-B09C-AAF3A1D676E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BD9AE-5523-4DC4-BADC-A920079CCEE8}" type="pres">
      <dgm:prSet presAssocID="{343AA028-804B-4F3F-B8E7-3F073FA45F39}" presName="spacer" presStyleCnt="0"/>
      <dgm:spPr/>
    </dgm:pt>
    <dgm:pt modelId="{16DFFE60-28E1-497B-93E0-AEA593E70DF3}" type="pres">
      <dgm:prSet presAssocID="{AD2D44A7-E45E-4CEF-99BE-1A47E5AF9A2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99B06-4326-48EF-AFCA-BB91F442FBE6}" type="pres">
      <dgm:prSet presAssocID="{7C7366E8-59CC-4889-B0D6-A715836B084E}" presName="spacer" presStyleCnt="0"/>
      <dgm:spPr/>
    </dgm:pt>
    <dgm:pt modelId="{6C7BADBD-D34C-43E3-AAE9-991AC1358398}" type="pres">
      <dgm:prSet presAssocID="{5B09081B-BCB5-4DD7-A26F-77A04F30FB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B539C-A440-4055-9830-E80A8755B628}" type="pres">
      <dgm:prSet presAssocID="{F9DF11D3-ABFD-4AFB-ABD3-9B6A006DB306}" presName="spacer" presStyleCnt="0"/>
      <dgm:spPr/>
    </dgm:pt>
    <dgm:pt modelId="{86E50084-EB45-4291-9754-9CA4C7195235}" type="pres">
      <dgm:prSet presAssocID="{4D945251-2556-4EFB-B75C-4181DA9FB2F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352D-7C39-47C3-AF4A-FA0883A08D8A}" type="pres">
      <dgm:prSet presAssocID="{FD6973EA-E275-4358-A943-AC4BAC90E3A9}" presName="spacer" presStyleCnt="0"/>
      <dgm:spPr/>
    </dgm:pt>
    <dgm:pt modelId="{59BAE093-59E1-4FD9-99B8-9F94FD5F0F5E}" type="pres">
      <dgm:prSet presAssocID="{D85C2AD6-D854-4917-B59E-97DB11C48D1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C33AD0-FE16-4367-B8FA-817F38EB7E4E}" srcId="{1C7F559F-7EC8-465F-96DF-BF445B5425DB}" destId="{A29F1938-8A39-42FD-831F-A3ACD07FA696}" srcOrd="1" destOrd="0" parTransId="{73E49D0A-6E10-4523-8773-328BBC5025D2}" sibTransId="{FE6EA4CD-BCFF-447D-8991-796F89C1366B}"/>
    <dgm:cxn modelId="{0101B57C-686E-4846-BFE5-8B99CC24D315}" type="presOf" srcId="{31DE16C4-1217-409F-B09C-AAF3A1D676E4}" destId="{29FA771C-6ADD-4903-B43F-E99C799E3790}" srcOrd="0" destOrd="0" presId="urn:microsoft.com/office/officeart/2005/8/layout/vList2"/>
    <dgm:cxn modelId="{730E86CF-FD3A-4D4D-A050-10DF67FA38AE}" srcId="{1C7F559F-7EC8-465F-96DF-BF445B5425DB}" destId="{AD2D44A7-E45E-4CEF-99BE-1A47E5AF9A29}" srcOrd="3" destOrd="0" parTransId="{239E69C1-96D9-4E49-9B15-688FE7A7AA64}" sibTransId="{7C7366E8-59CC-4889-B0D6-A715836B084E}"/>
    <dgm:cxn modelId="{2C7CE47D-91FA-435B-88EA-B8A0AFCB816B}" type="presOf" srcId="{50BFD19B-3D20-4F9B-8369-7C595ED61D9F}" destId="{3F8756C1-CE83-45F2-88D3-69B1EA6B9F52}" srcOrd="0" destOrd="0" presId="urn:microsoft.com/office/officeart/2005/8/layout/vList2"/>
    <dgm:cxn modelId="{3A6E2F92-29DF-47C3-9450-F9ECDCE459C5}" srcId="{1C7F559F-7EC8-465F-96DF-BF445B5425DB}" destId="{4D945251-2556-4EFB-B75C-4181DA9FB2F4}" srcOrd="5" destOrd="0" parTransId="{D1CBD691-AACF-4A0B-9436-51B73D7D9929}" sibTransId="{FD6973EA-E275-4358-A943-AC4BAC90E3A9}"/>
    <dgm:cxn modelId="{4CB62FDA-465E-42C9-8682-C1477DBADC93}" type="presOf" srcId="{5B09081B-BCB5-4DD7-A26F-77A04F30FBBF}" destId="{6C7BADBD-D34C-43E3-AAE9-991AC1358398}" srcOrd="0" destOrd="0" presId="urn:microsoft.com/office/officeart/2005/8/layout/vList2"/>
    <dgm:cxn modelId="{4A4CD999-15BD-4B81-9C3F-861756ABBC38}" type="presOf" srcId="{A29F1938-8A39-42FD-831F-A3ACD07FA696}" destId="{4F42317D-FEA8-4694-8868-220963A269AE}" srcOrd="0" destOrd="0" presId="urn:microsoft.com/office/officeart/2005/8/layout/vList2"/>
    <dgm:cxn modelId="{445ABC7A-8075-4653-9446-568CB411C0F6}" type="presOf" srcId="{D85C2AD6-D854-4917-B59E-97DB11C48D14}" destId="{59BAE093-59E1-4FD9-99B8-9F94FD5F0F5E}" srcOrd="0" destOrd="0" presId="urn:microsoft.com/office/officeart/2005/8/layout/vList2"/>
    <dgm:cxn modelId="{1A79DB9A-3843-453E-B347-C2D46830F774}" type="presOf" srcId="{4D945251-2556-4EFB-B75C-4181DA9FB2F4}" destId="{86E50084-EB45-4291-9754-9CA4C7195235}" srcOrd="0" destOrd="0" presId="urn:microsoft.com/office/officeart/2005/8/layout/vList2"/>
    <dgm:cxn modelId="{6A209F29-A5CC-44C4-8E98-596BABE299B2}" srcId="{1C7F559F-7EC8-465F-96DF-BF445B5425DB}" destId="{31DE16C4-1217-409F-B09C-AAF3A1D676E4}" srcOrd="2" destOrd="0" parTransId="{26F50CE6-30A6-4962-9658-B6A5A4C42085}" sibTransId="{343AA028-804B-4F3F-B8E7-3F073FA45F39}"/>
    <dgm:cxn modelId="{590F0489-F8DA-48DD-9910-D73B76AC5E3E}" type="presOf" srcId="{AD2D44A7-E45E-4CEF-99BE-1A47E5AF9A29}" destId="{16DFFE60-28E1-497B-93E0-AEA593E70DF3}" srcOrd="0" destOrd="0" presId="urn:microsoft.com/office/officeart/2005/8/layout/vList2"/>
    <dgm:cxn modelId="{E896FFFF-D894-4B19-86BE-86EB2D71B1D7}" type="presOf" srcId="{1C7F559F-7EC8-465F-96DF-BF445B5425DB}" destId="{AB3B8CF0-F7EA-4619-B037-947913727847}" srcOrd="0" destOrd="0" presId="urn:microsoft.com/office/officeart/2005/8/layout/vList2"/>
    <dgm:cxn modelId="{10A22062-1DB6-4E0E-BDCE-74DBA66EA4D5}" srcId="{1C7F559F-7EC8-465F-96DF-BF445B5425DB}" destId="{D85C2AD6-D854-4917-B59E-97DB11C48D14}" srcOrd="6" destOrd="0" parTransId="{D24104A0-67BC-4F03-A14D-DAEB758CC6E4}" sibTransId="{A3348BB8-3D81-441C-AF23-E789CACEDA10}"/>
    <dgm:cxn modelId="{49955F59-29CD-4477-9841-5DF3ECB10FF0}" srcId="{1C7F559F-7EC8-465F-96DF-BF445B5425DB}" destId="{50BFD19B-3D20-4F9B-8369-7C595ED61D9F}" srcOrd="0" destOrd="0" parTransId="{4F797E0B-E74B-4C58-B5F0-8A828FB89F2C}" sibTransId="{C4A0A9E0-7714-408F-AF44-FC9A1EF6E909}"/>
    <dgm:cxn modelId="{BAC0139B-DD5C-47CC-87AF-1E3B192CD26E}" srcId="{1C7F559F-7EC8-465F-96DF-BF445B5425DB}" destId="{5B09081B-BCB5-4DD7-A26F-77A04F30FBBF}" srcOrd="4" destOrd="0" parTransId="{DEF2990C-8D97-4EE8-9151-5C9170A6B225}" sibTransId="{F9DF11D3-ABFD-4AFB-ABD3-9B6A006DB306}"/>
    <dgm:cxn modelId="{5040332D-87D8-43E1-AEF5-E5214D2A63F2}" type="presParOf" srcId="{AB3B8CF0-F7EA-4619-B037-947913727847}" destId="{3F8756C1-CE83-45F2-88D3-69B1EA6B9F52}" srcOrd="0" destOrd="0" presId="urn:microsoft.com/office/officeart/2005/8/layout/vList2"/>
    <dgm:cxn modelId="{31480B74-C65B-4E3E-A3C8-0523C06DB332}" type="presParOf" srcId="{AB3B8CF0-F7EA-4619-B037-947913727847}" destId="{D88F069E-D6AE-419F-8D92-2808391A981D}" srcOrd="1" destOrd="0" presId="urn:microsoft.com/office/officeart/2005/8/layout/vList2"/>
    <dgm:cxn modelId="{88D1B7D7-1484-4AF2-B204-4DA4A6180CB1}" type="presParOf" srcId="{AB3B8CF0-F7EA-4619-B037-947913727847}" destId="{4F42317D-FEA8-4694-8868-220963A269AE}" srcOrd="2" destOrd="0" presId="urn:microsoft.com/office/officeart/2005/8/layout/vList2"/>
    <dgm:cxn modelId="{992664AC-EE99-4900-8252-D4157A948BDA}" type="presParOf" srcId="{AB3B8CF0-F7EA-4619-B037-947913727847}" destId="{D3D7C01C-8A3F-499C-8697-C30BCA64782D}" srcOrd="3" destOrd="0" presId="urn:microsoft.com/office/officeart/2005/8/layout/vList2"/>
    <dgm:cxn modelId="{F41C0640-CD77-492E-A084-FD9D9A6DDE3A}" type="presParOf" srcId="{AB3B8CF0-F7EA-4619-B037-947913727847}" destId="{29FA771C-6ADD-4903-B43F-E99C799E3790}" srcOrd="4" destOrd="0" presId="urn:microsoft.com/office/officeart/2005/8/layout/vList2"/>
    <dgm:cxn modelId="{4C7D0AD8-92DF-4A4A-A34F-5F54A178F3C2}" type="presParOf" srcId="{AB3B8CF0-F7EA-4619-B037-947913727847}" destId="{028BD9AE-5523-4DC4-BADC-A920079CCEE8}" srcOrd="5" destOrd="0" presId="urn:microsoft.com/office/officeart/2005/8/layout/vList2"/>
    <dgm:cxn modelId="{B7799125-EAA0-44DD-BD3D-F308CCCF03FA}" type="presParOf" srcId="{AB3B8CF0-F7EA-4619-B037-947913727847}" destId="{16DFFE60-28E1-497B-93E0-AEA593E70DF3}" srcOrd="6" destOrd="0" presId="urn:microsoft.com/office/officeart/2005/8/layout/vList2"/>
    <dgm:cxn modelId="{9FA60E09-0231-4217-ABBD-5CB904AD092E}" type="presParOf" srcId="{AB3B8CF0-F7EA-4619-B037-947913727847}" destId="{34B99B06-4326-48EF-AFCA-BB91F442FBE6}" srcOrd="7" destOrd="0" presId="urn:microsoft.com/office/officeart/2005/8/layout/vList2"/>
    <dgm:cxn modelId="{FD3C3769-71EE-4550-8B22-43ED3094D200}" type="presParOf" srcId="{AB3B8CF0-F7EA-4619-B037-947913727847}" destId="{6C7BADBD-D34C-43E3-AAE9-991AC1358398}" srcOrd="8" destOrd="0" presId="urn:microsoft.com/office/officeart/2005/8/layout/vList2"/>
    <dgm:cxn modelId="{DCAEF260-5688-4A48-9589-E8FB01F99E2A}" type="presParOf" srcId="{AB3B8CF0-F7EA-4619-B037-947913727847}" destId="{B0DB539C-A440-4055-9830-E80A8755B628}" srcOrd="9" destOrd="0" presId="urn:microsoft.com/office/officeart/2005/8/layout/vList2"/>
    <dgm:cxn modelId="{4C4DD2A2-8336-4393-8E35-A13CBD9EC2FE}" type="presParOf" srcId="{AB3B8CF0-F7EA-4619-B037-947913727847}" destId="{86E50084-EB45-4291-9754-9CA4C7195235}" srcOrd="10" destOrd="0" presId="urn:microsoft.com/office/officeart/2005/8/layout/vList2"/>
    <dgm:cxn modelId="{81345840-24C3-4E59-965B-D694633B0368}" type="presParOf" srcId="{AB3B8CF0-F7EA-4619-B037-947913727847}" destId="{242A352D-7C39-47C3-AF4A-FA0883A08D8A}" srcOrd="11" destOrd="0" presId="urn:microsoft.com/office/officeart/2005/8/layout/vList2"/>
    <dgm:cxn modelId="{869A72B2-0F20-4F63-9A27-4598E89439A0}" type="presParOf" srcId="{AB3B8CF0-F7EA-4619-B037-947913727847}" destId="{59BAE093-59E1-4FD9-99B8-9F94FD5F0F5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84C061D-658C-478E-BA4B-00A746C039A5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4839AD-C053-48A5-9C61-DCEF6433BFC8}">
      <dgm:prSet custT="1"/>
      <dgm:spPr/>
      <dgm:t>
        <a:bodyPr/>
        <a:lstStyle/>
        <a:p>
          <a:pPr algn="l" rtl="0"/>
          <a:r>
            <a:rPr lang="en-US" sz="2400" b="1" dirty="0" err="1" smtClean="0">
              <a:latin typeface="+mn-ea"/>
              <a:ea typeface="+mn-ea"/>
            </a:rPr>
            <a:t>rgb</a:t>
          </a:r>
          <a:r>
            <a:rPr lang="en-US" sz="2400" b="1" dirty="0" smtClean="0">
              <a:latin typeface="+mn-ea"/>
              <a:ea typeface="+mn-ea"/>
            </a:rPr>
            <a:t>(</a:t>
          </a:r>
          <a:r>
            <a:rPr lang="en-US" sz="2400" b="1" dirty="0" err="1" smtClean="0">
              <a:latin typeface="+mn-ea"/>
              <a:ea typeface="+mn-ea"/>
            </a:rPr>
            <a:t>x,x,x</a:t>
          </a:r>
          <a:r>
            <a:rPr lang="en-US" sz="2400" b="1" dirty="0" smtClean="0">
              <a:latin typeface="+mn-ea"/>
              <a:ea typeface="+mn-ea"/>
            </a:rPr>
            <a:t>)</a:t>
          </a:r>
          <a:r>
            <a:rPr lang="zh-CN" sz="2400" b="1" dirty="0" smtClean="0">
              <a:latin typeface="+mn-ea"/>
              <a:ea typeface="+mn-ea"/>
            </a:rPr>
            <a:t>：</a:t>
          </a:r>
          <a:r>
            <a:rPr lang="en-US" sz="2400" b="1" dirty="0" smtClean="0">
              <a:latin typeface="+mn-ea"/>
              <a:ea typeface="+mn-ea"/>
            </a:rPr>
            <a:t>RGB</a:t>
          </a:r>
          <a:r>
            <a:rPr lang="zh-CN" sz="2400" b="1" dirty="0" smtClean="0">
              <a:latin typeface="+mn-ea"/>
              <a:ea typeface="+mn-ea"/>
            </a:rPr>
            <a:t>值</a:t>
          </a:r>
          <a:endParaRPr lang="en-US" altLang="zh-CN" sz="2400" b="1" dirty="0" smtClean="0">
            <a:latin typeface="+mn-ea"/>
            <a:ea typeface="+mn-ea"/>
          </a:endParaRPr>
        </a:p>
        <a:p>
          <a:pPr algn="l" rtl="0"/>
          <a:r>
            <a:rPr lang="zh-CN" sz="2400" b="1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dirty="0" err="1" smtClean="0">
              <a:solidFill>
                <a:srgbClr val="FFFF00"/>
              </a:solidFill>
              <a:latin typeface="+mn-ea"/>
              <a:ea typeface="+mn-ea"/>
            </a:rPr>
            <a:t>rgb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(255,0,0)</a:t>
          </a:r>
          <a:endParaRPr lang="zh-CN" sz="2400" dirty="0">
            <a:solidFill>
              <a:srgbClr val="FFFF00"/>
            </a:solidFill>
            <a:latin typeface="+mn-ea"/>
            <a:ea typeface="+mn-ea"/>
          </a:endParaRPr>
        </a:p>
      </dgm:t>
    </dgm:pt>
    <dgm:pt modelId="{85EBA498-3465-44EC-A1DF-6412D2808C4B}" type="parTrans" cxnId="{E3EDF831-64EE-426C-8ACF-66E449855C1E}">
      <dgm:prSet/>
      <dgm:spPr/>
      <dgm:t>
        <a:bodyPr/>
        <a:lstStyle/>
        <a:p>
          <a:endParaRPr lang="zh-CN" altLang="en-US" sz="2400"/>
        </a:p>
      </dgm:t>
    </dgm:pt>
    <dgm:pt modelId="{F933335E-5DAE-4CCE-B284-B7A057010C48}" type="sibTrans" cxnId="{E3EDF831-64EE-426C-8ACF-66E449855C1E}">
      <dgm:prSet/>
      <dgm:spPr/>
      <dgm:t>
        <a:bodyPr/>
        <a:lstStyle/>
        <a:p>
          <a:endParaRPr lang="zh-CN" altLang="en-US" sz="2400"/>
        </a:p>
      </dgm:t>
    </dgm:pt>
    <dgm:pt modelId="{9BFA5F01-8ADE-4A5A-9B61-0515C5C8F6DE}">
      <dgm:prSet custT="1"/>
      <dgm:spPr/>
      <dgm:t>
        <a:bodyPr/>
        <a:lstStyle/>
        <a:p>
          <a:pPr algn="l" rtl="0"/>
          <a:r>
            <a:rPr lang="en-US" sz="2400" b="1" dirty="0" err="1" smtClean="0">
              <a:latin typeface="+mn-ea"/>
              <a:ea typeface="+mn-ea"/>
            </a:rPr>
            <a:t>rgb</a:t>
          </a:r>
          <a:r>
            <a:rPr lang="en-US" sz="2400" b="1" dirty="0" smtClean="0">
              <a:latin typeface="+mn-ea"/>
              <a:ea typeface="+mn-ea"/>
            </a:rPr>
            <a:t>(</a:t>
          </a:r>
          <a:r>
            <a:rPr lang="en-US" sz="2400" b="1" dirty="0" err="1" smtClean="0">
              <a:latin typeface="+mn-ea"/>
              <a:ea typeface="+mn-ea"/>
            </a:rPr>
            <a:t>x%,x%,x</a:t>
          </a:r>
          <a:r>
            <a:rPr lang="en-US" sz="2400" b="1" dirty="0" smtClean="0">
              <a:latin typeface="+mn-ea"/>
              <a:ea typeface="+mn-ea"/>
            </a:rPr>
            <a:t>%)</a:t>
          </a:r>
          <a:r>
            <a:rPr lang="zh-CN" sz="2400" b="1" dirty="0" smtClean="0">
              <a:latin typeface="+mn-ea"/>
              <a:ea typeface="+mn-ea"/>
            </a:rPr>
            <a:t>：</a:t>
          </a:r>
          <a:r>
            <a:rPr lang="en-US" sz="2400" b="1" dirty="0" smtClean="0">
              <a:latin typeface="+mn-ea"/>
              <a:ea typeface="+mn-ea"/>
            </a:rPr>
            <a:t>RGB</a:t>
          </a:r>
          <a:r>
            <a:rPr lang="zh-CN" sz="2400" b="1" dirty="0" smtClean="0">
              <a:latin typeface="+mn-ea"/>
              <a:ea typeface="+mn-ea"/>
            </a:rPr>
            <a:t>百分比值</a:t>
          </a:r>
          <a:endParaRPr lang="en-US" altLang="zh-CN" sz="2400" b="1" dirty="0" smtClean="0">
            <a:latin typeface="+mn-ea"/>
            <a:ea typeface="+mn-ea"/>
          </a:endParaRPr>
        </a:p>
        <a:p>
          <a:pPr algn="l" rtl="0"/>
          <a:r>
            <a:rPr lang="zh-CN" sz="2400" b="1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dirty="0" err="1" smtClean="0">
              <a:solidFill>
                <a:srgbClr val="FFFF00"/>
              </a:solidFill>
              <a:latin typeface="+mn-ea"/>
              <a:ea typeface="+mn-ea"/>
            </a:rPr>
            <a:t>rgb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(100%,0%,0%)</a:t>
          </a:r>
          <a:endParaRPr lang="zh-CN" sz="2400" dirty="0">
            <a:solidFill>
              <a:srgbClr val="FFFF00"/>
            </a:solidFill>
            <a:latin typeface="+mn-ea"/>
            <a:ea typeface="+mn-ea"/>
          </a:endParaRPr>
        </a:p>
      </dgm:t>
    </dgm:pt>
    <dgm:pt modelId="{40408093-E8F2-42B1-A5EF-804D30D13CA4}" type="parTrans" cxnId="{34FE8AF5-7C6A-437C-9CE5-4996D0E66C2A}">
      <dgm:prSet/>
      <dgm:spPr/>
      <dgm:t>
        <a:bodyPr/>
        <a:lstStyle/>
        <a:p>
          <a:endParaRPr lang="zh-CN" altLang="en-US" sz="2400"/>
        </a:p>
      </dgm:t>
    </dgm:pt>
    <dgm:pt modelId="{4B32A7BF-61F9-4BC2-9F37-F6F391327EDF}" type="sibTrans" cxnId="{34FE8AF5-7C6A-437C-9CE5-4996D0E66C2A}">
      <dgm:prSet/>
      <dgm:spPr/>
      <dgm:t>
        <a:bodyPr/>
        <a:lstStyle/>
        <a:p>
          <a:endParaRPr lang="zh-CN" altLang="en-US" sz="2400"/>
        </a:p>
      </dgm:t>
    </dgm:pt>
    <dgm:pt modelId="{230E7B58-DF29-4990-A83B-3EBA317DAEF8}">
      <dgm:prSet custT="1"/>
      <dgm:spPr/>
      <dgm:t>
        <a:bodyPr/>
        <a:lstStyle/>
        <a:p>
          <a:pPr algn="l" rtl="0"/>
          <a:r>
            <a:rPr lang="en-US" sz="2400" b="1" dirty="0" smtClean="0">
              <a:latin typeface="+mn-ea"/>
              <a:ea typeface="+mn-ea"/>
            </a:rPr>
            <a:t>#</a:t>
          </a:r>
          <a:r>
            <a:rPr lang="en-US" sz="2400" b="1" dirty="0" err="1" smtClean="0">
              <a:latin typeface="+mn-ea"/>
              <a:ea typeface="+mn-ea"/>
            </a:rPr>
            <a:t>rrggbb</a:t>
          </a:r>
          <a:r>
            <a:rPr lang="zh-CN" sz="2400" b="1" dirty="0" smtClean="0">
              <a:latin typeface="+mn-ea"/>
              <a:ea typeface="+mn-ea"/>
            </a:rPr>
            <a:t>：十六进制数</a:t>
          </a:r>
          <a:endParaRPr lang="en-US" altLang="zh-CN" sz="2400" b="1" dirty="0" smtClean="0">
            <a:latin typeface="+mn-ea"/>
            <a:ea typeface="+mn-ea"/>
          </a:endParaRPr>
        </a:p>
        <a:p>
          <a:pPr algn="l" rtl="0"/>
          <a:r>
            <a:rPr lang="zh-CN" sz="2400" b="1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#ff0000</a:t>
          </a:r>
          <a:endParaRPr lang="zh-CN" sz="2400" dirty="0">
            <a:solidFill>
              <a:srgbClr val="FFFF00"/>
            </a:solidFill>
            <a:latin typeface="+mn-ea"/>
            <a:ea typeface="+mn-ea"/>
          </a:endParaRPr>
        </a:p>
      </dgm:t>
    </dgm:pt>
    <dgm:pt modelId="{9FFD2127-753A-496E-9111-647DEA64225D}" type="parTrans" cxnId="{1D81BD45-2596-4E6C-B726-5B1BAD3D0CEF}">
      <dgm:prSet/>
      <dgm:spPr/>
      <dgm:t>
        <a:bodyPr/>
        <a:lstStyle/>
        <a:p>
          <a:endParaRPr lang="zh-CN" altLang="en-US" sz="2400"/>
        </a:p>
      </dgm:t>
    </dgm:pt>
    <dgm:pt modelId="{D8E214B8-46F0-412D-A2F7-4AD2C055820B}" type="sibTrans" cxnId="{1D81BD45-2596-4E6C-B726-5B1BAD3D0CEF}">
      <dgm:prSet/>
      <dgm:spPr/>
      <dgm:t>
        <a:bodyPr/>
        <a:lstStyle/>
        <a:p>
          <a:endParaRPr lang="zh-CN" altLang="en-US" sz="2400"/>
        </a:p>
      </dgm:t>
    </dgm:pt>
    <dgm:pt modelId="{6464F6F4-999B-4BF5-A28C-B88C36623592}">
      <dgm:prSet custT="1"/>
      <dgm:spPr/>
      <dgm:t>
        <a:bodyPr/>
        <a:lstStyle/>
        <a:p>
          <a:pPr algn="l" rtl="0"/>
          <a:r>
            <a:rPr lang="en-US" sz="2400" b="1" dirty="0" smtClean="0">
              <a:latin typeface="+mn-ea"/>
              <a:ea typeface="+mn-ea"/>
            </a:rPr>
            <a:t>#</a:t>
          </a:r>
          <a:r>
            <a:rPr lang="en-US" sz="2400" b="1" dirty="0" err="1" smtClean="0">
              <a:latin typeface="+mn-ea"/>
              <a:ea typeface="+mn-ea"/>
            </a:rPr>
            <a:t>rgb</a:t>
          </a:r>
          <a:r>
            <a:rPr lang="zh-CN" sz="2400" b="1" dirty="0" smtClean="0">
              <a:latin typeface="+mn-ea"/>
              <a:ea typeface="+mn-ea"/>
            </a:rPr>
            <a:t>：简写的十六进制数</a:t>
          </a:r>
          <a:endParaRPr lang="en-US" altLang="zh-CN" sz="2400" b="1" dirty="0" smtClean="0">
            <a:latin typeface="+mn-ea"/>
            <a:ea typeface="+mn-ea"/>
          </a:endParaRPr>
        </a:p>
        <a:p>
          <a:pPr algn="l" rtl="0"/>
          <a:r>
            <a:rPr lang="zh-CN" sz="2400" b="1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#f00</a:t>
          </a:r>
          <a:r>
            <a:rPr lang="zh-CN" sz="2400" b="1" dirty="0" smtClean="0">
              <a:solidFill>
                <a:srgbClr val="FFFF00"/>
              </a:solidFill>
              <a:latin typeface="+mn-ea"/>
              <a:ea typeface="+mn-ea"/>
            </a:rPr>
            <a:t>（两两相同可简写）</a:t>
          </a:r>
          <a:endParaRPr lang="zh-CN" sz="2400" dirty="0">
            <a:solidFill>
              <a:srgbClr val="FFFF00"/>
            </a:solidFill>
            <a:latin typeface="+mn-ea"/>
            <a:ea typeface="+mn-ea"/>
          </a:endParaRPr>
        </a:p>
      </dgm:t>
    </dgm:pt>
    <dgm:pt modelId="{4D36F8A1-FA9C-46AA-B6BB-2C63BB9309EB}" type="parTrans" cxnId="{DE70F3AD-7E2D-4138-A23D-45F5A13B5ED8}">
      <dgm:prSet/>
      <dgm:spPr/>
      <dgm:t>
        <a:bodyPr/>
        <a:lstStyle/>
        <a:p>
          <a:endParaRPr lang="zh-CN" altLang="en-US" sz="2400"/>
        </a:p>
      </dgm:t>
    </dgm:pt>
    <dgm:pt modelId="{3F0978C4-282B-4A91-89FE-052797C5B975}" type="sibTrans" cxnId="{DE70F3AD-7E2D-4138-A23D-45F5A13B5ED8}">
      <dgm:prSet/>
      <dgm:spPr/>
      <dgm:t>
        <a:bodyPr/>
        <a:lstStyle/>
        <a:p>
          <a:endParaRPr lang="zh-CN" altLang="en-US" sz="2400"/>
        </a:p>
      </dgm:t>
    </dgm:pt>
    <dgm:pt modelId="{3A21E7E3-C107-4C60-BAD0-05E034CF6D3C}">
      <dgm:prSet custT="1"/>
      <dgm:spPr/>
      <dgm:t>
        <a:bodyPr/>
        <a:lstStyle/>
        <a:p>
          <a:pPr algn="l" rtl="0"/>
          <a:r>
            <a:rPr lang="zh-CN" altLang="en-US" sz="2400" b="1" dirty="0" smtClean="0">
              <a:solidFill>
                <a:schemeClr val="bg1"/>
              </a:solidFill>
              <a:latin typeface="+mn-ea"/>
              <a:ea typeface="+mn-ea"/>
            </a:rPr>
            <a:t>字母组合：合法的表示颜色的单词</a:t>
          </a:r>
          <a:endParaRPr lang="en-US" altLang="zh-CN" sz="2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rtl="0"/>
          <a:r>
            <a:rPr lang="zh-CN" altLang="en-US" sz="2400" b="1" dirty="0" smtClean="0">
              <a:solidFill>
                <a:srgbClr val="FFFF00"/>
              </a:solidFill>
              <a:latin typeface="+mn-ea"/>
              <a:ea typeface="+mn-ea"/>
            </a:rPr>
            <a:t>如：</a:t>
          </a:r>
          <a:r>
            <a:rPr lang="en-US" altLang="zh-CN" sz="2400" b="1" dirty="0" smtClean="0">
              <a:solidFill>
                <a:srgbClr val="FFFF00"/>
              </a:solidFill>
              <a:latin typeface="+mn-ea"/>
              <a:ea typeface="+mn-ea"/>
            </a:rPr>
            <a:t>red</a:t>
          </a:r>
          <a:endParaRPr lang="zh-CN" sz="2400" b="1" dirty="0">
            <a:solidFill>
              <a:srgbClr val="FFFF00"/>
            </a:solidFill>
            <a:latin typeface="+mn-ea"/>
            <a:ea typeface="+mn-ea"/>
          </a:endParaRPr>
        </a:p>
      </dgm:t>
    </dgm:pt>
    <dgm:pt modelId="{17578F3A-C4E4-4495-B4D5-2028CB91E971}" type="parTrans" cxnId="{F5697B45-1CD0-45AA-8EEC-B1BB692815FF}">
      <dgm:prSet/>
      <dgm:spPr/>
      <dgm:t>
        <a:bodyPr/>
        <a:lstStyle/>
        <a:p>
          <a:endParaRPr lang="zh-CN" altLang="en-US"/>
        </a:p>
      </dgm:t>
    </dgm:pt>
    <dgm:pt modelId="{8D870388-FFA8-43AC-9B8A-EE7CDCB24BEE}" type="sibTrans" cxnId="{F5697B45-1CD0-45AA-8EEC-B1BB692815FF}">
      <dgm:prSet/>
      <dgm:spPr/>
      <dgm:t>
        <a:bodyPr/>
        <a:lstStyle/>
        <a:p>
          <a:endParaRPr lang="zh-CN" altLang="en-US"/>
        </a:p>
      </dgm:t>
    </dgm:pt>
    <dgm:pt modelId="{EDE12744-F047-4022-98A4-CB17E18D85BB}" type="pres">
      <dgm:prSet presAssocID="{184C061D-658C-478E-BA4B-00A746C039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3CCF42-4793-40E4-A14A-E5D2CCB1EE32}" type="pres">
      <dgm:prSet presAssocID="{3A4839AD-C053-48A5-9C61-DCEF6433BFC8}" presName="linNode" presStyleCnt="0"/>
      <dgm:spPr/>
      <dgm:t>
        <a:bodyPr/>
        <a:lstStyle/>
        <a:p>
          <a:endParaRPr lang="zh-CN" altLang="en-US"/>
        </a:p>
      </dgm:t>
    </dgm:pt>
    <dgm:pt modelId="{B599997C-9D78-4286-8682-1124F868B5D5}" type="pres">
      <dgm:prSet presAssocID="{3A4839AD-C053-48A5-9C61-DCEF6433BFC8}" presName="parentText" presStyleLbl="node1" presStyleIdx="0" presStyleCnt="5" custScaleX="273335" custLinFactNeighborY="382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DC1DD-61A3-4625-9870-732995415607}" type="pres">
      <dgm:prSet presAssocID="{F933335E-5DAE-4CCE-B284-B7A057010C48}" presName="sp" presStyleCnt="0"/>
      <dgm:spPr/>
      <dgm:t>
        <a:bodyPr/>
        <a:lstStyle/>
        <a:p>
          <a:endParaRPr lang="zh-CN" altLang="en-US"/>
        </a:p>
      </dgm:t>
    </dgm:pt>
    <dgm:pt modelId="{EDEFD87C-6B29-442A-B639-76678E20D907}" type="pres">
      <dgm:prSet presAssocID="{9BFA5F01-8ADE-4A5A-9B61-0515C5C8F6DE}" presName="linNode" presStyleCnt="0"/>
      <dgm:spPr/>
      <dgm:t>
        <a:bodyPr/>
        <a:lstStyle/>
        <a:p>
          <a:endParaRPr lang="zh-CN" altLang="en-US"/>
        </a:p>
      </dgm:t>
    </dgm:pt>
    <dgm:pt modelId="{2424DD60-4DE1-4538-B9AE-080FC4D591DA}" type="pres">
      <dgm:prSet presAssocID="{9BFA5F01-8ADE-4A5A-9B61-0515C5C8F6DE}" presName="parentText" presStyleLbl="node1" presStyleIdx="1" presStyleCnt="5" custScaleX="273335" custLinFactNeighborY="382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4BBBC0-2131-49B4-AA15-3CA5299884A7}" type="pres">
      <dgm:prSet presAssocID="{4B32A7BF-61F9-4BC2-9F37-F6F391327EDF}" presName="sp" presStyleCnt="0"/>
      <dgm:spPr/>
      <dgm:t>
        <a:bodyPr/>
        <a:lstStyle/>
        <a:p>
          <a:endParaRPr lang="zh-CN" altLang="en-US"/>
        </a:p>
      </dgm:t>
    </dgm:pt>
    <dgm:pt modelId="{BEEF10EE-F344-4399-8A20-4D7AA798BD7F}" type="pres">
      <dgm:prSet presAssocID="{230E7B58-DF29-4990-A83B-3EBA317DAEF8}" presName="linNode" presStyleCnt="0"/>
      <dgm:spPr/>
      <dgm:t>
        <a:bodyPr/>
        <a:lstStyle/>
        <a:p>
          <a:endParaRPr lang="zh-CN" altLang="en-US"/>
        </a:p>
      </dgm:t>
    </dgm:pt>
    <dgm:pt modelId="{818AEE10-C66C-4D9B-BBDF-B8694F46CBB0}" type="pres">
      <dgm:prSet presAssocID="{230E7B58-DF29-4990-A83B-3EBA317DAEF8}" presName="parentText" presStyleLbl="node1" presStyleIdx="2" presStyleCnt="5" custScaleX="2733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298596-DF2A-49C8-A779-F20E5703E9CD}" type="pres">
      <dgm:prSet presAssocID="{D8E214B8-46F0-412D-A2F7-4AD2C055820B}" presName="sp" presStyleCnt="0"/>
      <dgm:spPr/>
      <dgm:t>
        <a:bodyPr/>
        <a:lstStyle/>
        <a:p>
          <a:endParaRPr lang="zh-CN" altLang="en-US"/>
        </a:p>
      </dgm:t>
    </dgm:pt>
    <dgm:pt modelId="{72CFC10A-C472-4860-8688-C2395B2B5739}" type="pres">
      <dgm:prSet presAssocID="{6464F6F4-999B-4BF5-A28C-B88C36623592}" presName="linNode" presStyleCnt="0"/>
      <dgm:spPr/>
      <dgm:t>
        <a:bodyPr/>
        <a:lstStyle/>
        <a:p>
          <a:endParaRPr lang="zh-CN" altLang="en-US"/>
        </a:p>
      </dgm:t>
    </dgm:pt>
    <dgm:pt modelId="{27A7B6F4-A679-40C7-B99E-42C00636DD00}" type="pres">
      <dgm:prSet presAssocID="{6464F6F4-999B-4BF5-A28C-B88C36623592}" presName="parentText" presStyleLbl="node1" presStyleIdx="3" presStyleCnt="5" custScaleX="2733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AB39C-4BE9-4F59-B41B-9C829B175FE1}" type="pres">
      <dgm:prSet presAssocID="{3F0978C4-282B-4A91-89FE-052797C5B975}" presName="sp" presStyleCnt="0"/>
      <dgm:spPr/>
    </dgm:pt>
    <dgm:pt modelId="{6BFBAFFD-74DF-469D-B6AF-17E161CE7826}" type="pres">
      <dgm:prSet presAssocID="{3A21E7E3-C107-4C60-BAD0-05E034CF6D3C}" presName="linNode" presStyleCnt="0"/>
      <dgm:spPr/>
    </dgm:pt>
    <dgm:pt modelId="{6DEB4A7B-9EF0-4A79-A6AE-00CEC3CEC6E6}" type="pres">
      <dgm:prSet presAssocID="{3A21E7E3-C107-4C60-BAD0-05E034CF6D3C}" presName="parentText" presStyleLbl="node1" presStyleIdx="4" presStyleCnt="5" custScaleX="2733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2BADD4-A943-4FF7-BBE2-7347AE1CC97A}" type="presOf" srcId="{3A4839AD-C053-48A5-9C61-DCEF6433BFC8}" destId="{B599997C-9D78-4286-8682-1124F868B5D5}" srcOrd="0" destOrd="0" presId="urn:microsoft.com/office/officeart/2005/8/layout/vList5"/>
    <dgm:cxn modelId="{F5697B45-1CD0-45AA-8EEC-B1BB692815FF}" srcId="{184C061D-658C-478E-BA4B-00A746C039A5}" destId="{3A21E7E3-C107-4C60-BAD0-05E034CF6D3C}" srcOrd="4" destOrd="0" parTransId="{17578F3A-C4E4-4495-B4D5-2028CB91E971}" sibTransId="{8D870388-FFA8-43AC-9B8A-EE7CDCB24BEE}"/>
    <dgm:cxn modelId="{CD539DD5-C09A-4612-A085-3F21AEDA998C}" type="presOf" srcId="{6464F6F4-999B-4BF5-A28C-B88C36623592}" destId="{27A7B6F4-A679-40C7-B99E-42C00636DD00}" srcOrd="0" destOrd="0" presId="urn:microsoft.com/office/officeart/2005/8/layout/vList5"/>
    <dgm:cxn modelId="{34FE8AF5-7C6A-437C-9CE5-4996D0E66C2A}" srcId="{184C061D-658C-478E-BA4B-00A746C039A5}" destId="{9BFA5F01-8ADE-4A5A-9B61-0515C5C8F6DE}" srcOrd="1" destOrd="0" parTransId="{40408093-E8F2-42B1-A5EF-804D30D13CA4}" sibTransId="{4B32A7BF-61F9-4BC2-9F37-F6F391327EDF}"/>
    <dgm:cxn modelId="{1D81BD45-2596-4E6C-B726-5B1BAD3D0CEF}" srcId="{184C061D-658C-478E-BA4B-00A746C039A5}" destId="{230E7B58-DF29-4990-A83B-3EBA317DAEF8}" srcOrd="2" destOrd="0" parTransId="{9FFD2127-753A-496E-9111-647DEA64225D}" sibTransId="{D8E214B8-46F0-412D-A2F7-4AD2C055820B}"/>
    <dgm:cxn modelId="{E3EDF831-64EE-426C-8ACF-66E449855C1E}" srcId="{184C061D-658C-478E-BA4B-00A746C039A5}" destId="{3A4839AD-C053-48A5-9C61-DCEF6433BFC8}" srcOrd="0" destOrd="0" parTransId="{85EBA498-3465-44EC-A1DF-6412D2808C4B}" sibTransId="{F933335E-5DAE-4CCE-B284-B7A057010C48}"/>
    <dgm:cxn modelId="{2DC9D3FF-BB06-40C6-9D97-0FCFDF4F0AF2}" type="presOf" srcId="{184C061D-658C-478E-BA4B-00A746C039A5}" destId="{EDE12744-F047-4022-98A4-CB17E18D85BB}" srcOrd="0" destOrd="0" presId="urn:microsoft.com/office/officeart/2005/8/layout/vList5"/>
    <dgm:cxn modelId="{0FBF63B3-58C6-4758-BE84-E4FE929B354C}" type="presOf" srcId="{9BFA5F01-8ADE-4A5A-9B61-0515C5C8F6DE}" destId="{2424DD60-4DE1-4538-B9AE-080FC4D591DA}" srcOrd="0" destOrd="0" presId="urn:microsoft.com/office/officeart/2005/8/layout/vList5"/>
    <dgm:cxn modelId="{26C57F08-586A-4F2E-9EE4-5A4A96EEA9D6}" type="presOf" srcId="{230E7B58-DF29-4990-A83B-3EBA317DAEF8}" destId="{818AEE10-C66C-4D9B-BBDF-B8694F46CBB0}" srcOrd="0" destOrd="0" presId="urn:microsoft.com/office/officeart/2005/8/layout/vList5"/>
    <dgm:cxn modelId="{DE70F3AD-7E2D-4138-A23D-45F5A13B5ED8}" srcId="{184C061D-658C-478E-BA4B-00A746C039A5}" destId="{6464F6F4-999B-4BF5-A28C-B88C36623592}" srcOrd="3" destOrd="0" parTransId="{4D36F8A1-FA9C-46AA-B6BB-2C63BB9309EB}" sibTransId="{3F0978C4-282B-4A91-89FE-052797C5B975}"/>
    <dgm:cxn modelId="{ABEA20C2-849D-4B09-BB07-44CB4EFE4773}" type="presOf" srcId="{3A21E7E3-C107-4C60-BAD0-05E034CF6D3C}" destId="{6DEB4A7B-9EF0-4A79-A6AE-00CEC3CEC6E6}" srcOrd="0" destOrd="0" presId="urn:microsoft.com/office/officeart/2005/8/layout/vList5"/>
    <dgm:cxn modelId="{1048F096-5029-41EE-96D3-723E9F9BCBAC}" type="presParOf" srcId="{EDE12744-F047-4022-98A4-CB17E18D85BB}" destId="{EB3CCF42-4793-40E4-A14A-E5D2CCB1EE32}" srcOrd="0" destOrd="0" presId="urn:microsoft.com/office/officeart/2005/8/layout/vList5"/>
    <dgm:cxn modelId="{8AFB08F4-1D70-4C65-B892-9078786BD5C6}" type="presParOf" srcId="{EB3CCF42-4793-40E4-A14A-E5D2CCB1EE32}" destId="{B599997C-9D78-4286-8682-1124F868B5D5}" srcOrd="0" destOrd="0" presId="urn:microsoft.com/office/officeart/2005/8/layout/vList5"/>
    <dgm:cxn modelId="{AE7CEF6A-C18E-42AD-8605-77A96A20C67D}" type="presParOf" srcId="{EDE12744-F047-4022-98A4-CB17E18D85BB}" destId="{268DC1DD-61A3-4625-9870-732995415607}" srcOrd="1" destOrd="0" presId="urn:microsoft.com/office/officeart/2005/8/layout/vList5"/>
    <dgm:cxn modelId="{FE2BE3E8-DDF6-45BE-9A11-D10EC16BE7D0}" type="presParOf" srcId="{EDE12744-F047-4022-98A4-CB17E18D85BB}" destId="{EDEFD87C-6B29-442A-B639-76678E20D907}" srcOrd="2" destOrd="0" presId="urn:microsoft.com/office/officeart/2005/8/layout/vList5"/>
    <dgm:cxn modelId="{FBB039E1-8B29-4E5D-85E0-E7A612868D2E}" type="presParOf" srcId="{EDEFD87C-6B29-442A-B639-76678E20D907}" destId="{2424DD60-4DE1-4538-B9AE-080FC4D591DA}" srcOrd="0" destOrd="0" presId="urn:microsoft.com/office/officeart/2005/8/layout/vList5"/>
    <dgm:cxn modelId="{75AF6078-0B32-4CCC-A89A-4AAAB34F3458}" type="presParOf" srcId="{EDE12744-F047-4022-98A4-CB17E18D85BB}" destId="{FC4BBBC0-2131-49B4-AA15-3CA5299884A7}" srcOrd="3" destOrd="0" presId="urn:microsoft.com/office/officeart/2005/8/layout/vList5"/>
    <dgm:cxn modelId="{B5566621-739A-4E04-8EA2-4A4727F6F44A}" type="presParOf" srcId="{EDE12744-F047-4022-98A4-CB17E18D85BB}" destId="{BEEF10EE-F344-4399-8A20-4D7AA798BD7F}" srcOrd="4" destOrd="0" presId="urn:microsoft.com/office/officeart/2005/8/layout/vList5"/>
    <dgm:cxn modelId="{DFA6A555-0CCD-4F00-8B90-66E2A5A61D53}" type="presParOf" srcId="{BEEF10EE-F344-4399-8A20-4D7AA798BD7F}" destId="{818AEE10-C66C-4D9B-BBDF-B8694F46CBB0}" srcOrd="0" destOrd="0" presId="urn:microsoft.com/office/officeart/2005/8/layout/vList5"/>
    <dgm:cxn modelId="{AB50803F-DDD2-431C-A0F3-14D345EFEF84}" type="presParOf" srcId="{EDE12744-F047-4022-98A4-CB17E18D85BB}" destId="{54298596-DF2A-49C8-A779-F20E5703E9CD}" srcOrd="5" destOrd="0" presId="urn:microsoft.com/office/officeart/2005/8/layout/vList5"/>
    <dgm:cxn modelId="{3A6FCDB4-D741-4B0C-B8BF-283C4540FB2B}" type="presParOf" srcId="{EDE12744-F047-4022-98A4-CB17E18D85BB}" destId="{72CFC10A-C472-4860-8688-C2395B2B5739}" srcOrd="6" destOrd="0" presId="urn:microsoft.com/office/officeart/2005/8/layout/vList5"/>
    <dgm:cxn modelId="{5550D206-A473-45E8-8C70-2453E23B41AA}" type="presParOf" srcId="{72CFC10A-C472-4860-8688-C2395B2B5739}" destId="{27A7B6F4-A679-40C7-B99E-42C00636DD00}" srcOrd="0" destOrd="0" presId="urn:microsoft.com/office/officeart/2005/8/layout/vList5"/>
    <dgm:cxn modelId="{4A5E53EE-67B1-4F74-9CA8-A57C54F8F12A}" type="presParOf" srcId="{EDE12744-F047-4022-98A4-CB17E18D85BB}" destId="{B3CAB39C-4BE9-4F59-B41B-9C829B175FE1}" srcOrd="7" destOrd="0" presId="urn:microsoft.com/office/officeart/2005/8/layout/vList5"/>
    <dgm:cxn modelId="{7730C0C6-4197-4F32-B795-6F420F18192F}" type="presParOf" srcId="{EDE12744-F047-4022-98A4-CB17E18D85BB}" destId="{6BFBAFFD-74DF-469D-B6AF-17E161CE7826}" srcOrd="8" destOrd="0" presId="urn:microsoft.com/office/officeart/2005/8/layout/vList5"/>
    <dgm:cxn modelId="{F37BF10A-069E-4248-ACBC-C7AB0D171172}" type="presParOf" srcId="{6BFBAFFD-74DF-469D-B6AF-17E161CE7826}" destId="{6DEB4A7B-9EF0-4A79-A6AE-00CEC3CEC6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164634F-8BF4-4AAE-93AD-A8A324689EA9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3AED869-CCF2-4C28-811E-D03664D138BC}">
      <dgm:prSet custT="1"/>
      <dgm:spPr/>
      <dgm:t>
        <a:bodyPr vert="vert"/>
        <a:lstStyle/>
        <a:p>
          <a:pPr algn="ctr" rtl="0"/>
          <a:r>
            <a:rPr lang="en-US" altLang="zh-CN" sz="2400" b="1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b="1" dirty="0" smtClean="0">
              <a:latin typeface="宋体" pitchFamily="2" charset="-122"/>
              <a:ea typeface="宋体" pitchFamily="2" charset="-122"/>
            </a:rPr>
            <a:t>声明</a:t>
          </a:r>
          <a:endParaRPr lang="zh-CN" altLang="en-US" sz="2400" b="1" dirty="0">
            <a:latin typeface="宋体" pitchFamily="2" charset="-122"/>
            <a:ea typeface="宋体" pitchFamily="2" charset="-122"/>
          </a:endParaRPr>
        </a:p>
      </dgm:t>
    </dgm:pt>
    <dgm:pt modelId="{71B0D65E-3CE9-463A-B65F-ED8A0A1FDB45}" type="par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DE41B4A-8DF2-4757-8E15-63789E4C0C6F}" type="sib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E5071A1-23E9-4156-B3E5-ED3CC13FA68E}">
      <dgm:prSet custT="1"/>
      <dgm:spPr/>
      <dgm:t>
        <a:bodyPr/>
        <a:lstStyle/>
        <a:p>
          <a:r>
            <a:rPr lang="zh-CN" altLang="en-US" sz="1600" dirty="0" smtClean="0"/>
            <a:t>控制</a:t>
          </a:r>
          <a:r>
            <a:rPr lang="zh-CN" altLang="en-US" sz="1800" dirty="0" smtClean="0"/>
            <a:t>字体</a:t>
          </a:r>
          <a:endParaRPr lang="zh-CN" altLang="en-US" sz="1800" dirty="0"/>
        </a:p>
      </dgm:t>
    </dgm:pt>
    <dgm:pt modelId="{F1E53161-F9FA-4812-AC2D-F1A7A77A61B6}" type="par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5910463E-168C-4EFD-B83A-3EBD552E12AB}" type="sib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ED3B4FD1-E48F-440C-9144-85517B2DAA25}">
      <dgm:prSet custT="1"/>
      <dgm:spPr/>
      <dgm:t>
        <a:bodyPr/>
        <a:lstStyle/>
        <a:p>
          <a:r>
            <a:rPr lang="zh-CN" altLang="en-US" sz="1800" dirty="0" smtClean="0"/>
            <a:t>控制文本格式</a:t>
          </a:r>
          <a:endParaRPr lang="zh-CN" altLang="en-US" sz="1800" dirty="0"/>
        </a:p>
      </dgm:t>
    </dgm:pt>
    <dgm:pt modelId="{CEA40FBB-8278-472F-AD81-DB1672732D14}" type="par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CDCA67BF-C8BF-41C7-84C2-FBE2662AD747}" type="sib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293578F7-5EBA-4E2D-A7E1-5B221115994C}">
      <dgm:prSet custT="1"/>
      <dgm:spPr/>
      <dgm:t>
        <a:bodyPr/>
        <a:lstStyle/>
        <a:p>
          <a:pPr algn="ctr" rtl="0"/>
          <a:r>
            <a:rPr lang="zh-CN" altLang="en-US" sz="2000" b="1" dirty="0" smtClean="0">
              <a:latin typeface="宋体" pitchFamily="2" charset="-122"/>
              <a:ea typeface="宋体" pitchFamily="2" charset="-122"/>
            </a:rPr>
            <a:t>文本格式化</a:t>
          </a:r>
          <a:endParaRPr lang="zh-CN" sz="2000" b="1" dirty="0">
            <a:latin typeface="宋体" pitchFamily="2" charset="-122"/>
            <a:ea typeface="宋体" pitchFamily="2" charset="-122"/>
          </a:endParaRPr>
        </a:p>
      </dgm:t>
    </dgm:pt>
    <dgm:pt modelId="{6122D7E7-F877-4C85-9DD9-3545DDCDCE88}" type="sibTrans" cxnId="{004FC571-BBAE-418B-957D-CC34A2E46D2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D239F0E2-85B2-4126-8533-79F5D85BEBDB}" type="parTrans" cxnId="{004FC571-BBAE-418B-957D-CC34A2E46D25}">
      <dgm:prSet custT="1"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708D121E-D578-4C65-8D1E-D49A514A7F87}">
      <dgm:prSet custT="1"/>
      <dgm:spPr/>
      <dgm:t>
        <a:bodyPr/>
        <a:lstStyle/>
        <a:p>
          <a:r>
            <a:rPr lang="zh-CN" altLang="en-US" sz="2400" b="1" dirty="0" smtClean="0"/>
            <a:t>鼠标形状</a:t>
          </a:r>
          <a:endParaRPr lang="zh-CN" altLang="en-US" sz="2400" b="1" dirty="0"/>
        </a:p>
      </dgm:t>
    </dgm:pt>
    <dgm:pt modelId="{3CEE8C30-E3C3-496F-94EE-9BC688F272A4}" type="parTrans" cxnId="{97B0A706-EC19-4047-9861-D6233AE72F75}">
      <dgm:prSet/>
      <dgm:spPr/>
      <dgm:t>
        <a:bodyPr/>
        <a:lstStyle/>
        <a:p>
          <a:endParaRPr lang="zh-CN" altLang="en-US"/>
        </a:p>
      </dgm:t>
    </dgm:pt>
    <dgm:pt modelId="{FA9B8376-12B9-41FD-AFC3-D8F2A19CA2AF}" type="sibTrans" cxnId="{97B0A706-EC19-4047-9861-D6233AE72F75}">
      <dgm:prSet/>
      <dgm:spPr/>
      <dgm:t>
        <a:bodyPr/>
        <a:lstStyle/>
        <a:p>
          <a:endParaRPr lang="zh-CN" altLang="en-US"/>
        </a:p>
      </dgm:t>
    </dgm:pt>
    <dgm:pt modelId="{97387D19-776D-40D4-9F0A-7B2990F0B3BE}">
      <dgm:prSet custT="1"/>
      <dgm:spPr/>
      <dgm:t>
        <a:bodyPr/>
        <a:lstStyle/>
        <a:p>
          <a:r>
            <a:rPr lang="en-US" altLang="zh-CN" sz="1800" b="1" dirty="0" smtClean="0"/>
            <a:t>Cursor</a:t>
          </a:r>
          <a:r>
            <a:rPr lang="zh-CN" altLang="en-US" sz="1800" b="1" dirty="0" smtClean="0"/>
            <a:t>属性</a:t>
          </a:r>
          <a:endParaRPr lang="zh-CN" altLang="en-US" sz="1800" b="1" dirty="0"/>
        </a:p>
      </dgm:t>
    </dgm:pt>
    <dgm:pt modelId="{0824DABA-3A4A-41A5-B67C-E890A7976B75}" type="parTrans" cxnId="{46BF4C40-22B9-4E6D-BB79-CCB690FB7AAF}">
      <dgm:prSet/>
      <dgm:spPr/>
      <dgm:t>
        <a:bodyPr/>
        <a:lstStyle/>
        <a:p>
          <a:endParaRPr lang="zh-CN" altLang="en-US"/>
        </a:p>
      </dgm:t>
    </dgm:pt>
    <dgm:pt modelId="{BEBAAE4E-83A2-4CA1-A22D-FBBBBACF5118}" type="sibTrans" cxnId="{46BF4C40-22B9-4E6D-BB79-CCB690FB7AAF}">
      <dgm:prSet/>
      <dgm:spPr/>
      <dgm:t>
        <a:bodyPr/>
        <a:lstStyle/>
        <a:p>
          <a:endParaRPr lang="zh-CN" altLang="en-US"/>
        </a:p>
      </dgm:t>
    </dgm:pt>
    <dgm:pt modelId="{CDF96022-B494-476A-90BD-AEC9068283C8}">
      <dgm:prSet custT="1"/>
      <dgm:spPr/>
      <dgm:t>
        <a:bodyPr/>
        <a:lstStyle/>
        <a:p>
          <a:r>
            <a:rPr lang="zh-CN" altLang="en-US" sz="1600" b="1" dirty="0" smtClean="0"/>
            <a:t>如何改变属性形状</a:t>
          </a:r>
          <a:endParaRPr lang="zh-CN" altLang="en-US" sz="1600" b="1" dirty="0"/>
        </a:p>
      </dgm:t>
    </dgm:pt>
    <dgm:pt modelId="{F1A96952-EDFE-49F2-A7DC-2C5AD0521AEA}" type="parTrans" cxnId="{89E8B1C2-FB95-4F2A-B131-4759DC005756}">
      <dgm:prSet/>
      <dgm:spPr/>
      <dgm:t>
        <a:bodyPr/>
        <a:lstStyle/>
        <a:p>
          <a:endParaRPr lang="zh-CN" altLang="en-US"/>
        </a:p>
      </dgm:t>
    </dgm:pt>
    <dgm:pt modelId="{F7A9020D-0C78-4E55-9785-43E2BD92134F}" type="sibTrans" cxnId="{89E8B1C2-FB95-4F2A-B131-4759DC005756}">
      <dgm:prSet/>
      <dgm:spPr/>
      <dgm:t>
        <a:bodyPr/>
        <a:lstStyle/>
        <a:p>
          <a:endParaRPr lang="zh-CN" altLang="en-US"/>
        </a:p>
      </dgm:t>
    </dgm:pt>
    <dgm:pt modelId="{3A91EB3A-23E8-4C09-881C-40648F75C493}">
      <dgm:prSet custT="1"/>
      <dgm:spPr/>
      <dgm:t>
        <a:bodyPr/>
        <a:lstStyle/>
        <a:p>
          <a:pPr algn="ctr" rtl="0"/>
          <a:r>
            <a:rPr lang="zh-CN" altLang="en-US" sz="2400" b="1" dirty="0" smtClean="0">
              <a:latin typeface="宋体" pitchFamily="2" charset="-122"/>
              <a:ea typeface="宋体" pitchFamily="2" charset="-122"/>
            </a:rPr>
            <a:t>表格样式</a:t>
          </a:r>
          <a:endParaRPr lang="zh-CN" altLang="en-US" sz="2400" b="1" dirty="0">
            <a:latin typeface="宋体" pitchFamily="2" charset="-122"/>
            <a:ea typeface="宋体" pitchFamily="2" charset="-122"/>
          </a:endParaRPr>
        </a:p>
      </dgm:t>
    </dgm:pt>
    <dgm:pt modelId="{588CFD45-F056-47BB-8918-4DEAD1B86EC6}" type="parTrans" cxnId="{63938176-4CED-4881-996E-E41195DCB39F}">
      <dgm:prSet/>
      <dgm:spPr/>
      <dgm:t>
        <a:bodyPr/>
        <a:lstStyle/>
        <a:p>
          <a:endParaRPr lang="zh-CN" altLang="en-US"/>
        </a:p>
      </dgm:t>
    </dgm:pt>
    <dgm:pt modelId="{4D4FAE41-7BC5-4525-A554-28B70B06B728}" type="sibTrans" cxnId="{63938176-4CED-4881-996E-E41195DCB39F}">
      <dgm:prSet/>
      <dgm:spPr/>
      <dgm:t>
        <a:bodyPr/>
        <a:lstStyle/>
        <a:p>
          <a:endParaRPr lang="zh-CN" altLang="en-US"/>
        </a:p>
      </dgm:t>
    </dgm:pt>
    <dgm:pt modelId="{0ADA9871-A55F-454E-8E98-00C21C277DC2}">
      <dgm:prSet custT="1"/>
      <dgm:spPr/>
      <dgm:t>
        <a:bodyPr/>
        <a:lstStyle/>
        <a:p>
          <a:r>
            <a:rPr lang="zh-CN" altLang="en-US" sz="2400" b="1" dirty="0" smtClean="0"/>
            <a:t>显示方式</a:t>
          </a:r>
          <a:endParaRPr lang="zh-CN" altLang="en-US" sz="2400" b="1" dirty="0"/>
        </a:p>
      </dgm:t>
    </dgm:pt>
    <dgm:pt modelId="{33DE494A-00D6-4845-B884-2C582BD47E27}" type="parTrans" cxnId="{0D904B46-80E1-481D-94DA-FD1374A82940}">
      <dgm:prSet/>
      <dgm:spPr/>
      <dgm:t>
        <a:bodyPr/>
        <a:lstStyle/>
        <a:p>
          <a:endParaRPr lang="zh-CN" altLang="en-US"/>
        </a:p>
      </dgm:t>
    </dgm:pt>
    <dgm:pt modelId="{034D7E20-63DC-45D1-AF66-ECAB80444305}" type="sibTrans" cxnId="{0D904B46-80E1-481D-94DA-FD1374A82940}">
      <dgm:prSet/>
      <dgm:spPr/>
      <dgm:t>
        <a:bodyPr/>
        <a:lstStyle/>
        <a:p>
          <a:endParaRPr lang="zh-CN" altLang="en-US"/>
        </a:p>
      </dgm:t>
    </dgm:pt>
    <dgm:pt modelId="{7FF571C2-B41A-418B-8134-E1F8F6FA41E6}">
      <dgm:prSet custT="1"/>
      <dgm:spPr/>
      <dgm:t>
        <a:bodyPr/>
        <a:lstStyle/>
        <a:p>
          <a:r>
            <a:rPr lang="zh-CN" altLang="en-US" sz="2400" b="1" dirty="0" smtClean="0"/>
            <a:t>列表样式</a:t>
          </a:r>
          <a:endParaRPr lang="zh-CN" altLang="en-US" sz="2400" b="1" dirty="0"/>
        </a:p>
      </dgm:t>
    </dgm:pt>
    <dgm:pt modelId="{A88F652D-8472-435E-9A49-263B7DB6D498}" type="parTrans" cxnId="{64057C08-B4CC-4BE2-BAEA-9E9E70551D89}">
      <dgm:prSet/>
      <dgm:spPr/>
      <dgm:t>
        <a:bodyPr/>
        <a:lstStyle/>
        <a:p>
          <a:endParaRPr lang="zh-CN" altLang="en-US"/>
        </a:p>
      </dgm:t>
    </dgm:pt>
    <dgm:pt modelId="{0A473382-3758-4C77-8C93-0C028419D992}" type="sibTrans" cxnId="{64057C08-B4CC-4BE2-BAEA-9E9E70551D89}">
      <dgm:prSet/>
      <dgm:spPr/>
      <dgm:t>
        <a:bodyPr/>
        <a:lstStyle/>
        <a:p>
          <a:endParaRPr lang="zh-CN" altLang="en-US"/>
        </a:p>
      </dgm:t>
    </dgm:pt>
    <dgm:pt modelId="{30D51830-E242-4434-946B-04481ED293BA}">
      <dgm:prSet custT="1"/>
      <dgm:spPr/>
      <dgm:t>
        <a:bodyPr/>
        <a:lstStyle/>
        <a:p>
          <a:r>
            <a:rPr lang="zh-CN" altLang="en-US" sz="2400" b="1" dirty="0" smtClean="0"/>
            <a:t>定位</a:t>
          </a:r>
          <a:endParaRPr lang="zh-CN" altLang="en-US" sz="2400" b="1" dirty="0"/>
        </a:p>
      </dgm:t>
    </dgm:pt>
    <dgm:pt modelId="{B5F40135-DB51-460D-BE0A-42154E5214ED}" type="parTrans" cxnId="{6748FAB0-28DD-4114-AA3A-C2140FD962CE}">
      <dgm:prSet/>
      <dgm:spPr/>
      <dgm:t>
        <a:bodyPr/>
        <a:lstStyle/>
        <a:p>
          <a:endParaRPr lang="zh-CN" altLang="en-US"/>
        </a:p>
      </dgm:t>
    </dgm:pt>
    <dgm:pt modelId="{49191E34-414F-4327-BD09-EF585D3CE4AD}" type="sibTrans" cxnId="{6748FAB0-28DD-4114-AA3A-C2140FD962CE}">
      <dgm:prSet/>
      <dgm:spPr/>
      <dgm:t>
        <a:bodyPr/>
        <a:lstStyle/>
        <a:p>
          <a:endParaRPr lang="zh-CN" altLang="en-US"/>
        </a:p>
      </dgm:t>
    </dgm:pt>
    <dgm:pt modelId="{C04A18CB-1119-4ED1-B9A3-F0AC00667543}">
      <dgm:prSet custT="1"/>
      <dgm:spPr/>
      <dgm:t>
        <a:bodyPr/>
        <a:lstStyle/>
        <a:p>
          <a:r>
            <a:rPr lang="zh-CN" altLang="en-US" sz="1600" dirty="0" smtClean="0"/>
            <a:t>表格常用样式属性</a:t>
          </a:r>
          <a:endParaRPr lang="zh-CN" altLang="en-US" sz="1600" dirty="0"/>
        </a:p>
      </dgm:t>
    </dgm:pt>
    <dgm:pt modelId="{7F1DC6A1-F902-4C46-AE77-B2129DE1F67B}" type="parTrans" cxnId="{0E0A508A-EB90-467B-8C95-F3DD99194140}">
      <dgm:prSet/>
      <dgm:spPr/>
      <dgm:t>
        <a:bodyPr/>
        <a:lstStyle/>
        <a:p>
          <a:endParaRPr lang="zh-CN" altLang="en-US"/>
        </a:p>
      </dgm:t>
    </dgm:pt>
    <dgm:pt modelId="{20052F25-DF8C-427A-A63D-54DBFDAAEBE9}" type="sibTrans" cxnId="{0E0A508A-EB90-467B-8C95-F3DD99194140}">
      <dgm:prSet/>
      <dgm:spPr/>
      <dgm:t>
        <a:bodyPr/>
        <a:lstStyle/>
        <a:p>
          <a:endParaRPr lang="zh-CN" altLang="en-US"/>
        </a:p>
      </dgm:t>
    </dgm:pt>
    <dgm:pt modelId="{29A84251-128A-43B2-A9A6-2938F381F954}">
      <dgm:prSet custT="1"/>
      <dgm:spPr/>
      <dgm:t>
        <a:bodyPr/>
        <a:lstStyle/>
        <a:p>
          <a:r>
            <a:rPr lang="zh-CN" altLang="en-US" sz="1600" dirty="0" smtClean="0"/>
            <a:t>表格特殊样式属性</a:t>
          </a:r>
          <a:endParaRPr lang="zh-CN" altLang="en-US" sz="1600" dirty="0"/>
        </a:p>
      </dgm:t>
    </dgm:pt>
    <dgm:pt modelId="{AE308A26-109F-46C0-83CE-75BBDA0031C3}" type="parTrans" cxnId="{F57B1F5D-0529-4486-ADDE-28BE09CEB8E6}">
      <dgm:prSet/>
      <dgm:spPr/>
      <dgm:t>
        <a:bodyPr/>
        <a:lstStyle/>
        <a:p>
          <a:endParaRPr lang="zh-CN" altLang="en-US"/>
        </a:p>
      </dgm:t>
    </dgm:pt>
    <dgm:pt modelId="{22FC2512-D489-423C-A6C8-57F6BAB1D2AE}" type="sibTrans" cxnId="{F57B1F5D-0529-4486-ADDE-28BE09CEB8E6}">
      <dgm:prSet/>
      <dgm:spPr/>
      <dgm:t>
        <a:bodyPr/>
        <a:lstStyle/>
        <a:p>
          <a:endParaRPr lang="zh-CN" altLang="en-US"/>
        </a:p>
      </dgm:t>
    </dgm:pt>
    <dgm:pt modelId="{2C9DAC5C-D144-4C4C-9702-A72CDE49408E}">
      <dgm:prSet custT="1"/>
      <dgm:spPr/>
      <dgm:t>
        <a:bodyPr/>
        <a:lstStyle/>
        <a:p>
          <a:r>
            <a:rPr lang="zh-CN" altLang="en-US" sz="1800" dirty="0" smtClean="0"/>
            <a:t>固定定位</a:t>
          </a:r>
          <a:endParaRPr lang="zh-CN" altLang="en-US" sz="1800" dirty="0"/>
        </a:p>
      </dgm:t>
    </dgm:pt>
    <dgm:pt modelId="{5C401822-7DB1-4380-8EB5-9E30537C03FC}" type="parTrans" cxnId="{075C2FB3-8C47-40A3-9F13-7E32817C6192}">
      <dgm:prSet/>
      <dgm:spPr/>
      <dgm:t>
        <a:bodyPr/>
        <a:lstStyle/>
        <a:p>
          <a:endParaRPr lang="zh-CN" altLang="en-US"/>
        </a:p>
      </dgm:t>
    </dgm:pt>
    <dgm:pt modelId="{6B423067-B5F3-478B-92E8-54FEBBC0D750}" type="sibTrans" cxnId="{075C2FB3-8C47-40A3-9F13-7E32817C6192}">
      <dgm:prSet/>
      <dgm:spPr/>
      <dgm:t>
        <a:bodyPr/>
        <a:lstStyle/>
        <a:p>
          <a:endParaRPr lang="zh-CN" altLang="en-US"/>
        </a:p>
      </dgm:t>
    </dgm:pt>
    <dgm:pt modelId="{1031518E-C72E-4089-A47D-69D014538C9B}">
      <dgm:prSet custT="1"/>
      <dgm:spPr/>
      <dgm:t>
        <a:bodyPr/>
        <a:lstStyle/>
        <a:p>
          <a:r>
            <a:rPr lang="zh-CN" altLang="en-US" sz="1800" dirty="0" smtClean="0"/>
            <a:t>定位简介</a:t>
          </a:r>
          <a:endParaRPr lang="zh-CN" altLang="en-US" sz="1800" dirty="0"/>
        </a:p>
      </dgm:t>
    </dgm:pt>
    <dgm:pt modelId="{DB99C4C6-533C-4514-9C83-C2839140E768}" type="parTrans" cxnId="{774AF8D5-3876-452E-9342-0BCDE588BD2B}">
      <dgm:prSet/>
      <dgm:spPr/>
      <dgm:t>
        <a:bodyPr/>
        <a:lstStyle/>
        <a:p>
          <a:endParaRPr lang="zh-CN" altLang="en-US"/>
        </a:p>
      </dgm:t>
    </dgm:pt>
    <dgm:pt modelId="{3649F04E-841A-4E92-B46F-9C1A82EB2DD0}" type="sibTrans" cxnId="{774AF8D5-3876-452E-9342-0BCDE588BD2B}">
      <dgm:prSet/>
      <dgm:spPr/>
      <dgm:t>
        <a:bodyPr/>
        <a:lstStyle/>
        <a:p>
          <a:endParaRPr lang="zh-CN" altLang="en-US"/>
        </a:p>
      </dgm:t>
    </dgm:pt>
    <dgm:pt modelId="{195FFC46-8193-4F68-8411-CC5BA9BEC8C9}">
      <dgm:prSet custT="1"/>
      <dgm:spPr/>
      <dgm:t>
        <a:bodyPr/>
        <a:lstStyle/>
        <a:p>
          <a:r>
            <a:rPr lang="zh-CN" altLang="en-US" sz="1800" dirty="0" smtClean="0"/>
            <a:t>流定位</a:t>
          </a:r>
          <a:endParaRPr lang="zh-CN" altLang="en-US" sz="1800" dirty="0"/>
        </a:p>
      </dgm:t>
    </dgm:pt>
    <dgm:pt modelId="{B8610AAD-217A-4D21-92C4-DBBA8BACCA0F}" type="parTrans" cxnId="{28C09615-B50F-4C02-8251-E165E87F710C}">
      <dgm:prSet/>
      <dgm:spPr/>
      <dgm:t>
        <a:bodyPr/>
        <a:lstStyle/>
        <a:p>
          <a:endParaRPr lang="zh-CN" altLang="en-US"/>
        </a:p>
      </dgm:t>
    </dgm:pt>
    <dgm:pt modelId="{B9E67AE6-3CCE-4FE0-B734-7AEF2106BE22}" type="sibTrans" cxnId="{28C09615-B50F-4C02-8251-E165E87F710C}">
      <dgm:prSet/>
      <dgm:spPr/>
      <dgm:t>
        <a:bodyPr/>
        <a:lstStyle/>
        <a:p>
          <a:endParaRPr lang="zh-CN" altLang="en-US"/>
        </a:p>
      </dgm:t>
    </dgm:pt>
    <dgm:pt modelId="{1908A3D3-0B93-46ED-B29D-648C861F106C}">
      <dgm:prSet custT="1"/>
      <dgm:spPr/>
      <dgm:t>
        <a:bodyPr/>
        <a:lstStyle/>
        <a:p>
          <a:r>
            <a:rPr lang="zh-CN" altLang="en-US" sz="1800" dirty="0" smtClean="0"/>
            <a:t>浮动定位</a:t>
          </a:r>
          <a:endParaRPr lang="zh-CN" altLang="en-US" sz="1800" dirty="0"/>
        </a:p>
      </dgm:t>
    </dgm:pt>
    <dgm:pt modelId="{98A3BDF0-7433-4364-8E01-46C596C17285}" type="parTrans" cxnId="{55111E43-FEC2-481C-A343-49383947C2F5}">
      <dgm:prSet/>
      <dgm:spPr/>
      <dgm:t>
        <a:bodyPr/>
        <a:lstStyle/>
        <a:p>
          <a:endParaRPr lang="zh-CN" altLang="en-US"/>
        </a:p>
      </dgm:t>
    </dgm:pt>
    <dgm:pt modelId="{9AF0E57C-D6EB-406D-B6DD-EBA70CEC8A3C}" type="sibTrans" cxnId="{55111E43-FEC2-481C-A343-49383947C2F5}">
      <dgm:prSet/>
      <dgm:spPr/>
      <dgm:t>
        <a:bodyPr/>
        <a:lstStyle/>
        <a:p>
          <a:endParaRPr lang="zh-CN" altLang="en-US"/>
        </a:p>
      </dgm:t>
    </dgm:pt>
    <dgm:pt modelId="{805E7DAB-FDFA-4696-9322-DC0220505C33}">
      <dgm:prSet custT="1"/>
      <dgm:spPr/>
      <dgm:t>
        <a:bodyPr/>
        <a:lstStyle/>
        <a:p>
          <a:r>
            <a:rPr lang="zh-CN" altLang="en-US" sz="1800" dirty="0" smtClean="0"/>
            <a:t>相对定位</a:t>
          </a:r>
          <a:endParaRPr lang="zh-CN" altLang="en-US" sz="1800" dirty="0"/>
        </a:p>
      </dgm:t>
    </dgm:pt>
    <dgm:pt modelId="{9351CC7A-C53F-4139-A403-4DF2C2706375}" type="parTrans" cxnId="{99087D86-C0F1-44EC-B78C-5E2E8877531E}">
      <dgm:prSet/>
      <dgm:spPr/>
      <dgm:t>
        <a:bodyPr/>
        <a:lstStyle/>
        <a:p>
          <a:endParaRPr lang="zh-CN" altLang="en-US"/>
        </a:p>
      </dgm:t>
    </dgm:pt>
    <dgm:pt modelId="{F0B0C206-6F5A-47E5-A118-B34AC9788685}" type="sibTrans" cxnId="{99087D86-C0F1-44EC-B78C-5E2E8877531E}">
      <dgm:prSet/>
      <dgm:spPr/>
      <dgm:t>
        <a:bodyPr/>
        <a:lstStyle/>
        <a:p>
          <a:endParaRPr lang="zh-CN" altLang="en-US"/>
        </a:p>
      </dgm:t>
    </dgm:pt>
    <dgm:pt modelId="{EB91CE86-73B8-4CFD-931E-CA8A9A1A3605}">
      <dgm:prSet custT="1"/>
      <dgm:spPr/>
      <dgm:t>
        <a:bodyPr/>
        <a:lstStyle/>
        <a:p>
          <a:r>
            <a:rPr lang="zh-CN" altLang="en-US" sz="1800" dirty="0" smtClean="0"/>
            <a:t>绝对定位</a:t>
          </a:r>
          <a:endParaRPr lang="zh-CN" altLang="en-US" sz="1800" dirty="0"/>
        </a:p>
      </dgm:t>
    </dgm:pt>
    <dgm:pt modelId="{EAA1DEBC-B467-445A-8B66-FC9976CA9A28}" type="parTrans" cxnId="{ED55CE5C-8290-464F-8F85-4395297DE704}">
      <dgm:prSet/>
      <dgm:spPr/>
      <dgm:t>
        <a:bodyPr/>
        <a:lstStyle/>
        <a:p>
          <a:endParaRPr lang="zh-CN" altLang="en-US"/>
        </a:p>
      </dgm:t>
    </dgm:pt>
    <dgm:pt modelId="{254A2925-DE65-4063-A26A-EE2E72095CDB}" type="sibTrans" cxnId="{ED55CE5C-8290-464F-8F85-4395297DE704}">
      <dgm:prSet/>
      <dgm:spPr/>
      <dgm:t>
        <a:bodyPr/>
        <a:lstStyle/>
        <a:p>
          <a:endParaRPr lang="zh-CN" altLang="en-US"/>
        </a:p>
      </dgm:t>
    </dgm:pt>
    <dgm:pt modelId="{A487A144-B51B-469D-865C-32D449007B3D}">
      <dgm:prSet custT="1"/>
      <dgm:spPr/>
      <dgm:t>
        <a:bodyPr/>
        <a:lstStyle/>
        <a:p>
          <a:r>
            <a:rPr lang="zh-CN" altLang="en-US" sz="1800" dirty="0" smtClean="0"/>
            <a:t>定位属性</a:t>
          </a:r>
          <a:endParaRPr lang="zh-CN" altLang="en-US" sz="1800" dirty="0"/>
        </a:p>
      </dgm:t>
    </dgm:pt>
    <dgm:pt modelId="{E328F652-1DAD-4786-8D41-94A2A3107986}" type="parTrans" cxnId="{7B191ADA-D9E5-4875-A240-B768D0728D65}">
      <dgm:prSet/>
      <dgm:spPr/>
      <dgm:t>
        <a:bodyPr/>
        <a:lstStyle/>
        <a:p>
          <a:endParaRPr lang="zh-CN" altLang="en-US"/>
        </a:p>
      </dgm:t>
    </dgm:pt>
    <dgm:pt modelId="{C9ABDC47-59CD-4BFA-B75F-CA8344419140}" type="sibTrans" cxnId="{7B191ADA-D9E5-4875-A240-B768D0728D65}">
      <dgm:prSet/>
      <dgm:spPr/>
      <dgm:t>
        <a:bodyPr/>
        <a:lstStyle/>
        <a:p>
          <a:endParaRPr lang="zh-CN" altLang="en-US"/>
        </a:p>
      </dgm:t>
    </dgm:pt>
    <dgm:pt modelId="{43511BA7-909F-41F5-9F80-7797AC3E665A}">
      <dgm:prSet custT="1"/>
      <dgm:spPr/>
      <dgm:t>
        <a:bodyPr/>
        <a:lstStyle/>
        <a:p>
          <a:r>
            <a:rPr lang="zh-CN" altLang="en-US" sz="1800" dirty="0" smtClean="0"/>
            <a:t>堆叠顺序</a:t>
          </a:r>
          <a:endParaRPr lang="zh-CN" altLang="en-US" sz="1800" dirty="0"/>
        </a:p>
      </dgm:t>
    </dgm:pt>
    <dgm:pt modelId="{F1E092D7-4A3B-4588-AC8C-E3CFA3BF802A}" type="parTrans" cxnId="{C8475449-171F-4B81-9004-A41F2DDF2644}">
      <dgm:prSet/>
      <dgm:spPr/>
      <dgm:t>
        <a:bodyPr/>
        <a:lstStyle/>
        <a:p>
          <a:endParaRPr lang="zh-CN" altLang="en-US"/>
        </a:p>
      </dgm:t>
    </dgm:pt>
    <dgm:pt modelId="{7DF75577-46D7-48FC-AEBE-89E908ECEE32}" type="sibTrans" cxnId="{C8475449-171F-4B81-9004-A41F2DDF2644}">
      <dgm:prSet/>
      <dgm:spPr/>
      <dgm:t>
        <a:bodyPr/>
        <a:lstStyle/>
        <a:p>
          <a:endParaRPr lang="zh-CN" altLang="en-US"/>
        </a:p>
      </dgm:t>
    </dgm:pt>
    <dgm:pt modelId="{DAAE8FE1-C154-48B0-8B83-38ACFD511BB8}">
      <dgm:prSet custT="1"/>
      <dgm:spPr/>
      <dgm:t>
        <a:bodyPr/>
        <a:lstStyle/>
        <a:p>
          <a:r>
            <a:rPr lang="en-US" altLang="zh-CN" sz="1800" dirty="0" smtClean="0"/>
            <a:t>List-style-image</a:t>
          </a:r>
          <a:endParaRPr lang="zh-CN" altLang="en-US" sz="1800" dirty="0"/>
        </a:p>
      </dgm:t>
    </dgm:pt>
    <dgm:pt modelId="{9C3EFA91-6264-4E6D-BCA7-9E910DEDDF8E}" type="parTrans" cxnId="{C7D4F49B-4E35-41BE-93DA-BD31550A46D2}">
      <dgm:prSet/>
      <dgm:spPr/>
      <dgm:t>
        <a:bodyPr/>
        <a:lstStyle/>
        <a:p>
          <a:endParaRPr lang="zh-CN" altLang="en-US"/>
        </a:p>
      </dgm:t>
    </dgm:pt>
    <dgm:pt modelId="{F179F1B1-7CC9-40D8-82C4-C6104607A96B}" type="sibTrans" cxnId="{C7D4F49B-4E35-41BE-93DA-BD31550A46D2}">
      <dgm:prSet/>
      <dgm:spPr/>
      <dgm:t>
        <a:bodyPr/>
        <a:lstStyle/>
        <a:p>
          <a:endParaRPr lang="zh-CN" altLang="en-US"/>
        </a:p>
      </dgm:t>
    </dgm:pt>
    <dgm:pt modelId="{9A72538F-D530-40C9-8E86-6A8358C07D4A}">
      <dgm:prSet custT="1"/>
      <dgm:spPr/>
      <dgm:t>
        <a:bodyPr/>
        <a:lstStyle/>
        <a:p>
          <a:r>
            <a:rPr lang="en-US" altLang="zh-CN" sz="1800" dirty="0" smtClean="0"/>
            <a:t>List-style-type</a:t>
          </a:r>
          <a:endParaRPr lang="zh-CN" altLang="en-US" sz="1800" dirty="0"/>
        </a:p>
      </dgm:t>
    </dgm:pt>
    <dgm:pt modelId="{47043E9F-3A8F-401F-B822-5C40CDF209E4}" type="parTrans" cxnId="{959F98C0-2811-44E8-B4CD-CE3E7A1A7D0D}">
      <dgm:prSet/>
      <dgm:spPr/>
      <dgm:t>
        <a:bodyPr/>
        <a:lstStyle/>
        <a:p>
          <a:endParaRPr lang="zh-CN" altLang="en-US"/>
        </a:p>
      </dgm:t>
    </dgm:pt>
    <dgm:pt modelId="{D16C33AB-40E3-4BE4-A2B8-8EBAF45236D0}" type="sibTrans" cxnId="{959F98C0-2811-44E8-B4CD-CE3E7A1A7D0D}">
      <dgm:prSet/>
      <dgm:spPr/>
      <dgm:t>
        <a:bodyPr/>
        <a:lstStyle/>
        <a:p>
          <a:endParaRPr lang="zh-CN" altLang="en-US"/>
        </a:p>
      </dgm:t>
    </dgm:pt>
    <dgm:pt modelId="{DFD2B6BB-0D20-4D5A-B965-292A921273CE}">
      <dgm:prSet custT="1"/>
      <dgm:spPr/>
      <dgm:t>
        <a:bodyPr/>
        <a:lstStyle/>
        <a:p>
          <a:r>
            <a:rPr lang="zh-CN" altLang="en-US" sz="1800" dirty="0" smtClean="0"/>
            <a:t>改正显示方式</a:t>
          </a:r>
          <a:endParaRPr lang="zh-CN" altLang="en-US" sz="1800" dirty="0"/>
        </a:p>
      </dgm:t>
    </dgm:pt>
    <dgm:pt modelId="{57AFFD99-C253-45C0-99F2-84A865210734}" type="parTrans" cxnId="{DEF0D0BC-6C03-4891-9E38-5DCD9D600E23}">
      <dgm:prSet/>
      <dgm:spPr/>
      <dgm:t>
        <a:bodyPr/>
        <a:lstStyle/>
        <a:p>
          <a:endParaRPr lang="zh-CN" altLang="en-US"/>
        </a:p>
      </dgm:t>
    </dgm:pt>
    <dgm:pt modelId="{2645FE31-3CE2-4D1C-AB19-47EE116C9DBD}" type="sibTrans" cxnId="{DEF0D0BC-6C03-4891-9E38-5DCD9D600E23}">
      <dgm:prSet/>
      <dgm:spPr/>
      <dgm:t>
        <a:bodyPr/>
        <a:lstStyle/>
        <a:p>
          <a:endParaRPr lang="zh-CN" altLang="en-US"/>
        </a:p>
      </dgm:t>
    </dgm:pt>
    <dgm:pt modelId="{9E061FEF-D552-4D17-8834-26C3BE88D076}">
      <dgm:prSet custT="1"/>
      <dgm:spPr/>
      <dgm:t>
        <a:bodyPr/>
        <a:lstStyle/>
        <a:p>
          <a:r>
            <a:rPr lang="zh-CN" altLang="en-US" sz="1800" dirty="0" smtClean="0"/>
            <a:t>默认显示方式</a:t>
          </a:r>
          <a:endParaRPr lang="zh-CN" altLang="en-US" sz="1800" dirty="0"/>
        </a:p>
      </dgm:t>
    </dgm:pt>
    <dgm:pt modelId="{DBABFFC6-344E-4338-B8C9-C07A5CC0DAD4}" type="parTrans" cxnId="{0C042865-BCE3-4399-8AE3-B7F8F6453FA5}">
      <dgm:prSet/>
      <dgm:spPr/>
      <dgm:t>
        <a:bodyPr/>
        <a:lstStyle/>
        <a:p>
          <a:endParaRPr lang="zh-CN" altLang="en-US"/>
        </a:p>
      </dgm:t>
    </dgm:pt>
    <dgm:pt modelId="{655FD51F-5012-478D-ACEB-20AA6F985746}" type="sibTrans" cxnId="{0C042865-BCE3-4399-8AE3-B7F8F6453FA5}">
      <dgm:prSet/>
      <dgm:spPr/>
      <dgm:t>
        <a:bodyPr/>
        <a:lstStyle/>
        <a:p>
          <a:endParaRPr lang="zh-CN" altLang="en-US"/>
        </a:p>
      </dgm:t>
    </dgm:pt>
    <dgm:pt modelId="{6C7BD7F7-7222-4B3F-B6FF-0DF0B918458D}" type="pres">
      <dgm:prSet presAssocID="{7164634F-8BF4-4AAE-93AD-A8A324689E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493F76-5A85-4A6D-A1FE-E91AAB4D5C78}" type="pres">
      <dgm:prSet presAssocID="{C3AED869-CCF2-4C28-811E-D03664D138BC}" presName="root1" presStyleCnt="0"/>
      <dgm:spPr/>
      <dgm:t>
        <a:bodyPr/>
        <a:lstStyle/>
        <a:p>
          <a:endParaRPr lang="zh-CN" altLang="en-US"/>
        </a:p>
      </dgm:t>
    </dgm:pt>
    <dgm:pt modelId="{C4664C9F-C963-4F47-895E-5FF5871BC78D}" type="pres">
      <dgm:prSet presAssocID="{C3AED869-CCF2-4C28-811E-D03664D138BC}" presName="LevelOneTextNode" presStyleLbl="node0" presStyleIdx="0" presStyleCnt="1" custScaleX="230083" custScaleY="133378" custLinFactX="-3100000" custLinFactNeighborX="-3112033" custLinFactNeighborY="86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43AD3F-B16E-4BF8-9F32-5470A075F9EE}" type="pres">
      <dgm:prSet presAssocID="{C3AED869-CCF2-4C28-811E-D03664D138BC}" presName="level2hierChild" presStyleCnt="0"/>
      <dgm:spPr/>
      <dgm:t>
        <a:bodyPr/>
        <a:lstStyle/>
        <a:p>
          <a:endParaRPr lang="zh-CN" altLang="en-US"/>
        </a:p>
      </dgm:t>
    </dgm:pt>
    <dgm:pt modelId="{ECF7C433-B59C-4883-83FD-5B8B24BF8A8A}" type="pres">
      <dgm:prSet presAssocID="{D239F0E2-85B2-4126-8533-79F5D85BEBDB}" presName="conn2-1" presStyleLbl="parChTrans1D2" presStyleIdx="0" presStyleCnt="6" custScaleX="1062782"/>
      <dgm:spPr/>
      <dgm:t>
        <a:bodyPr/>
        <a:lstStyle/>
        <a:p>
          <a:endParaRPr lang="zh-CN" altLang="en-US"/>
        </a:p>
      </dgm:t>
    </dgm:pt>
    <dgm:pt modelId="{4AF25969-BCC9-4AFE-8CAB-3AB734B06DF2}" type="pres">
      <dgm:prSet presAssocID="{D239F0E2-85B2-4126-8533-79F5D85BEBDB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82FD172-27FC-484B-B196-9C97311C2976}" type="pres">
      <dgm:prSet presAssocID="{293578F7-5EBA-4E2D-A7E1-5B221115994C}" presName="root2" presStyleCnt="0"/>
      <dgm:spPr/>
      <dgm:t>
        <a:bodyPr/>
        <a:lstStyle/>
        <a:p>
          <a:endParaRPr lang="zh-CN" altLang="en-US"/>
        </a:p>
      </dgm:t>
    </dgm:pt>
    <dgm:pt modelId="{78715B75-E01C-4EEB-86DA-71768D21A4B5}" type="pres">
      <dgm:prSet presAssocID="{293578F7-5EBA-4E2D-A7E1-5B221115994C}" presName="LevelTwoTextNode" presStyleLbl="node2" presStyleIdx="0" presStyleCnt="6" custScaleX="209190" custScaleY="161047" custLinFactX="-99292" custLinFactY="54598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B890CB-CBA5-4242-9CEF-82634570EF46}" type="pres">
      <dgm:prSet presAssocID="{293578F7-5EBA-4E2D-A7E1-5B221115994C}" presName="level3hierChild" presStyleCnt="0"/>
      <dgm:spPr/>
      <dgm:t>
        <a:bodyPr/>
        <a:lstStyle/>
        <a:p>
          <a:endParaRPr lang="zh-CN" altLang="en-US"/>
        </a:p>
      </dgm:t>
    </dgm:pt>
    <dgm:pt modelId="{0755F1EE-8B48-440D-A19A-E3C5659114F6}" type="pres">
      <dgm:prSet presAssocID="{F1E53161-F9FA-4812-AC2D-F1A7A77A61B6}" presName="conn2-1" presStyleLbl="parChTrans1D3" presStyleIdx="0" presStyleCnt="18"/>
      <dgm:spPr/>
      <dgm:t>
        <a:bodyPr/>
        <a:lstStyle/>
        <a:p>
          <a:endParaRPr lang="zh-CN" altLang="en-US"/>
        </a:p>
      </dgm:t>
    </dgm:pt>
    <dgm:pt modelId="{CAD85D2A-1FE5-4907-BAB6-AD1394A176FE}" type="pres">
      <dgm:prSet presAssocID="{F1E53161-F9FA-4812-AC2D-F1A7A77A61B6}" presName="connTx" presStyleLbl="parChTrans1D3" presStyleIdx="0" presStyleCnt="18"/>
      <dgm:spPr/>
      <dgm:t>
        <a:bodyPr/>
        <a:lstStyle/>
        <a:p>
          <a:endParaRPr lang="zh-CN" altLang="en-US"/>
        </a:p>
      </dgm:t>
    </dgm:pt>
    <dgm:pt modelId="{413BB7F8-7916-4322-ADFA-CAD5F7829218}" type="pres">
      <dgm:prSet presAssocID="{1E5071A1-23E9-4156-B3E5-ED3CC13FA68E}" presName="root2" presStyleCnt="0"/>
      <dgm:spPr/>
    </dgm:pt>
    <dgm:pt modelId="{F149138E-3B78-40DE-B86C-606D7B0F3279}" type="pres">
      <dgm:prSet presAssocID="{1E5071A1-23E9-4156-B3E5-ED3CC13FA68E}" presName="LevelTwoTextNode" presStyleLbl="node3" presStyleIdx="0" presStyleCnt="18" custScaleX="206302" custScaleY="108799" custLinFactNeighborX="86203" custLinFactNeighborY="528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E0FF8-E981-45C1-ACA1-330617FBCDB9}" type="pres">
      <dgm:prSet presAssocID="{1E5071A1-23E9-4156-B3E5-ED3CC13FA68E}" presName="level3hierChild" presStyleCnt="0"/>
      <dgm:spPr/>
    </dgm:pt>
    <dgm:pt modelId="{A61FFA4A-5668-4598-899A-54A60E04ECE9}" type="pres">
      <dgm:prSet presAssocID="{CEA40FBB-8278-472F-AD81-DB1672732D14}" presName="conn2-1" presStyleLbl="parChTrans1D3" presStyleIdx="1" presStyleCnt="18"/>
      <dgm:spPr/>
      <dgm:t>
        <a:bodyPr/>
        <a:lstStyle/>
        <a:p>
          <a:endParaRPr lang="zh-CN" altLang="en-US"/>
        </a:p>
      </dgm:t>
    </dgm:pt>
    <dgm:pt modelId="{7EDFE144-FF37-4FEE-8452-473F5DE655E5}" type="pres">
      <dgm:prSet presAssocID="{CEA40FBB-8278-472F-AD81-DB1672732D14}" presName="connTx" presStyleLbl="parChTrans1D3" presStyleIdx="1" presStyleCnt="18"/>
      <dgm:spPr/>
      <dgm:t>
        <a:bodyPr/>
        <a:lstStyle/>
        <a:p>
          <a:endParaRPr lang="zh-CN" altLang="en-US"/>
        </a:p>
      </dgm:t>
    </dgm:pt>
    <dgm:pt modelId="{BE63EB74-089E-4C5B-AFCE-EE6FB459BB9A}" type="pres">
      <dgm:prSet presAssocID="{ED3B4FD1-E48F-440C-9144-85517B2DAA25}" presName="root2" presStyleCnt="0"/>
      <dgm:spPr/>
    </dgm:pt>
    <dgm:pt modelId="{E4446467-7AC6-4559-9973-8A805BEA8CF7}" type="pres">
      <dgm:prSet presAssocID="{ED3B4FD1-E48F-440C-9144-85517B2DAA25}" presName="LevelTwoTextNode" presStyleLbl="node3" presStyleIdx="1" presStyleCnt="18" custAng="0" custScaleX="206302" custScaleY="111317" custLinFactNeighborX="86203" custLinFactNeighborY="921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FBE335-889A-49FF-8458-E548D0CDC5B2}" type="pres">
      <dgm:prSet presAssocID="{ED3B4FD1-E48F-440C-9144-85517B2DAA25}" presName="level3hierChild" presStyleCnt="0"/>
      <dgm:spPr/>
    </dgm:pt>
    <dgm:pt modelId="{77B5B6C6-E53A-4C37-A13B-4D298190A6A1}" type="pres">
      <dgm:prSet presAssocID="{B5F40135-DB51-460D-BE0A-42154E5214ED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46A6FA55-887F-42C7-80DF-1F75D97D7F5D}" type="pres">
      <dgm:prSet presAssocID="{B5F40135-DB51-460D-BE0A-42154E5214ED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B1BF98B3-6425-4CFF-8C0E-A2C8B341D524}" type="pres">
      <dgm:prSet presAssocID="{30D51830-E242-4434-946B-04481ED293BA}" presName="root2" presStyleCnt="0"/>
      <dgm:spPr/>
    </dgm:pt>
    <dgm:pt modelId="{D5987767-30A4-48BF-A3ED-6C507D63DB08}" type="pres">
      <dgm:prSet presAssocID="{30D51830-E242-4434-946B-04481ED293BA}" presName="LevelTwoTextNode" presStyleLbl="node2" presStyleIdx="1" presStyleCnt="6" custScaleX="209190" custScaleY="161047" custLinFactX="-91600" custLinFactY="100000" custLinFactNeighborX="-100000" custLinFactNeighborY="1735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EA26A4-3FDB-4664-A1F3-3D2F75B6E76E}" type="pres">
      <dgm:prSet presAssocID="{30D51830-E242-4434-946B-04481ED293BA}" presName="level3hierChild" presStyleCnt="0"/>
      <dgm:spPr/>
    </dgm:pt>
    <dgm:pt modelId="{C5D17874-4BEF-464A-BC3A-3651E677E1DC}" type="pres">
      <dgm:prSet presAssocID="{DB99C4C6-533C-4514-9C83-C2839140E768}" presName="conn2-1" presStyleLbl="parChTrans1D3" presStyleIdx="2" presStyleCnt="18"/>
      <dgm:spPr/>
      <dgm:t>
        <a:bodyPr/>
        <a:lstStyle/>
        <a:p>
          <a:endParaRPr lang="zh-CN" altLang="en-US"/>
        </a:p>
      </dgm:t>
    </dgm:pt>
    <dgm:pt modelId="{91ACF6E8-A38C-419B-8B75-669B5FD651A9}" type="pres">
      <dgm:prSet presAssocID="{DB99C4C6-533C-4514-9C83-C2839140E768}" presName="connTx" presStyleLbl="parChTrans1D3" presStyleIdx="2" presStyleCnt="18"/>
      <dgm:spPr/>
      <dgm:t>
        <a:bodyPr/>
        <a:lstStyle/>
        <a:p>
          <a:endParaRPr lang="zh-CN" altLang="en-US"/>
        </a:p>
      </dgm:t>
    </dgm:pt>
    <dgm:pt modelId="{66300706-1926-40B8-B56F-17C41231CE0A}" type="pres">
      <dgm:prSet presAssocID="{1031518E-C72E-4089-A47D-69D014538C9B}" presName="root2" presStyleCnt="0"/>
      <dgm:spPr/>
    </dgm:pt>
    <dgm:pt modelId="{EAA0F290-7FBB-40B1-8C2D-F42CFD408E40}" type="pres">
      <dgm:prSet presAssocID="{1031518E-C72E-4089-A47D-69D014538C9B}" presName="LevelTwoTextNode" presStyleLbl="node3" presStyleIdx="2" presStyleCnt="18" custScaleX="206302" custLinFactX="100000" custLinFactY="100000" custLinFactNeighborX="100246" custLinFactNeighborY="138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719CEC-1BB8-4202-B65D-43F63D31110B}" type="pres">
      <dgm:prSet presAssocID="{1031518E-C72E-4089-A47D-69D014538C9B}" presName="level3hierChild" presStyleCnt="0"/>
      <dgm:spPr/>
    </dgm:pt>
    <dgm:pt modelId="{B0498C2B-BE2A-4E34-8C08-571E903F6355}" type="pres">
      <dgm:prSet presAssocID="{B8610AAD-217A-4D21-92C4-DBBA8BACCA0F}" presName="conn2-1" presStyleLbl="parChTrans1D3" presStyleIdx="3" presStyleCnt="18"/>
      <dgm:spPr/>
      <dgm:t>
        <a:bodyPr/>
        <a:lstStyle/>
        <a:p>
          <a:endParaRPr lang="zh-CN" altLang="en-US"/>
        </a:p>
      </dgm:t>
    </dgm:pt>
    <dgm:pt modelId="{F1479483-55E5-4657-BD6D-75D4EFAFA2E3}" type="pres">
      <dgm:prSet presAssocID="{B8610AAD-217A-4D21-92C4-DBBA8BACCA0F}" presName="connTx" presStyleLbl="parChTrans1D3" presStyleIdx="3" presStyleCnt="18"/>
      <dgm:spPr/>
      <dgm:t>
        <a:bodyPr/>
        <a:lstStyle/>
        <a:p>
          <a:endParaRPr lang="zh-CN" altLang="en-US"/>
        </a:p>
      </dgm:t>
    </dgm:pt>
    <dgm:pt modelId="{45303DE8-0112-4AD9-8672-C90105EDAC2A}" type="pres">
      <dgm:prSet presAssocID="{195FFC46-8193-4F68-8411-CC5BA9BEC8C9}" presName="root2" presStyleCnt="0"/>
      <dgm:spPr/>
    </dgm:pt>
    <dgm:pt modelId="{667A839A-07AE-4336-94E3-09B53FFF4F76}" type="pres">
      <dgm:prSet presAssocID="{195FFC46-8193-4F68-8411-CC5BA9BEC8C9}" presName="LevelTwoTextNode" presStyleLbl="node3" presStyleIdx="3" presStyleCnt="18" custScaleX="206302" custLinFactX="100000" custLinFactY="100000" custLinFactNeighborX="100246" custLinFactNeighborY="138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194D80-7899-46C5-BEA1-5F1DB31F3096}" type="pres">
      <dgm:prSet presAssocID="{195FFC46-8193-4F68-8411-CC5BA9BEC8C9}" presName="level3hierChild" presStyleCnt="0"/>
      <dgm:spPr/>
    </dgm:pt>
    <dgm:pt modelId="{17EFC20B-39A5-48C3-8D76-7DA1FD47A444}" type="pres">
      <dgm:prSet presAssocID="{98A3BDF0-7433-4364-8E01-46C596C17285}" presName="conn2-1" presStyleLbl="parChTrans1D3" presStyleIdx="4" presStyleCnt="18"/>
      <dgm:spPr/>
      <dgm:t>
        <a:bodyPr/>
        <a:lstStyle/>
        <a:p>
          <a:endParaRPr lang="zh-CN" altLang="en-US"/>
        </a:p>
      </dgm:t>
    </dgm:pt>
    <dgm:pt modelId="{F0FC6A79-C8BB-4282-B904-F0B15739426A}" type="pres">
      <dgm:prSet presAssocID="{98A3BDF0-7433-4364-8E01-46C596C17285}" presName="connTx" presStyleLbl="parChTrans1D3" presStyleIdx="4" presStyleCnt="18"/>
      <dgm:spPr/>
      <dgm:t>
        <a:bodyPr/>
        <a:lstStyle/>
        <a:p>
          <a:endParaRPr lang="zh-CN" altLang="en-US"/>
        </a:p>
      </dgm:t>
    </dgm:pt>
    <dgm:pt modelId="{06924D03-AECA-4840-A6A8-739E9DF777CE}" type="pres">
      <dgm:prSet presAssocID="{1908A3D3-0B93-46ED-B29D-648C861F106C}" presName="root2" presStyleCnt="0"/>
      <dgm:spPr/>
    </dgm:pt>
    <dgm:pt modelId="{D0A049E7-ADE5-4C05-8039-522484AB01CC}" type="pres">
      <dgm:prSet presAssocID="{1908A3D3-0B93-46ED-B29D-648C861F106C}" presName="LevelTwoTextNode" presStyleLbl="node3" presStyleIdx="4" presStyleCnt="18" custScaleX="206302" custLinFactX="100000" custLinFactY="100000" custLinFactNeighborX="100246" custLinFactNeighborY="138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FABD22-B972-49A3-8827-0D0BB716B9F6}" type="pres">
      <dgm:prSet presAssocID="{1908A3D3-0B93-46ED-B29D-648C861F106C}" presName="level3hierChild" presStyleCnt="0"/>
      <dgm:spPr/>
    </dgm:pt>
    <dgm:pt modelId="{B42EBD5C-CBFB-4BFC-BF63-C29DAB5B840B}" type="pres">
      <dgm:prSet presAssocID="{9351CC7A-C53F-4139-A403-4DF2C2706375}" presName="conn2-1" presStyleLbl="parChTrans1D3" presStyleIdx="5" presStyleCnt="18"/>
      <dgm:spPr/>
      <dgm:t>
        <a:bodyPr/>
        <a:lstStyle/>
        <a:p>
          <a:endParaRPr lang="zh-CN" altLang="en-US"/>
        </a:p>
      </dgm:t>
    </dgm:pt>
    <dgm:pt modelId="{5497591C-4B19-4502-97DA-CCD41360DEAB}" type="pres">
      <dgm:prSet presAssocID="{9351CC7A-C53F-4139-A403-4DF2C2706375}" presName="connTx" presStyleLbl="parChTrans1D3" presStyleIdx="5" presStyleCnt="18"/>
      <dgm:spPr/>
      <dgm:t>
        <a:bodyPr/>
        <a:lstStyle/>
        <a:p>
          <a:endParaRPr lang="zh-CN" altLang="en-US"/>
        </a:p>
      </dgm:t>
    </dgm:pt>
    <dgm:pt modelId="{598607BB-5E85-4F87-A420-48B845421A8A}" type="pres">
      <dgm:prSet presAssocID="{805E7DAB-FDFA-4696-9322-DC0220505C33}" presName="root2" presStyleCnt="0"/>
      <dgm:spPr/>
    </dgm:pt>
    <dgm:pt modelId="{B6CD2762-F8C5-4060-A62E-BEE535077557}" type="pres">
      <dgm:prSet presAssocID="{805E7DAB-FDFA-4696-9322-DC0220505C33}" presName="LevelTwoTextNode" presStyleLbl="node3" presStyleIdx="5" presStyleCnt="18" custScaleX="206302" custLinFactX="100000" custLinFactY="100000" custLinFactNeighborX="100246" custLinFactNeighborY="138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05598F-C2C7-4494-A2F9-A748EC9E4128}" type="pres">
      <dgm:prSet presAssocID="{805E7DAB-FDFA-4696-9322-DC0220505C33}" presName="level3hierChild" presStyleCnt="0"/>
      <dgm:spPr/>
    </dgm:pt>
    <dgm:pt modelId="{02667D8A-284A-4688-943B-DD857127B4F4}" type="pres">
      <dgm:prSet presAssocID="{EAA1DEBC-B467-445A-8B66-FC9976CA9A28}" presName="conn2-1" presStyleLbl="parChTrans1D3" presStyleIdx="6" presStyleCnt="18"/>
      <dgm:spPr/>
      <dgm:t>
        <a:bodyPr/>
        <a:lstStyle/>
        <a:p>
          <a:endParaRPr lang="zh-CN" altLang="en-US"/>
        </a:p>
      </dgm:t>
    </dgm:pt>
    <dgm:pt modelId="{A3ECC3A5-C403-4BBA-8285-DA74C8312A65}" type="pres">
      <dgm:prSet presAssocID="{EAA1DEBC-B467-445A-8B66-FC9976CA9A28}" presName="connTx" presStyleLbl="parChTrans1D3" presStyleIdx="6" presStyleCnt="18"/>
      <dgm:spPr/>
      <dgm:t>
        <a:bodyPr/>
        <a:lstStyle/>
        <a:p>
          <a:endParaRPr lang="zh-CN" altLang="en-US"/>
        </a:p>
      </dgm:t>
    </dgm:pt>
    <dgm:pt modelId="{8482D692-6A4F-4072-9044-CCDE3CEB087F}" type="pres">
      <dgm:prSet presAssocID="{EB91CE86-73B8-4CFD-931E-CA8A9A1A3605}" presName="root2" presStyleCnt="0"/>
      <dgm:spPr/>
    </dgm:pt>
    <dgm:pt modelId="{14C354EC-E890-4DF9-92D5-07660D01B00E}" type="pres">
      <dgm:prSet presAssocID="{EB91CE86-73B8-4CFD-931E-CA8A9A1A3605}" presName="LevelTwoTextNode" presStyleLbl="node3" presStyleIdx="6" presStyleCnt="18" custScaleX="206302" custLinFactX="100000" custLinFactY="100000" custLinFactNeighborX="100246" custLinFactNeighborY="138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6D5384-9D0D-446E-BC37-87C170E91A21}" type="pres">
      <dgm:prSet presAssocID="{EB91CE86-73B8-4CFD-931E-CA8A9A1A3605}" presName="level3hierChild" presStyleCnt="0"/>
      <dgm:spPr/>
    </dgm:pt>
    <dgm:pt modelId="{DAAA3E4E-1842-4EE3-B970-A68A888DDC55}" type="pres">
      <dgm:prSet presAssocID="{E328F652-1DAD-4786-8D41-94A2A3107986}" presName="conn2-1" presStyleLbl="parChTrans1D3" presStyleIdx="7" presStyleCnt="18"/>
      <dgm:spPr/>
      <dgm:t>
        <a:bodyPr/>
        <a:lstStyle/>
        <a:p>
          <a:endParaRPr lang="zh-CN" altLang="en-US"/>
        </a:p>
      </dgm:t>
    </dgm:pt>
    <dgm:pt modelId="{9A6276E8-16F2-45F6-8046-A6EEB1E801A9}" type="pres">
      <dgm:prSet presAssocID="{E328F652-1DAD-4786-8D41-94A2A3107986}" presName="connTx" presStyleLbl="parChTrans1D3" presStyleIdx="7" presStyleCnt="18"/>
      <dgm:spPr/>
      <dgm:t>
        <a:bodyPr/>
        <a:lstStyle/>
        <a:p>
          <a:endParaRPr lang="zh-CN" altLang="en-US"/>
        </a:p>
      </dgm:t>
    </dgm:pt>
    <dgm:pt modelId="{F559921A-C38B-4FDD-B510-7A30BD63A780}" type="pres">
      <dgm:prSet presAssocID="{A487A144-B51B-469D-865C-32D449007B3D}" presName="root2" presStyleCnt="0"/>
      <dgm:spPr/>
    </dgm:pt>
    <dgm:pt modelId="{5B68BA47-7517-4B9B-8883-3D4C00DA7966}" type="pres">
      <dgm:prSet presAssocID="{A487A144-B51B-469D-865C-32D449007B3D}" presName="LevelTwoTextNode" presStyleLbl="node3" presStyleIdx="7" presStyleCnt="18" custScaleX="206302" custLinFactX="100000" custLinFactY="100000" custLinFactNeighborX="100246" custLinFactNeighborY="138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B156E9-6553-4026-8DC6-E58541A306EC}" type="pres">
      <dgm:prSet presAssocID="{A487A144-B51B-469D-865C-32D449007B3D}" presName="level3hierChild" presStyleCnt="0"/>
      <dgm:spPr/>
    </dgm:pt>
    <dgm:pt modelId="{3F85470D-F94B-464C-B6BB-C2CDEE90D489}" type="pres">
      <dgm:prSet presAssocID="{F1E092D7-4A3B-4588-AC8C-E3CFA3BF802A}" presName="conn2-1" presStyleLbl="parChTrans1D3" presStyleIdx="8" presStyleCnt="18"/>
      <dgm:spPr/>
      <dgm:t>
        <a:bodyPr/>
        <a:lstStyle/>
        <a:p>
          <a:endParaRPr lang="zh-CN" altLang="en-US"/>
        </a:p>
      </dgm:t>
    </dgm:pt>
    <dgm:pt modelId="{658E0214-6994-4EBA-BA5B-36B60CA31DCC}" type="pres">
      <dgm:prSet presAssocID="{F1E092D7-4A3B-4588-AC8C-E3CFA3BF802A}" presName="connTx" presStyleLbl="parChTrans1D3" presStyleIdx="8" presStyleCnt="18"/>
      <dgm:spPr/>
      <dgm:t>
        <a:bodyPr/>
        <a:lstStyle/>
        <a:p>
          <a:endParaRPr lang="zh-CN" altLang="en-US"/>
        </a:p>
      </dgm:t>
    </dgm:pt>
    <dgm:pt modelId="{AED5A9C1-FEB5-4B2D-B75F-9047B72F9BE4}" type="pres">
      <dgm:prSet presAssocID="{43511BA7-909F-41F5-9F80-7797AC3E665A}" presName="root2" presStyleCnt="0"/>
      <dgm:spPr/>
    </dgm:pt>
    <dgm:pt modelId="{7ED86BD3-D14C-4888-8001-7A33AE441FBC}" type="pres">
      <dgm:prSet presAssocID="{43511BA7-909F-41F5-9F80-7797AC3E665A}" presName="LevelTwoTextNode" presStyleLbl="node3" presStyleIdx="8" presStyleCnt="18" custScaleX="206302" custLinFactX="100000" custLinFactY="100000" custLinFactNeighborX="100246" custLinFactNeighborY="1277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984C9B-BD3D-4B9E-B6D6-3ECE1BDD2A15}" type="pres">
      <dgm:prSet presAssocID="{43511BA7-909F-41F5-9F80-7797AC3E665A}" presName="level3hierChild" presStyleCnt="0"/>
      <dgm:spPr/>
    </dgm:pt>
    <dgm:pt modelId="{0FF5F9EF-5D6B-4857-93FE-FF3CB6452BFB}" type="pres">
      <dgm:prSet presAssocID="{5C401822-7DB1-4380-8EB5-9E30537C03FC}" presName="conn2-1" presStyleLbl="parChTrans1D3" presStyleIdx="9" presStyleCnt="18"/>
      <dgm:spPr/>
      <dgm:t>
        <a:bodyPr/>
        <a:lstStyle/>
        <a:p>
          <a:endParaRPr lang="zh-CN" altLang="en-US"/>
        </a:p>
      </dgm:t>
    </dgm:pt>
    <dgm:pt modelId="{675C627B-93D0-42AA-BB9C-1619D21F0BE6}" type="pres">
      <dgm:prSet presAssocID="{5C401822-7DB1-4380-8EB5-9E30537C03FC}" presName="connTx" presStyleLbl="parChTrans1D3" presStyleIdx="9" presStyleCnt="18"/>
      <dgm:spPr/>
      <dgm:t>
        <a:bodyPr/>
        <a:lstStyle/>
        <a:p>
          <a:endParaRPr lang="zh-CN" altLang="en-US"/>
        </a:p>
      </dgm:t>
    </dgm:pt>
    <dgm:pt modelId="{591BD12F-7AB2-4401-AF6A-10F0300CC32D}" type="pres">
      <dgm:prSet presAssocID="{2C9DAC5C-D144-4C4C-9702-A72CDE49408E}" presName="root2" presStyleCnt="0"/>
      <dgm:spPr/>
    </dgm:pt>
    <dgm:pt modelId="{F90FE130-BE6B-4CD1-AC3D-ACC7BEA78619}" type="pres">
      <dgm:prSet presAssocID="{2C9DAC5C-D144-4C4C-9702-A72CDE49408E}" presName="LevelTwoTextNode" presStyleLbl="node3" presStyleIdx="9" presStyleCnt="18" custScaleX="206302" custLinFactX="100000" custLinFactY="100000" custLinFactNeighborX="100159" custLinFactNeighborY="1044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3FB995-1D5C-4167-97C8-3ACBF9A692CF}" type="pres">
      <dgm:prSet presAssocID="{2C9DAC5C-D144-4C4C-9702-A72CDE49408E}" presName="level3hierChild" presStyleCnt="0"/>
      <dgm:spPr/>
    </dgm:pt>
    <dgm:pt modelId="{79E16D92-CE08-41B9-8973-7BA196558C69}" type="pres">
      <dgm:prSet presAssocID="{588CFD45-F056-47BB-8918-4DEAD1B86EC6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FDDB625D-4740-47D3-9A50-492D54504F0B}" type="pres">
      <dgm:prSet presAssocID="{588CFD45-F056-47BB-8918-4DEAD1B86EC6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36B02BDD-1B7F-482F-ADC7-E12032C8D30A}" type="pres">
      <dgm:prSet presAssocID="{3A91EB3A-23E8-4C09-881C-40648F75C493}" presName="root2" presStyleCnt="0"/>
      <dgm:spPr/>
    </dgm:pt>
    <dgm:pt modelId="{6C8AB945-0E5C-434A-BED1-1BF5DCEC2F55}" type="pres">
      <dgm:prSet presAssocID="{3A91EB3A-23E8-4C09-881C-40648F75C493}" presName="LevelTwoTextNode" presStyleLbl="node2" presStyleIdx="2" presStyleCnt="6" custAng="10800000" custFlipVert="1" custScaleX="209190" custScaleY="161048" custLinFactX="-94295" custLinFactY="-330397" custLinFactNeighborX="-100000" custLinFactNeighborY="-4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FC9396-7062-47EB-8870-EDA5897EE9CA}" type="pres">
      <dgm:prSet presAssocID="{3A91EB3A-23E8-4C09-881C-40648F75C493}" presName="level3hierChild" presStyleCnt="0"/>
      <dgm:spPr/>
    </dgm:pt>
    <dgm:pt modelId="{1D7B2B70-35D6-40CF-8AE7-9E252F97843D}" type="pres">
      <dgm:prSet presAssocID="{7F1DC6A1-F902-4C46-AE77-B2129DE1F67B}" presName="conn2-1" presStyleLbl="parChTrans1D3" presStyleIdx="10" presStyleCnt="18"/>
      <dgm:spPr/>
      <dgm:t>
        <a:bodyPr/>
        <a:lstStyle/>
        <a:p>
          <a:endParaRPr lang="zh-CN" altLang="en-US"/>
        </a:p>
      </dgm:t>
    </dgm:pt>
    <dgm:pt modelId="{7A692752-635D-4F22-9FAA-10AD84466CD1}" type="pres">
      <dgm:prSet presAssocID="{7F1DC6A1-F902-4C46-AE77-B2129DE1F67B}" presName="connTx" presStyleLbl="parChTrans1D3" presStyleIdx="10" presStyleCnt="18"/>
      <dgm:spPr/>
      <dgm:t>
        <a:bodyPr/>
        <a:lstStyle/>
        <a:p>
          <a:endParaRPr lang="zh-CN" altLang="en-US"/>
        </a:p>
      </dgm:t>
    </dgm:pt>
    <dgm:pt modelId="{B81D02F1-835D-45CB-B79D-DD0A70A3DDE6}" type="pres">
      <dgm:prSet presAssocID="{C04A18CB-1119-4ED1-B9A3-F0AC00667543}" presName="root2" presStyleCnt="0"/>
      <dgm:spPr/>
    </dgm:pt>
    <dgm:pt modelId="{0E0A9B3E-BDC2-435F-A174-290E796D0ECD}" type="pres">
      <dgm:prSet presAssocID="{C04A18CB-1119-4ED1-B9A3-F0AC00667543}" presName="LevelTwoTextNode" presStyleLbl="node3" presStyleIdx="10" presStyleCnt="18" custScaleX="206302" custScaleY="194883" custLinFactX="-69639" custLinFactY="-407395" custLinFactNeighborX="-100000" custLinFactNeighborY="-5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21FF6B-E4A4-430F-AD75-DD38E61B398E}" type="pres">
      <dgm:prSet presAssocID="{C04A18CB-1119-4ED1-B9A3-F0AC00667543}" presName="level3hierChild" presStyleCnt="0"/>
      <dgm:spPr/>
    </dgm:pt>
    <dgm:pt modelId="{BA4D9A24-E03E-4AE2-B16E-F89786536CFC}" type="pres">
      <dgm:prSet presAssocID="{AE308A26-109F-46C0-83CE-75BBDA0031C3}" presName="conn2-1" presStyleLbl="parChTrans1D3" presStyleIdx="11" presStyleCnt="18"/>
      <dgm:spPr/>
      <dgm:t>
        <a:bodyPr/>
        <a:lstStyle/>
        <a:p>
          <a:endParaRPr lang="zh-CN" altLang="en-US"/>
        </a:p>
      </dgm:t>
    </dgm:pt>
    <dgm:pt modelId="{A8380BF8-3735-43D1-BE41-29E5AF2C66BB}" type="pres">
      <dgm:prSet presAssocID="{AE308A26-109F-46C0-83CE-75BBDA0031C3}" presName="connTx" presStyleLbl="parChTrans1D3" presStyleIdx="11" presStyleCnt="18"/>
      <dgm:spPr/>
      <dgm:t>
        <a:bodyPr/>
        <a:lstStyle/>
        <a:p>
          <a:endParaRPr lang="zh-CN" altLang="en-US"/>
        </a:p>
      </dgm:t>
    </dgm:pt>
    <dgm:pt modelId="{5C619E99-8542-4C91-A585-2A05C6ABB7E7}" type="pres">
      <dgm:prSet presAssocID="{29A84251-128A-43B2-A9A6-2938F381F954}" presName="root2" presStyleCnt="0"/>
      <dgm:spPr/>
    </dgm:pt>
    <dgm:pt modelId="{0F57AC9D-E25C-4C54-AD38-33D681B2333D}" type="pres">
      <dgm:prSet presAssocID="{29A84251-128A-43B2-A9A6-2938F381F954}" presName="LevelTwoTextNode" presStyleLbl="node3" presStyleIdx="11" presStyleCnt="18" custScaleX="206302" custScaleY="204744" custLinFactX="-68538" custLinFactY="-400000" custLinFactNeighborX="-100000" custLinFactNeighborY="-4460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940D1B-BEB6-418B-AC1D-D9FB86770DE6}" type="pres">
      <dgm:prSet presAssocID="{29A84251-128A-43B2-A9A6-2938F381F954}" presName="level3hierChild" presStyleCnt="0"/>
      <dgm:spPr/>
    </dgm:pt>
    <dgm:pt modelId="{FACF5E71-461A-4C47-85F1-24D3D572162F}" type="pres">
      <dgm:prSet presAssocID="{A88F652D-8472-435E-9A49-263B7DB6D498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AEB70AA7-FAF7-4857-AB5A-AE06F06462FD}" type="pres">
      <dgm:prSet presAssocID="{A88F652D-8472-435E-9A49-263B7DB6D498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6713B6A6-EB0B-4243-B98E-814F53B63D18}" type="pres">
      <dgm:prSet presAssocID="{7FF571C2-B41A-418B-8134-E1F8F6FA41E6}" presName="root2" presStyleCnt="0"/>
      <dgm:spPr/>
    </dgm:pt>
    <dgm:pt modelId="{5B0CC55E-95AC-4702-901E-DCFA1571EEE1}" type="pres">
      <dgm:prSet presAssocID="{7FF571C2-B41A-418B-8134-E1F8F6FA41E6}" presName="LevelTwoTextNode" presStyleLbl="node2" presStyleIdx="3" presStyleCnt="6" custScaleX="209190" custScaleY="161047" custLinFactX="-94597" custLinFactY="-70165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0F8D3-A794-4528-AF52-45CF2935A668}" type="pres">
      <dgm:prSet presAssocID="{7FF571C2-B41A-418B-8134-E1F8F6FA41E6}" presName="level3hierChild" presStyleCnt="0"/>
      <dgm:spPr/>
    </dgm:pt>
    <dgm:pt modelId="{DB89599B-D854-4B9E-A06F-6DBDB8E0F536}" type="pres">
      <dgm:prSet presAssocID="{47043E9F-3A8F-401F-B822-5C40CDF209E4}" presName="conn2-1" presStyleLbl="parChTrans1D3" presStyleIdx="12" presStyleCnt="18"/>
      <dgm:spPr/>
      <dgm:t>
        <a:bodyPr/>
        <a:lstStyle/>
        <a:p>
          <a:endParaRPr lang="zh-CN" altLang="en-US"/>
        </a:p>
      </dgm:t>
    </dgm:pt>
    <dgm:pt modelId="{E8C79FEF-CB31-4AF3-AB24-D5AB61533BD5}" type="pres">
      <dgm:prSet presAssocID="{47043E9F-3A8F-401F-B822-5C40CDF209E4}" presName="connTx" presStyleLbl="parChTrans1D3" presStyleIdx="12" presStyleCnt="18"/>
      <dgm:spPr/>
      <dgm:t>
        <a:bodyPr/>
        <a:lstStyle/>
        <a:p>
          <a:endParaRPr lang="zh-CN" altLang="en-US"/>
        </a:p>
      </dgm:t>
    </dgm:pt>
    <dgm:pt modelId="{BD1DB9D4-E90E-449B-9EEA-6F702B288922}" type="pres">
      <dgm:prSet presAssocID="{9A72538F-D530-40C9-8E86-6A8358C07D4A}" presName="root2" presStyleCnt="0"/>
      <dgm:spPr/>
    </dgm:pt>
    <dgm:pt modelId="{0053C109-9F24-4BA2-84AA-A02F43DE809A}" type="pres">
      <dgm:prSet presAssocID="{9A72538F-D530-40C9-8E86-6A8358C07D4A}" presName="LevelTwoTextNode" presStyleLbl="node3" presStyleIdx="12" presStyleCnt="18" custScaleX="206302" custLinFactY="-100000" custLinFactNeighborX="-66582" custLinFactNeighborY="-1625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F39244-51DE-45F6-899C-25FE3F23165B}" type="pres">
      <dgm:prSet presAssocID="{9A72538F-D530-40C9-8E86-6A8358C07D4A}" presName="level3hierChild" presStyleCnt="0"/>
      <dgm:spPr/>
    </dgm:pt>
    <dgm:pt modelId="{54F5BD30-8B07-446E-835A-E063F38BFDA3}" type="pres">
      <dgm:prSet presAssocID="{9C3EFA91-6264-4E6D-BCA7-9E910DEDDF8E}" presName="conn2-1" presStyleLbl="parChTrans1D3" presStyleIdx="13" presStyleCnt="18"/>
      <dgm:spPr/>
      <dgm:t>
        <a:bodyPr/>
        <a:lstStyle/>
        <a:p>
          <a:endParaRPr lang="zh-CN" altLang="en-US"/>
        </a:p>
      </dgm:t>
    </dgm:pt>
    <dgm:pt modelId="{6BB269D8-05DE-41B6-ADEA-F84C5A71412D}" type="pres">
      <dgm:prSet presAssocID="{9C3EFA91-6264-4E6D-BCA7-9E910DEDDF8E}" presName="connTx" presStyleLbl="parChTrans1D3" presStyleIdx="13" presStyleCnt="18"/>
      <dgm:spPr/>
      <dgm:t>
        <a:bodyPr/>
        <a:lstStyle/>
        <a:p>
          <a:endParaRPr lang="zh-CN" altLang="en-US"/>
        </a:p>
      </dgm:t>
    </dgm:pt>
    <dgm:pt modelId="{A4B50CC4-BA51-4B0A-91EB-749F7EAFE42C}" type="pres">
      <dgm:prSet presAssocID="{DAAE8FE1-C154-48B0-8B83-38ACFD511BB8}" presName="root2" presStyleCnt="0"/>
      <dgm:spPr/>
    </dgm:pt>
    <dgm:pt modelId="{F1E84D8A-98E4-4AF0-BEB3-77515C90D827}" type="pres">
      <dgm:prSet presAssocID="{DAAE8FE1-C154-48B0-8B83-38ACFD511BB8}" presName="LevelTwoTextNode" presStyleLbl="node3" presStyleIdx="13" presStyleCnt="18" custScaleX="206302" custLinFactY="-100000" custLinFactNeighborX="-66582" custLinFactNeighborY="-1051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E722E9-F72A-4502-BFD0-7BDED70C3621}" type="pres">
      <dgm:prSet presAssocID="{DAAE8FE1-C154-48B0-8B83-38ACFD511BB8}" presName="level3hierChild" presStyleCnt="0"/>
      <dgm:spPr/>
    </dgm:pt>
    <dgm:pt modelId="{ECE4DA56-10E0-47B8-8245-C6F852AB1B69}" type="pres">
      <dgm:prSet presAssocID="{33DE494A-00D6-4845-B884-2C582BD47E27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FEDBB691-D691-4A64-A665-A378E8ABA624}" type="pres">
      <dgm:prSet presAssocID="{33DE494A-00D6-4845-B884-2C582BD47E27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E9A90AFB-258A-408B-A2D8-9E22D3866A93}" type="pres">
      <dgm:prSet presAssocID="{0ADA9871-A55F-454E-8E98-00C21C277DC2}" presName="root2" presStyleCnt="0"/>
      <dgm:spPr/>
    </dgm:pt>
    <dgm:pt modelId="{DCAE082C-17F7-441C-91B6-188DDDEEADAC}" type="pres">
      <dgm:prSet presAssocID="{0ADA9871-A55F-454E-8E98-00C21C277DC2}" presName="LevelTwoTextNode" presStyleLbl="node2" presStyleIdx="4" presStyleCnt="6" custScaleX="209190" custScaleY="161047" custLinFactX="-94597" custLinFactY="-49467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670759-5607-46A4-944E-0FED61F66532}" type="pres">
      <dgm:prSet presAssocID="{0ADA9871-A55F-454E-8E98-00C21C277DC2}" presName="level3hierChild" presStyleCnt="0"/>
      <dgm:spPr/>
    </dgm:pt>
    <dgm:pt modelId="{D9201E9F-F5A3-482F-8CE8-B9A34ED42F05}" type="pres">
      <dgm:prSet presAssocID="{DBABFFC6-344E-4338-B8C9-C07A5CC0DAD4}" presName="conn2-1" presStyleLbl="parChTrans1D3" presStyleIdx="14" presStyleCnt="18"/>
      <dgm:spPr/>
      <dgm:t>
        <a:bodyPr/>
        <a:lstStyle/>
        <a:p>
          <a:endParaRPr lang="zh-CN" altLang="en-US"/>
        </a:p>
      </dgm:t>
    </dgm:pt>
    <dgm:pt modelId="{7DA391A1-92C8-4675-B0B4-88264A49788B}" type="pres">
      <dgm:prSet presAssocID="{DBABFFC6-344E-4338-B8C9-C07A5CC0DAD4}" presName="connTx" presStyleLbl="parChTrans1D3" presStyleIdx="14" presStyleCnt="18"/>
      <dgm:spPr/>
      <dgm:t>
        <a:bodyPr/>
        <a:lstStyle/>
        <a:p>
          <a:endParaRPr lang="zh-CN" altLang="en-US"/>
        </a:p>
      </dgm:t>
    </dgm:pt>
    <dgm:pt modelId="{AF9967A8-C36A-4739-B3FE-05A3CD7F2A69}" type="pres">
      <dgm:prSet presAssocID="{9E061FEF-D552-4D17-8834-26C3BE88D076}" presName="root2" presStyleCnt="0"/>
      <dgm:spPr/>
    </dgm:pt>
    <dgm:pt modelId="{868D1B89-6731-4107-8715-FCC357DB05C7}" type="pres">
      <dgm:prSet presAssocID="{9E061FEF-D552-4D17-8834-26C3BE88D076}" presName="LevelTwoTextNode" presStyleLbl="node3" presStyleIdx="14" presStyleCnt="18" custScaleX="206302" custLinFactY="-47752" custLinFactNeighborX="-66582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B87D4-67AA-4DE7-AF88-0227180364ED}" type="pres">
      <dgm:prSet presAssocID="{9E061FEF-D552-4D17-8834-26C3BE88D076}" presName="level3hierChild" presStyleCnt="0"/>
      <dgm:spPr/>
    </dgm:pt>
    <dgm:pt modelId="{8EF599E3-ADAF-46FA-BF22-09418ECEC37B}" type="pres">
      <dgm:prSet presAssocID="{57AFFD99-C253-45C0-99F2-84A865210734}" presName="conn2-1" presStyleLbl="parChTrans1D3" presStyleIdx="15" presStyleCnt="18"/>
      <dgm:spPr/>
      <dgm:t>
        <a:bodyPr/>
        <a:lstStyle/>
        <a:p>
          <a:endParaRPr lang="zh-CN" altLang="en-US"/>
        </a:p>
      </dgm:t>
    </dgm:pt>
    <dgm:pt modelId="{834EBF86-D6D6-4823-8E13-FE0174C2DD80}" type="pres">
      <dgm:prSet presAssocID="{57AFFD99-C253-45C0-99F2-84A865210734}" presName="connTx" presStyleLbl="parChTrans1D3" presStyleIdx="15" presStyleCnt="18"/>
      <dgm:spPr/>
      <dgm:t>
        <a:bodyPr/>
        <a:lstStyle/>
        <a:p>
          <a:endParaRPr lang="zh-CN" altLang="en-US"/>
        </a:p>
      </dgm:t>
    </dgm:pt>
    <dgm:pt modelId="{40C8B930-5215-46AE-B02B-339506370E8E}" type="pres">
      <dgm:prSet presAssocID="{DFD2B6BB-0D20-4D5A-B965-292A921273CE}" presName="root2" presStyleCnt="0"/>
      <dgm:spPr/>
    </dgm:pt>
    <dgm:pt modelId="{4474A749-0C61-4E71-8AC8-A8B7A7E49E4E}" type="pres">
      <dgm:prSet presAssocID="{DFD2B6BB-0D20-4D5A-B965-292A921273CE}" presName="LevelTwoTextNode" presStyleLbl="node3" presStyleIdx="15" presStyleCnt="18" custScaleX="206302" custLinFactY="-20744" custLinFactNeighborX="-64403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9AEF35-1D4A-4E40-84BB-3CB2D615BD99}" type="pres">
      <dgm:prSet presAssocID="{DFD2B6BB-0D20-4D5A-B965-292A921273CE}" presName="level3hierChild" presStyleCnt="0"/>
      <dgm:spPr/>
    </dgm:pt>
    <dgm:pt modelId="{33BC80FB-E137-4B41-8D4B-335E8C91BA1F}" type="pres">
      <dgm:prSet presAssocID="{3CEE8C30-E3C3-496F-94EE-9BC688F272A4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60856C36-1877-4901-9979-8EB2828E9A43}" type="pres">
      <dgm:prSet presAssocID="{3CEE8C30-E3C3-496F-94EE-9BC688F272A4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4A59236B-2357-4A38-8779-5F755EE818B5}" type="pres">
      <dgm:prSet presAssocID="{708D121E-D578-4C65-8D1E-D49A514A7F87}" presName="root2" presStyleCnt="0"/>
      <dgm:spPr/>
    </dgm:pt>
    <dgm:pt modelId="{1244440D-B8C5-461D-A1AB-8287A7C1E2B9}" type="pres">
      <dgm:prSet presAssocID="{708D121E-D578-4C65-8D1E-D49A514A7F87}" presName="LevelTwoTextNode" presStyleLbl="node2" presStyleIdx="5" presStyleCnt="6" custScaleX="209190" custScaleY="161047" custLinFactX="-93466" custLinFactNeighborX="-100000" custLinFactNeighborY="-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450153-262E-4124-9DB1-2FB564F6878F}" type="pres">
      <dgm:prSet presAssocID="{708D121E-D578-4C65-8D1E-D49A514A7F87}" presName="level3hierChild" presStyleCnt="0"/>
      <dgm:spPr/>
    </dgm:pt>
    <dgm:pt modelId="{C3F88D57-597D-4160-9C5C-67CEBC55211A}" type="pres">
      <dgm:prSet presAssocID="{F1A96952-EDFE-49F2-A7DC-2C5AD0521AEA}" presName="conn2-1" presStyleLbl="parChTrans1D3" presStyleIdx="16" presStyleCnt="18"/>
      <dgm:spPr/>
      <dgm:t>
        <a:bodyPr/>
        <a:lstStyle/>
        <a:p>
          <a:endParaRPr lang="zh-CN" altLang="en-US"/>
        </a:p>
      </dgm:t>
    </dgm:pt>
    <dgm:pt modelId="{6747010F-0031-4069-9616-48CB24E593A1}" type="pres">
      <dgm:prSet presAssocID="{F1A96952-EDFE-49F2-A7DC-2C5AD0521AEA}" presName="connTx" presStyleLbl="parChTrans1D3" presStyleIdx="16" presStyleCnt="18"/>
      <dgm:spPr/>
      <dgm:t>
        <a:bodyPr/>
        <a:lstStyle/>
        <a:p>
          <a:endParaRPr lang="zh-CN" altLang="en-US"/>
        </a:p>
      </dgm:t>
    </dgm:pt>
    <dgm:pt modelId="{566FA1C9-B4B1-4568-A5CC-5CC00635330C}" type="pres">
      <dgm:prSet presAssocID="{CDF96022-B494-476A-90BD-AEC9068283C8}" presName="root2" presStyleCnt="0"/>
      <dgm:spPr/>
    </dgm:pt>
    <dgm:pt modelId="{51E73EC9-A367-4130-822B-C2D1C6E723B8}" type="pres">
      <dgm:prSet presAssocID="{CDF96022-B494-476A-90BD-AEC9068283C8}" presName="LevelTwoTextNode" presStyleLbl="node3" presStyleIdx="16" presStyleCnt="18" custScaleX="257998" custScaleY="162365" custLinFactX="100000" custLinFactY="-54540" custLinFactNeighborX="1207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7BC588-EAD0-43C1-9B35-76CFA35231B1}" type="pres">
      <dgm:prSet presAssocID="{CDF96022-B494-476A-90BD-AEC9068283C8}" presName="level3hierChild" presStyleCnt="0"/>
      <dgm:spPr/>
    </dgm:pt>
    <dgm:pt modelId="{A4A86AE0-837D-44C1-A4A0-BF37D700E7B3}" type="pres">
      <dgm:prSet presAssocID="{0824DABA-3A4A-41A5-B67C-E890A7976B75}" presName="conn2-1" presStyleLbl="parChTrans1D3" presStyleIdx="17" presStyleCnt="18"/>
      <dgm:spPr/>
      <dgm:t>
        <a:bodyPr/>
        <a:lstStyle/>
        <a:p>
          <a:endParaRPr lang="zh-CN" altLang="en-US"/>
        </a:p>
      </dgm:t>
    </dgm:pt>
    <dgm:pt modelId="{5242F578-59C1-476C-A8A5-42A6674D46DD}" type="pres">
      <dgm:prSet presAssocID="{0824DABA-3A4A-41A5-B67C-E890A7976B75}" presName="connTx" presStyleLbl="parChTrans1D3" presStyleIdx="17" presStyleCnt="18"/>
      <dgm:spPr/>
      <dgm:t>
        <a:bodyPr/>
        <a:lstStyle/>
        <a:p>
          <a:endParaRPr lang="zh-CN" altLang="en-US"/>
        </a:p>
      </dgm:t>
    </dgm:pt>
    <dgm:pt modelId="{37543F53-633E-4FD2-A99F-F72625A39D3B}" type="pres">
      <dgm:prSet presAssocID="{97387D19-776D-40D4-9F0A-7B2990F0B3BE}" presName="root2" presStyleCnt="0"/>
      <dgm:spPr/>
    </dgm:pt>
    <dgm:pt modelId="{1F565993-56B2-44AF-B9AE-8AF3F331013B}" type="pres">
      <dgm:prSet presAssocID="{97387D19-776D-40D4-9F0A-7B2990F0B3BE}" presName="LevelTwoTextNode" presStyleLbl="node3" presStyleIdx="17" presStyleCnt="18" custScaleX="257998" custScaleY="165050" custLinFactX="100000" custLinFactNeighborX="120688" custLinFactNeighborY="-177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7CF1E3-41CA-46AC-AFD4-8797E806F40E}" type="pres">
      <dgm:prSet presAssocID="{97387D19-776D-40D4-9F0A-7B2990F0B3BE}" presName="level3hierChild" presStyleCnt="0"/>
      <dgm:spPr/>
    </dgm:pt>
  </dgm:ptLst>
  <dgm:cxnLst>
    <dgm:cxn modelId="{0B39E9EC-180C-4725-A46B-0BF37D19EE4A}" type="presOf" srcId="{F1A96952-EDFE-49F2-A7DC-2C5AD0521AEA}" destId="{C3F88D57-597D-4160-9C5C-67CEBC55211A}" srcOrd="0" destOrd="0" presId="urn:microsoft.com/office/officeart/2008/layout/HorizontalMultiLevelHierarchy"/>
    <dgm:cxn modelId="{36C233BC-AB95-481F-B703-C83FC529C720}" type="presOf" srcId="{708D121E-D578-4C65-8D1E-D49A514A7F87}" destId="{1244440D-B8C5-461D-A1AB-8287A7C1E2B9}" srcOrd="0" destOrd="0" presId="urn:microsoft.com/office/officeart/2008/layout/HorizontalMultiLevelHierarchy"/>
    <dgm:cxn modelId="{D5439014-0D27-4701-9A0D-0D74FC6001C2}" type="presOf" srcId="{EAA1DEBC-B467-445A-8B66-FC9976CA9A28}" destId="{A3ECC3A5-C403-4BBA-8285-DA74C8312A65}" srcOrd="1" destOrd="0" presId="urn:microsoft.com/office/officeart/2008/layout/HorizontalMultiLevelHierarchy"/>
    <dgm:cxn modelId="{893C753F-83F6-4225-8A08-540BF545F2C2}" type="presOf" srcId="{DBABFFC6-344E-4338-B8C9-C07A5CC0DAD4}" destId="{D9201E9F-F5A3-482F-8CE8-B9A34ED42F05}" srcOrd="0" destOrd="0" presId="urn:microsoft.com/office/officeart/2008/layout/HorizontalMultiLevelHierarchy"/>
    <dgm:cxn modelId="{2F432840-37F4-4ED4-88A6-FCE06F8F07B4}" type="presOf" srcId="{3CEE8C30-E3C3-496F-94EE-9BC688F272A4}" destId="{33BC80FB-E137-4B41-8D4B-335E8C91BA1F}" srcOrd="0" destOrd="0" presId="urn:microsoft.com/office/officeart/2008/layout/HorizontalMultiLevelHierarchy"/>
    <dgm:cxn modelId="{C78A74D2-2F9C-48C6-A376-05F4FA2A1BB3}" type="presOf" srcId="{293578F7-5EBA-4E2D-A7E1-5B221115994C}" destId="{78715B75-E01C-4EEB-86DA-71768D21A4B5}" srcOrd="0" destOrd="0" presId="urn:microsoft.com/office/officeart/2008/layout/HorizontalMultiLevelHierarchy"/>
    <dgm:cxn modelId="{AA725DC9-9316-4C5D-8913-32C7D709C313}" type="presOf" srcId="{30D51830-E242-4434-946B-04481ED293BA}" destId="{D5987767-30A4-48BF-A3ED-6C507D63DB08}" srcOrd="0" destOrd="0" presId="urn:microsoft.com/office/officeart/2008/layout/HorizontalMultiLevelHierarchy"/>
    <dgm:cxn modelId="{60495B3D-8C32-4F27-98AD-9F1C83FB2124}" type="presOf" srcId="{47043E9F-3A8F-401F-B822-5C40CDF209E4}" destId="{E8C79FEF-CB31-4AF3-AB24-D5AB61533BD5}" srcOrd="1" destOrd="0" presId="urn:microsoft.com/office/officeart/2008/layout/HorizontalMultiLevelHierarchy"/>
    <dgm:cxn modelId="{97B0A706-EC19-4047-9861-D6233AE72F75}" srcId="{C3AED869-CCF2-4C28-811E-D03664D138BC}" destId="{708D121E-D578-4C65-8D1E-D49A514A7F87}" srcOrd="5" destOrd="0" parTransId="{3CEE8C30-E3C3-496F-94EE-9BC688F272A4}" sibTransId="{FA9B8376-12B9-41FD-AFC3-D8F2A19CA2AF}"/>
    <dgm:cxn modelId="{B0711112-F5A5-4AF4-B181-7A9F325985CD}" srcId="{293578F7-5EBA-4E2D-A7E1-5B221115994C}" destId="{1E5071A1-23E9-4156-B3E5-ED3CC13FA68E}" srcOrd="0" destOrd="0" parTransId="{F1E53161-F9FA-4812-AC2D-F1A7A77A61B6}" sibTransId="{5910463E-168C-4EFD-B83A-3EBD552E12AB}"/>
    <dgm:cxn modelId="{B266B969-B247-4912-A8E9-73CA1992B72B}" type="presOf" srcId="{A88F652D-8472-435E-9A49-263B7DB6D498}" destId="{FACF5E71-461A-4C47-85F1-24D3D572162F}" srcOrd="0" destOrd="0" presId="urn:microsoft.com/office/officeart/2008/layout/HorizontalMultiLevelHierarchy"/>
    <dgm:cxn modelId="{4F6A4CCB-6B55-47E9-9FF6-BFE62AD22399}" type="presOf" srcId="{E328F652-1DAD-4786-8D41-94A2A3107986}" destId="{DAAA3E4E-1842-4EE3-B970-A68A888DDC55}" srcOrd="0" destOrd="0" presId="urn:microsoft.com/office/officeart/2008/layout/HorizontalMultiLevelHierarchy"/>
    <dgm:cxn modelId="{2803E55D-F96B-4D2D-BD34-8EBDD8DE49EE}" type="presOf" srcId="{7F1DC6A1-F902-4C46-AE77-B2129DE1F67B}" destId="{7A692752-635D-4F22-9FAA-10AD84466CD1}" srcOrd="1" destOrd="0" presId="urn:microsoft.com/office/officeart/2008/layout/HorizontalMultiLevelHierarchy"/>
    <dgm:cxn modelId="{5699E938-6203-4809-A876-7D860A154151}" type="presOf" srcId="{CEA40FBB-8278-472F-AD81-DB1672732D14}" destId="{7EDFE144-FF37-4FEE-8452-473F5DE655E5}" srcOrd="1" destOrd="0" presId="urn:microsoft.com/office/officeart/2008/layout/HorizontalMultiLevelHierarchy"/>
    <dgm:cxn modelId="{8DF1FF24-F496-422E-8E88-6736CDB22FAA}" type="presOf" srcId="{E328F652-1DAD-4786-8D41-94A2A3107986}" destId="{9A6276E8-16F2-45F6-8046-A6EEB1E801A9}" srcOrd="1" destOrd="0" presId="urn:microsoft.com/office/officeart/2008/layout/HorizontalMultiLevelHierarchy"/>
    <dgm:cxn modelId="{8C29807A-928C-45CB-A27C-3F9E2A18F7C5}" srcId="{7164634F-8BF4-4AAE-93AD-A8A324689EA9}" destId="{C3AED869-CCF2-4C28-811E-D03664D138BC}" srcOrd="0" destOrd="0" parTransId="{71B0D65E-3CE9-463A-B65F-ED8A0A1FDB45}" sibTransId="{1DE41B4A-8DF2-4757-8E15-63789E4C0C6F}"/>
    <dgm:cxn modelId="{2F3B8A78-7610-4F5D-81C2-DB6D6DBEB61B}" type="presOf" srcId="{33DE494A-00D6-4845-B884-2C582BD47E27}" destId="{ECE4DA56-10E0-47B8-8245-C6F852AB1B69}" srcOrd="0" destOrd="0" presId="urn:microsoft.com/office/officeart/2008/layout/HorizontalMultiLevelHierarchy"/>
    <dgm:cxn modelId="{D2E1C190-B113-4F3A-AB58-227959B7E39F}" type="presOf" srcId="{DB99C4C6-533C-4514-9C83-C2839140E768}" destId="{C5D17874-4BEF-464A-BC3A-3651E677E1DC}" srcOrd="0" destOrd="0" presId="urn:microsoft.com/office/officeart/2008/layout/HorizontalMultiLevelHierarchy"/>
    <dgm:cxn modelId="{C8475449-171F-4B81-9004-A41F2DDF2644}" srcId="{30D51830-E242-4434-946B-04481ED293BA}" destId="{43511BA7-909F-41F5-9F80-7797AC3E665A}" srcOrd="6" destOrd="0" parTransId="{F1E092D7-4A3B-4588-AC8C-E3CFA3BF802A}" sibTransId="{7DF75577-46D7-48FC-AEBE-89E908ECEE32}"/>
    <dgm:cxn modelId="{E4D7EABE-DF5E-4489-8981-087734F5F050}" type="presOf" srcId="{7164634F-8BF4-4AAE-93AD-A8A324689EA9}" destId="{6C7BD7F7-7222-4B3F-B6FF-0DF0B918458D}" srcOrd="0" destOrd="0" presId="urn:microsoft.com/office/officeart/2008/layout/HorizontalMultiLevelHierarchy"/>
    <dgm:cxn modelId="{EA6527BC-152B-4BB5-89F6-1FDE66BF0433}" srcId="{293578F7-5EBA-4E2D-A7E1-5B221115994C}" destId="{ED3B4FD1-E48F-440C-9144-85517B2DAA25}" srcOrd="1" destOrd="0" parTransId="{CEA40FBB-8278-472F-AD81-DB1672732D14}" sibTransId="{CDCA67BF-C8BF-41C7-84C2-FBE2662AD747}"/>
    <dgm:cxn modelId="{FA3B02DD-E6BF-47FE-815E-006AD114A9C1}" type="presOf" srcId="{57AFFD99-C253-45C0-99F2-84A865210734}" destId="{8EF599E3-ADAF-46FA-BF22-09418ECEC37B}" srcOrd="0" destOrd="0" presId="urn:microsoft.com/office/officeart/2008/layout/HorizontalMultiLevelHierarchy"/>
    <dgm:cxn modelId="{9BF33021-2463-4AF0-8B8A-B750CCCD635B}" type="presOf" srcId="{9E061FEF-D552-4D17-8834-26C3BE88D076}" destId="{868D1B89-6731-4107-8715-FCC357DB05C7}" srcOrd="0" destOrd="0" presId="urn:microsoft.com/office/officeart/2008/layout/HorizontalMultiLevelHierarchy"/>
    <dgm:cxn modelId="{4EC32C6E-49DC-423A-BF31-DA980DC6F48B}" type="presOf" srcId="{CEA40FBB-8278-472F-AD81-DB1672732D14}" destId="{A61FFA4A-5668-4598-899A-54A60E04ECE9}" srcOrd="0" destOrd="0" presId="urn:microsoft.com/office/officeart/2008/layout/HorizontalMultiLevelHierarchy"/>
    <dgm:cxn modelId="{C54679CB-36F1-487F-A892-F99C4EE3646A}" type="presOf" srcId="{F1A96952-EDFE-49F2-A7DC-2C5AD0521AEA}" destId="{6747010F-0031-4069-9616-48CB24E593A1}" srcOrd="1" destOrd="0" presId="urn:microsoft.com/office/officeart/2008/layout/HorizontalMultiLevelHierarchy"/>
    <dgm:cxn modelId="{28C09615-B50F-4C02-8251-E165E87F710C}" srcId="{30D51830-E242-4434-946B-04481ED293BA}" destId="{195FFC46-8193-4F68-8411-CC5BA9BEC8C9}" srcOrd="1" destOrd="0" parTransId="{B8610AAD-217A-4D21-92C4-DBBA8BACCA0F}" sibTransId="{B9E67AE6-3CCE-4FE0-B734-7AEF2106BE22}"/>
    <dgm:cxn modelId="{998EFB80-5AEA-48B4-8725-16183C13192A}" type="presOf" srcId="{D239F0E2-85B2-4126-8533-79F5D85BEBDB}" destId="{4AF25969-BCC9-4AFE-8CAB-3AB734B06DF2}" srcOrd="1" destOrd="0" presId="urn:microsoft.com/office/officeart/2008/layout/HorizontalMultiLevelHierarchy"/>
    <dgm:cxn modelId="{ECF7BF33-953F-40D1-BD11-7AA634495F2C}" type="presOf" srcId="{F1E53161-F9FA-4812-AC2D-F1A7A77A61B6}" destId="{0755F1EE-8B48-440D-A19A-E3C5659114F6}" srcOrd="0" destOrd="0" presId="urn:microsoft.com/office/officeart/2008/layout/HorizontalMultiLevelHierarchy"/>
    <dgm:cxn modelId="{911B1D34-974D-4AE6-94AD-F374B50EAF80}" type="presOf" srcId="{A88F652D-8472-435E-9A49-263B7DB6D498}" destId="{AEB70AA7-FAF7-4857-AB5A-AE06F06462FD}" srcOrd="1" destOrd="0" presId="urn:microsoft.com/office/officeart/2008/layout/HorizontalMultiLevelHierarchy"/>
    <dgm:cxn modelId="{61379A96-E57E-415A-8FFB-7BE3928A5D26}" type="presOf" srcId="{B8610AAD-217A-4D21-92C4-DBBA8BACCA0F}" destId="{B0498C2B-BE2A-4E34-8C08-571E903F6355}" srcOrd="0" destOrd="0" presId="urn:microsoft.com/office/officeart/2008/layout/HorizontalMultiLevelHierarchy"/>
    <dgm:cxn modelId="{18D47F85-5975-4421-A9F3-BB5395F284FC}" type="presOf" srcId="{97387D19-776D-40D4-9F0A-7B2990F0B3BE}" destId="{1F565993-56B2-44AF-B9AE-8AF3F331013B}" srcOrd="0" destOrd="0" presId="urn:microsoft.com/office/officeart/2008/layout/HorizontalMultiLevelHierarchy"/>
    <dgm:cxn modelId="{959F98C0-2811-44E8-B4CD-CE3E7A1A7D0D}" srcId="{7FF571C2-B41A-418B-8134-E1F8F6FA41E6}" destId="{9A72538F-D530-40C9-8E86-6A8358C07D4A}" srcOrd="0" destOrd="0" parTransId="{47043E9F-3A8F-401F-B822-5C40CDF209E4}" sibTransId="{D16C33AB-40E3-4BE4-A2B8-8EBAF45236D0}"/>
    <dgm:cxn modelId="{7B191ADA-D9E5-4875-A240-B768D0728D65}" srcId="{30D51830-E242-4434-946B-04481ED293BA}" destId="{A487A144-B51B-469D-865C-32D449007B3D}" srcOrd="5" destOrd="0" parTransId="{E328F652-1DAD-4786-8D41-94A2A3107986}" sibTransId="{C9ABDC47-59CD-4BFA-B75F-CA8344419140}"/>
    <dgm:cxn modelId="{ED55CE5C-8290-464F-8F85-4395297DE704}" srcId="{30D51830-E242-4434-946B-04481ED293BA}" destId="{EB91CE86-73B8-4CFD-931E-CA8A9A1A3605}" srcOrd="4" destOrd="0" parTransId="{EAA1DEBC-B467-445A-8B66-FC9976CA9A28}" sibTransId="{254A2925-DE65-4063-A26A-EE2E72095CDB}"/>
    <dgm:cxn modelId="{2890A55E-37EB-47AF-BE24-C63A48E273A5}" type="presOf" srcId="{43511BA7-909F-41F5-9F80-7797AC3E665A}" destId="{7ED86BD3-D14C-4888-8001-7A33AE441FBC}" srcOrd="0" destOrd="0" presId="urn:microsoft.com/office/officeart/2008/layout/HorizontalMultiLevelHierarchy"/>
    <dgm:cxn modelId="{52D4D13B-2BE3-4991-A414-18EE48EC863B}" type="presOf" srcId="{B5F40135-DB51-460D-BE0A-42154E5214ED}" destId="{46A6FA55-887F-42C7-80DF-1F75D97D7F5D}" srcOrd="1" destOrd="0" presId="urn:microsoft.com/office/officeart/2008/layout/HorizontalMultiLevelHierarchy"/>
    <dgm:cxn modelId="{251034E5-FD93-48EF-9E50-6D31E4916740}" type="presOf" srcId="{57AFFD99-C253-45C0-99F2-84A865210734}" destId="{834EBF86-D6D6-4823-8E13-FE0174C2DD80}" srcOrd="1" destOrd="0" presId="urn:microsoft.com/office/officeart/2008/layout/HorizontalMultiLevelHierarchy"/>
    <dgm:cxn modelId="{0484367E-474C-409A-AAD8-5DC1093B188F}" type="presOf" srcId="{F1E092D7-4A3B-4588-AC8C-E3CFA3BF802A}" destId="{658E0214-6994-4EBA-BA5B-36B60CA31DCC}" srcOrd="1" destOrd="0" presId="urn:microsoft.com/office/officeart/2008/layout/HorizontalMultiLevelHierarchy"/>
    <dgm:cxn modelId="{ADB6718E-A710-40CE-8051-987EF9FC98C0}" type="presOf" srcId="{9A72538F-D530-40C9-8E86-6A8358C07D4A}" destId="{0053C109-9F24-4BA2-84AA-A02F43DE809A}" srcOrd="0" destOrd="0" presId="urn:microsoft.com/office/officeart/2008/layout/HorizontalMultiLevelHierarchy"/>
    <dgm:cxn modelId="{DD28BC49-26EF-4998-8CAC-ABA10B918B2C}" type="presOf" srcId="{DFD2B6BB-0D20-4D5A-B965-292A921273CE}" destId="{4474A749-0C61-4E71-8AC8-A8B7A7E49E4E}" srcOrd="0" destOrd="0" presId="urn:microsoft.com/office/officeart/2008/layout/HorizontalMultiLevelHierarchy"/>
    <dgm:cxn modelId="{F8A562BF-1580-460C-B890-287E6730281B}" type="presOf" srcId="{5C401822-7DB1-4380-8EB5-9E30537C03FC}" destId="{675C627B-93D0-42AA-BB9C-1619D21F0BE6}" srcOrd="1" destOrd="0" presId="urn:microsoft.com/office/officeart/2008/layout/HorizontalMultiLevelHierarchy"/>
    <dgm:cxn modelId="{7D4C7E9A-862A-400E-AD58-DFBC5F6EC187}" type="presOf" srcId="{C3AED869-CCF2-4C28-811E-D03664D138BC}" destId="{C4664C9F-C963-4F47-895E-5FF5871BC78D}" srcOrd="0" destOrd="0" presId="urn:microsoft.com/office/officeart/2008/layout/HorizontalMultiLevelHierarchy"/>
    <dgm:cxn modelId="{D2C027E7-E49A-4B03-AAC2-1604F3FDD968}" type="presOf" srcId="{9C3EFA91-6264-4E6D-BCA7-9E910DEDDF8E}" destId="{54F5BD30-8B07-446E-835A-E063F38BFDA3}" srcOrd="0" destOrd="0" presId="urn:microsoft.com/office/officeart/2008/layout/HorizontalMultiLevelHierarchy"/>
    <dgm:cxn modelId="{0C042865-BCE3-4399-8AE3-B7F8F6453FA5}" srcId="{0ADA9871-A55F-454E-8E98-00C21C277DC2}" destId="{9E061FEF-D552-4D17-8834-26C3BE88D076}" srcOrd="0" destOrd="0" parTransId="{DBABFFC6-344E-4338-B8C9-C07A5CC0DAD4}" sibTransId="{655FD51F-5012-478D-ACEB-20AA6F985746}"/>
    <dgm:cxn modelId="{079BE032-350B-4543-845E-4A32A32E9850}" type="presOf" srcId="{B5F40135-DB51-460D-BE0A-42154E5214ED}" destId="{77B5B6C6-E53A-4C37-A13B-4D298190A6A1}" srcOrd="0" destOrd="0" presId="urn:microsoft.com/office/officeart/2008/layout/HorizontalMultiLevelHierarchy"/>
    <dgm:cxn modelId="{5AD32FC1-2069-4051-8382-2F92FB81CC9A}" type="presOf" srcId="{9351CC7A-C53F-4139-A403-4DF2C2706375}" destId="{5497591C-4B19-4502-97DA-CCD41360DEAB}" srcOrd="1" destOrd="0" presId="urn:microsoft.com/office/officeart/2008/layout/HorizontalMultiLevelHierarchy"/>
    <dgm:cxn modelId="{F3930B67-EE79-4EB0-A506-4FE1E7E2C234}" type="presOf" srcId="{98A3BDF0-7433-4364-8E01-46C596C17285}" destId="{17EFC20B-39A5-48C3-8D76-7DA1FD47A444}" srcOrd="0" destOrd="0" presId="urn:microsoft.com/office/officeart/2008/layout/HorizontalMultiLevelHierarchy"/>
    <dgm:cxn modelId="{8EC5C24A-B8BF-44CD-A491-5206AA76CFB9}" type="presOf" srcId="{DBABFFC6-344E-4338-B8C9-C07A5CC0DAD4}" destId="{7DA391A1-92C8-4675-B0B4-88264A49788B}" srcOrd="1" destOrd="0" presId="urn:microsoft.com/office/officeart/2008/layout/HorizontalMultiLevelHierarchy"/>
    <dgm:cxn modelId="{3E483996-FBA3-4B85-9045-2EAECC98B6B6}" type="presOf" srcId="{33DE494A-00D6-4845-B884-2C582BD47E27}" destId="{FEDBB691-D691-4A64-A665-A378E8ABA624}" srcOrd="1" destOrd="0" presId="urn:microsoft.com/office/officeart/2008/layout/HorizontalMultiLevelHierarchy"/>
    <dgm:cxn modelId="{4DF6255D-4027-4A63-B9B1-FE3B0D3573BB}" type="presOf" srcId="{EB91CE86-73B8-4CFD-931E-CA8A9A1A3605}" destId="{14C354EC-E890-4DF9-92D5-07660D01B00E}" srcOrd="0" destOrd="0" presId="urn:microsoft.com/office/officeart/2008/layout/HorizontalMultiLevelHierarchy"/>
    <dgm:cxn modelId="{D334DFC4-CD3D-4AB4-B000-6DB3A1B24020}" type="presOf" srcId="{DAAE8FE1-C154-48B0-8B83-38ACFD511BB8}" destId="{F1E84D8A-98E4-4AF0-BEB3-77515C90D827}" srcOrd="0" destOrd="0" presId="urn:microsoft.com/office/officeart/2008/layout/HorizontalMultiLevelHierarchy"/>
    <dgm:cxn modelId="{C7D4F49B-4E35-41BE-93DA-BD31550A46D2}" srcId="{7FF571C2-B41A-418B-8134-E1F8F6FA41E6}" destId="{DAAE8FE1-C154-48B0-8B83-38ACFD511BB8}" srcOrd="1" destOrd="0" parTransId="{9C3EFA91-6264-4E6D-BCA7-9E910DEDDF8E}" sibTransId="{F179F1B1-7CC9-40D8-82C4-C6104607A96B}"/>
    <dgm:cxn modelId="{AC118BF2-7497-46AC-8F0D-022013609B0D}" type="presOf" srcId="{7F1DC6A1-F902-4C46-AE77-B2129DE1F67B}" destId="{1D7B2B70-35D6-40CF-8AE7-9E252F97843D}" srcOrd="0" destOrd="0" presId="urn:microsoft.com/office/officeart/2008/layout/HorizontalMultiLevelHierarchy"/>
    <dgm:cxn modelId="{FE02EC3F-9EA6-4DE0-BD39-668CD303277A}" type="presOf" srcId="{0824DABA-3A4A-41A5-B67C-E890A7976B75}" destId="{A4A86AE0-837D-44C1-A4A0-BF37D700E7B3}" srcOrd="0" destOrd="0" presId="urn:microsoft.com/office/officeart/2008/layout/HorizontalMultiLevelHierarchy"/>
    <dgm:cxn modelId="{793B1AD8-A784-412C-89BA-1879C097AD11}" type="presOf" srcId="{3CEE8C30-E3C3-496F-94EE-9BC688F272A4}" destId="{60856C36-1877-4901-9979-8EB2828E9A43}" srcOrd="1" destOrd="0" presId="urn:microsoft.com/office/officeart/2008/layout/HorizontalMultiLevelHierarchy"/>
    <dgm:cxn modelId="{075C2FB3-8C47-40A3-9F13-7E32817C6192}" srcId="{30D51830-E242-4434-946B-04481ED293BA}" destId="{2C9DAC5C-D144-4C4C-9702-A72CDE49408E}" srcOrd="7" destOrd="0" parTransId="{5C401822-7DB1-4380-8EB5-9E30537C03FC}" sibTransId="{6B423067-B5F3-478B-92E8-54FEBBC0D750}"/>
    <dgm:cxn modelId="{31C9984C-8F63-4D50-A395-241F7D061318}" type="presOf" srcId="{588CFD45-F056-47BB-8918-4DEAD1B86EC6}" destId="{79E16D92-CE08-41B9-8973-7BA196558C69}" srcOrd="0" destOrd="0" presId="urn:microsoft.com/office/officeart/2008/layout/HorizontalMultiLevelHierarchy"/>
    <dgm:cxn modelId="{B8386D92-29A5-4D0D-A585-D857C1372E2C}" type="presOf" srcId="{B8610AAD-217A-4D21-92C4-DBBA8BACCA0F}" destId="{F1479483-55E5-4657-BD6D-75D4EFAFA2E3}" srcOrd="1" destOrd="0" presId="urn:microsoft.com/office/officeart/2008/layout/HorizontalMultiLevelHierarchy"/>
    <dgm:cxn modelId="{0D904B46-80E1-481D-94DA-FD1374A82940}" srcId="{C3AED869-CCF2-4C28-811E-D03664D138BC}" destId="{0ADA9871-A55F-454E-8E98-00C21C277DC2}" srcOrd="4" destOrd="0" parTransId="{33DE494A-00D6-4845-B884-2C582BD47E27}" sibTransId="{034D7E20-63DC-45D1-AF66-ECAB80444305}"/>
    <dgm:cxn modelId="{46BF4C40-22B9-4E6D-BB79-CCB690FB7AAF}" srcId="{708D121E-D578-4C65-8D1E-D49A514A7F87}" destId="{97387D19-776D-40D4-9F0A-7B2990F0B3BE}" srcOrd="1" destOrd="0" parTransId="{0824DABA-3A4A-41A5-B67C-E890A7976B75}" sibTransId="{BEBAAE4E-83A2-4CA1-A22D-FBBBBACF5118}"/>
    <dgm:cxn modelId="{318AA19F-668F-4C91-B912-188B4681415D}" type="presOf" srcId="{1E5071A1-23E9-4156-B3E5-ED3CC13FA68E}" destId="{F149138E-3B78-40DE-B86C-606D7B0F3279}" srcOrd="0" destOrd="0" presId="urn:microsoft.com/office/officeart/2008/layout/HorizontalMultiLevelHierarchy"/>
    <dgm:cxn modelId="{E5D5089E-2EC4-4806-A539-7E36950E6D1D}" type="presOf" srcId="{EAA1DEBC-B467-445A-8B66-FC9976CA9A28}" destId="{02667D8A-284A-4688-943B-DD857127B4F4}" srcOrd="0" destOrd="0" presId="urn:microsoft.com/office/officeart/2008/layout/HorizontalMultiLevelHierarchy"/>
    <dgm:cxn modelId="{F5C1AF22-3C79-4B2C-95A3-3FC7DF5E9EFE}" type="presOf" srcId="{CDF96022-B494-476A-90BD-AEC9068283C8}" destId="{51E73EC9-A367-4130-822B-C2D1C6E723B8}" srcOrd="0" destOrd="0" presId="urn:microsoft.com/office/officeart/2008/layout/HorizontalMultiLevelHierarchy"/>
    <dgm:cxn modelId="{0E0A508A-EB90-467B-8C95-F3DD99194140}" srcId="{3A91EB3A-23E8-4C09-881C-40648F75C493}" destId="{C04A18CB-1119-4ED1-B9A3-F0AC00667543}" srcOrd="0" destOrd="0" parTransId="{7F1DC6A1-F902-4C46-AE77-B2129DE1F67B}" sibTransId="{20052F25-DF8C-427A-A63D-54DBFDAAEBE9}"/>
    <dgm:cxn modelId="{D7AAC633-E823-4B58-99F3-6F8D63B67679}" type="presOf" srcId="{1031518E-C72E-4089-A47D-69D014538C9B}" destId="{EAA0F290-7FBB-40B1-8C2D-F42CFD408E40}" srcOrd="0" destOrd="0" presId="urn:microsoft.com/office/officeart/2008/layout/HorizontalMultiLevelHierarchy"/>
    <dgm:cxn modelId="{63938176-4CED-4881-996E-E41195DCB39F}" srcId="{C3AED869-CCF2-4C28-811E-D03664D138BC}" destId="{3A91EB3A-23E8-4C09-881C-40648F75C493}" srcOrd="2" destOrd="0" parTransId="{588CFD45-F056-47BB-8918-4DEAD1B86EC6}" sibTransId="{4D4FAE41-7BC5-4525-A554-28B70B06B728}"/>
    <dgm:cxn modelId="{D15D16F4-CB94-4493-AAEC-6EF45763B77B}" type="presOf" srcId="{2C9DAC5C-D144-4C4C-9702-A72CDE49408E}" destId="{F90FE130-BE6B-4CD1-AC3D-ACC7BEA78619}" srcOrd="0" destOrd="0" presId="urn:microsoft.com/office/officeart/2008/layout/HorizontalMultiLevelHierarchy"/>
    <dgm:cxn modelId="{D1DA10E9-F42C-4C7A-A9D7-1ED5FEB7AC7C}" type="presOf" srcId="{1908A3D3-0B93-46ED-B29D-648C861F106C}" destId="{D0A049E7-ADE5-4C05-8039-522484AB01CC}" srcOrd="0" destOrd="0" presId="urn:microsoft.com/office/officeart/2008/layout/HorizontalMultiLevelHierarchy"/>
    <dgm:cxn modelId="{F57B1F5D-0529-4486-ADDE-28BE09CEB8E6}" srcId="{3A91EB3A-23E8-4C09-881C-40648F75C493}" destId="{29A84251-128A-43B2-A9A6-2938F381F954}" srcOrd="1" destOrd="0" parTransId="{AE308A26-109F-46C0-83CE-75BBDA0031C3}" sibTransId="{22FC2512-D489-423C-A6C8-57F6BAB1D2AE}"/>
    <dgm:cxn modelId="{9E2CED3B-76DE-4169-83AC-36D72F794588}" type="presOf" srcId="{5C401822-7DB1-4380-8EB5-9E30537C03FC}" destId="{0FF5F9EF-5D6B-4857-93FE-FF3CB6452BFB}" srcOrd="0" destOrd="0" presId="urn:microsoft.com/office/officeart/2008/layout/HorizontalMultiLevelHierarchy"/>
    <dgm:cxn modelId="{185F71DE-75CB-43B9-A8D1-B94C8512A210}" type="presOf" srcId="{ED3B4FD1-E48F-440C-9144-85517B2DAA25}" destId="{E4446467-7AC6-4559-9973-8A805BEA8CF7}" srcOrd="0" destOrd="0" presId="urn:microsoft.com/office/officeart/2008/layout/HorizontalMultiLevelHierarchy"/>
    <dgm:cxn modelId="{B0C8B394-91AB-4197-BA51-51D32B2103E8}" type="presOf" srcId="{F1E092D7-4A3B-4588-AC8C-E3CFA3BF802A}" destId="{3F85470D-F94B-464C-B6BB-C2CDEE90D489}" srcOrd="0" destOrd="0" presId="urn:microsoft.com/office/officeart/2008/layout/HorizontalMultiLevelHierarchy"/>
    <dgm:cxn modelId="{E510EB70-3402-4069-B61A-101AB20ABF4F}" type="presOf" srcId="{47043E9F-3A8F-401F-B822-5C40CDF209E4}" destId="{DB89599B-D854-4B9E-A06F-6DBDB8E0F536}" srcOrd="0" destOrd="0" presId="urn:microsoft.com/office/officeart/2008/layout/HorizontalMultiLevelHierarchy"/>
    <dgm:cxn modelId="{9542F7D9-57B1-4E28-9DB2-0F48229948D7}" type="presOf" srcId="{29A84251-128A-43B2-A9A6-2938F381F954}" destId="{0F57AC9D-E25C-4C54-AD38-33D681B2333D}" srcOrd="0" destOrd="0" presId="urn:microsoft.com/office/officeart/2008/layout/HorizontalMultiLevelHierarchy"/>
    <dgm:cxn modelId="{89E8B1C2-FB95-4F2A-B131-4759DC005756}" srcId="{708D121E-D578-4C65-8D1E-D49A514A7F87}" destId="{CDF96022-B494-476A-90BD-AEC9068283C8}" srcOrd="0" destOrd="0" parTransId="{F1A96952-EDFE-49F2-A7DC-2C5AD0521AEA}" sibTransId="{F7A9020D-0C78-4E55-9785-43E2BD92134F}"/>
    <dgm:cxn modelId="{1F45DB55-A3C5-464B-834F-C1B318EC9B97}" type="presOf" srcId="{98A3BDF0-7433-4364-8E01-46C596C17285}" destId="{F0FC6A79-C8BB-4282-B904-F0B15739426A}" srcOrd="1" destOrd="0" presId="urn:microsoft.com/office/officeart/2008/layout/HorizontalMultiLevelHierarchy"/>
    <dgm:cxn modelId="{194690FC-0442-44DF-80D5-0A423D179B30}" type="presOf" srcId="{C04A18CB-1119-4ED1-B9A3-F0AC00667543}" destId="{0E0A9B3E-BDC2-435F-A174-290E796D0ECD}" srcOrd="0" destOrd="0" presId="urn:microsoft.com/office/officeart/2008/layout/HorizontalMultiLevelHierarchy"/>
    <dgm:cxn modelId="{CD57C450-D070-4E55-9FD9-E084EAC4B8D2}" type="presOf" srcId="{0ADA9871-A55F-454E-8E98-00C21C277DC2}" destId="{DCAE082C-17F7-441C-91B6-188DDDEEADAC}" srcOrd="0" destOrd="0" presId="urn:microsoft.com/office/officeart/2008/layout/HorizontalMultiLevelHierarchy"/>
    <dgm:cxn modelId="{BC7DA706-C43F-4F72-846E-A50838742897}" type="presOf" srcId="{AE308A26-109F-46C0-83CE-75BBDA0031C3}" destId="{BA4D9A24-E03E-4AE2-B16E-F89786536CFC}" srcOrd="0" destOrd="0" presId="urn:microsoft.com/office/officeart/2008/layout/HorizontalMultiLevelHierarchy"/>
    <dgm:cxn modelId="{2ED97255-265D-4705-A879-00894039B49C}" type="presOf" srcId="{195FFC46-8193-4F68-8411-CC5BA9BEC8C9}" destId="{667A839A-07AE-4336-94E3-09B53FFF4F76}" srcOrd="0" destOrd="0" presId="urn:microsoft.com/office/officeart/2008/layout/HorizontalMultiLevelHierarchy"/>
    <dgm:cxn modelId="{55111E43-FEC2-481C-A343-49383947C2F5}" srcId="{30D51830-E242-4434-946B-04481ED293BA}" destId="{1908A3D3-0B93-46ED-B29D-648C861F106C}" srcOrd="2" destOrd="0" parTransId="{98A3BDF0-7433-4364-8E01-46C596C17285}" sibTransId="{9AF0E57C-D6EB-406D-B6DD-EBA70CEC8A3C}"/>
    <dgm:cxn modelId="{13C9A022-4BB1-43D5-8F4D-722D5400AB2A}" type="presOf" srcId="{588CFD45-F056-47BB-8918-4DEAD1B86EC6}" destId="{FDDB625D-4740-47D3-9A50-492D54504F0B}" srcOrd="1" destOrd="0" presId="urn:microsoft.com/office/officeart/2008/layout/HorizontalMultiLevelHierarchy"/>
    <dgm:cxn modelId="{776A57CC-0965-4F3C-BD05-F6E5214BD5A5}" type="presOf" srcId="{9C3EFA91-6264-4E6D-BCA7-9E910DEDDF8E}" destId="{6BB269D8-05DE-41B6-ADEA-F84C5A71412D}" srcOrd="1" destOrd="0" presId="urn:microsoft.com/office/officeart/2008/layout/HorizontalMultiLevelHierarchy"/>
    <dgm:cxn modelId="{DEF0D0BC-6C03-4891-9E38-5DCD9D600E23}" srcId="{0ADA9871-A55F-454E-8E98-00C21C277DC2}" destId="{DFD2B6BB-0D20-4D5A-B965-292A921273CE}" srcOrd="1" destOrd="0" parTransId="{57AFFD99-C253-45C0-99F2-84A865210734}" sibTransId="{2645FE31-3CE2-4D1C-AB19-47EE116C9DBD}"/>
    <dgm:cxn modelId="{32B64259-A16F-4C0F-BF12-6015525DBE63}" type="presOf" srcId="{DB99C4C6-533C-4514-9C83-C2839140E768}" destId="{91ACF6E8-A38C-419B-8B75-669B5FD651A9}" srcOrd="1" destOrd="0" presId="urn:microsoft.com/office/officeart/2008/layout/HorizontalMultiLevelHierarchy"/>
    <dgm:cxn modelId="{906CC1BF-C4DC-4D11-B638-5ED612BE7EDE}" type="presOf" srcId="{A487A144-B51B-469D-865C-32D449007B3D}" destId="{5B68BA47-7517-4B9B-8883-3D4C00DA7966}" srcOrd="0" destOrd="0" presId="urn:microsoft.com/office/officeart/2008/layout/HorizontalMultiLevelHierarchy"/>
    <dgm:cxn modelId="{AA5CF2BE-DE54-4DD2-9FBA-48FBD357C3C8}" type="presOf" srcId="{3A91EB3A-23E8-4C09-881C-40648F75C493}" destId="{6C8AB945-0E5C-434A-BED1-1BF5DCEC2F55}" srcOrd="0" destOrd="0" presId="urn:microsoft.com/office/officeart/2008/layout/HorizontalMultiLevelHierarchy"/>
    <dgm:cxn modelId="{6446298F-C56E-4407-BDA3-CA76112CFABD}" type="presOf" srcId="{F1E53161-F9FA-4812-AC2D-F1A7A77A61B6}" destId="{CAD85D2A-1FE5-4907-BAB6-AD1394A176FE}" srcOrd="1" destOrd="0" presId="urn:microsoft.com/office/officeart/2008/layout/HorizontalMultiLevelHierarchy"/>
    <dgm:cxn modelId="{D78C4669-AFA5-4106-B658-35DF5FF94AB6}" type="presOf" srcId="{7FF571C2-B41A-418B-8134-E1F8F6FA41E6}" destId="{5B0CC55E-95AC-4702-901E-DCFA1571EEE1}" srcOrd="0" destOrd="0" presId="urn:microsoft.com/office/officeart/2008/layout/HorizontalMultiLevelHierarchy"/>
    <dgm:cxn modelId="{FBEC2E38-784C-4D01-9913-16B6F942BF46}" type="presOf" srcId="{9351CC7A-C53F-4139-A403-4DF2C2706375}" destId="{B42EBD5C-CBFB-4BFC-BF63-C29DAB5B840B}" srcOrd="0" destOrd="0" presId="urn:microsoft.com/office/officeart/2008/layout/HorizontalMultiLevelHierarchy"/>
    <dgm:cxn modelId="{004FC571-BBAE-418B-957D-CC34A2E46D25}" srcId="{C3AED869-CCF2-4C28-811E-D03664D138BC}" destId="{293578F7-5EBA-4E2D-A7E1-5B221115994C}" srcOrd="0" destOrd="0" parTransId="{D239F0E2-85B2-4126-8533-79F5D85BEBDB}" sibTransId="{6122D7E7-F877-4C85-9DD9-3545DDCDCE88}"/>
    <dgm:cxn modelId="{2F3FDE42-E242-4582-99AE-A373C2084FA4}" type="presOf" srcId="{0824DABA-3A4A-41A5-B67C-E890A7976B75}" destId="{5242F578-59C1-476C-A8A5-42A6674D46DD}" srcOrd="1" destOrd="0" presId="urn:microsoft.com/office/officeart/2008/layout/HorizontalMultiLevelHierarchy"/>
    <dgm:cxn modelId="{2B416734-5480-4C4D-B95C-23DBBBF99CCD}" type="presOf" srcId="{AE308A26-109F-46C0-83CE-75BBDA0031C3}" destId="{A8380BF8-3735-43D1-BE41-29E5AF2C66BB}" srcOrd="1" destOrd="0" presId="urn:microsoft.com/office/officeart/2008/layout/HorizontalMultiLevelHierarchy"/>
    <dgm:cxn modelId="{774AF8D5-3876-452E-9342-0BCDE588BD2B}" srcId="{30D51830-E242-4434-946B-04481ED293BA}" destId="{1031518E-C72E-4089-A47D-69D014538C9B}" srcOrd="0" destOrd="0" parTransId="{DB99C4C6-533C-4514-9C83-C2839140E768}" sibTransId="{3649F04E-841A-4E92-B46F-9C1A82EB2DD0}"/>
    <dgm:cxn modelId="{6748FAB0-28DD-4114-AA3A-C2140FD962CE}" srcId="{C3AED869-CCF2-4C28-811E-D03664D138BC}" destId="{30D51830-E242-4434-946B-04481ED293BA}" srcOrd="1" destOrd="0" parTransId="{B5F40135-DB51-460D-BE0A-42154E5214ED}" sibTransId="{49191E34-414F-4327-BD09-EF585D3CE4AD}"/>
    <dgm:cxn modelId="{64057C08-B4CC-4BE2-BAEA-9E9E70551D89}" srcId="{C3AED869-CCF2-4C28-811E-D03664D138BC}" destId="{7FF571C2-B41A-418B-8134-E1F8F6FA41E6}" srcOrd="3" destOrd="0" parTransId="{A88F652D-8472-435E-9A49-263B7DB6D498}" sibTransId="{0A473382-3758-4C77-8C93-0C028419D992}"/>
    <dgm:cxn modelId="{60BB81A7-6D63-4A58-BB30-492037EA403D}" type="presOf" srcId="{D239F0E2-85B2-4126-8533-79F5D85BEBDB}" destId="{ECF7C433-B59C-4883-83FD-5B8B24BF8A8A}" srcOrd="0" destOrd="0" presId="urn:microsoft.com/office/officeart/2008/layout/HorizontalMultiLevelHierarchy"/>
    <dgm:cxn modelId="{99087D86-C0F1-44EC-B78C-5E2E8877531E}" srcId="{30D51830-E242-4434-946B-04481ED293BA}" destId="{805E7DAB-FDFA-4696-9322-DC0220505C33}" srcOrd="3" destOrd="0" parTransId="{9351CC7A-C53F-4139-A403-4DF2C2706375}" sibTransId="{F0B0C206-6F5A-47E5-A118-B34AC9788685}"/>
    <dgm:cxn modelId="{160FADB4-B9A4-400C-8103-57B8B5D7C4A7}" type="presOf" srcId="{805E7DAB-FDFA-4696-9322-DC0220505C33}" destId="{B6CD2762-F8C5-4060-A62E-BEE535077557}" srcOrd="0" destOrd="0" presId="urn:microsoft.com/office/officeart/2008/layout/HorizontalMultiLevelHierarchy"/>
    <dgm:cxn modelId="{92C8A942-023B-4DF9-A68F-5DA0456D9FB9}" type="presParOf" srcId="{6C7BD7F7-7222-4B3F-B6FF-0DF0B918458D}" destId="{04493F76-5A85-4A6D-A1FE-E91AAB4D5C78}" srcOrd="0" destOrd="0" presId="urn:microsoft.com/office/officeart/2008/layout/HorizontalMultiLevelHierarchy"/>
    <dgm:cxn modelId="{214384EA-29F6-410A-B4B6-FB8E69D80896}" type="presParOf" srcId="{04493F76-5A85-4A6D-A1FE-E91AAB4D5C78}" destId="{C4664C9F-C963-4F47-895E-5FF5871BC78D}" srcOrd="0" destOrd="0" presId="urn:microsoft.com/office/officeart/2008/layout/HorizontalMultiLevelHierarchy"/>
    <dgm:cxn modelId="{C13B43DA-61AD-4CD4-98EB-E512F6A30D19}" type="presParOf" srcId="{04493F76-5A85-4A6D-A1FE-E91AAB4D5C78}" destId="{9E43AD3F-B16E-4BF8-9F32-5470A075F9EE}" srcOrd="1" destOrd="0" presId="urn:microsoft.com/office/officeart/2008/layout/HorizontalMultiLevelHierarchy"/>
    <dgm:cxn modelId="{28216DEB-9BD4-4C32-BA80-425B3E403AC0}" type="presParOf" srcId="{9E43AD3F-B16E-4BF8-9F32-5470A075F9EE}" destId="{ECF7C433-B59C-4883-83FD-5B8B24BF8A8A}" srcOrd="0" destOrd="0" presId="urn:microsoft.com/office/officeart/2008/layout/HorizontalMultiLevelHierarchy"/>
    <dgm:cxn modelId="{192F1B4D-AD23-4C2A-922B-FF5C34D64004}" type="presParOf" srcId="{ECF7C433-B59C-4883-83FD-5B8B24BF8A8A}" destId="{4AF25969-BCC9-4AFE-8CAB-3AB734B06DF2}" srcOrd="0" destOrd="0" presId="urn:microsoft.com/office/officeart/2008/layout/HorizontalMultiLevelHierarchy"/>
    <dgm:cxn modelId="{45CDE671-CC20-4C20-AB9B-3F9CDA4F3E20}" type="presParOf" srcId="{9E43AD3F-B16E-4BF8-9F32-5470A075F9EE}" destId="{782FD172-27FC-484B-B196-9C97311C2976}" srcOrd="1" destOrd="0" presId="urn:microsoft.com/office/officeart/2008/layout/HorizontalMultiLevelHierarchy"/>
    <dgm:cxn modelId="{6E9424FE-0DDE-4A2F-ACDA-3BAC7FB6C897}" type="presParOf" srcId="{782FD172-27FC-484B-B196-9C97311C2976}" destId="{78715B75-E01C-4EEB-86DA-71768D21A4B5}" srcOrd="0" destOrd="0" presId="urn:microsoft.com/office/officeart/2008/layout/HorizontalMultiLevelHierarchy"/>
    <dgm:cxn modelId="{8A868B6B-B661-4E64-9ACA-42230DDC55F2}" type="presParOf" srcId="{782FD172-27FC-484B-B196-9C97311C2976}" destId="{29B890CB-CBA5-4242-9CEF-82634570EF46}" srcOrd="1" destOrd="0" presId="urn:microsoft.com/office/officeart/2008/layout/HorizontalMultiLevelHierarchy"/>
    <dgm:cxn modelId="{F6006254-2818-4982-BF4C-D66F1DB1B80A}" type="presParOf" srcId="{29B890CB-CBA5-4242-9CEF-82634570EF46}" destId="{0755F1EE-8B48-440D-A19A-E3C5659114F6}" srcOrd="0" destOrd="0" presId="urn:microsoft.com/office/officeart/2008/layout/HorizontalMultiLevelHierarchy"/>
    <dgm:cxn modelId="{339B6F73-FF96-4C72-8630-6CCC54E9E6CF}" type="presParOf" srcId="{0755F1EE-8B48-440D-A19A-E3C5659114F6}" destId="{CAD85D2A-1FE5-4907-BAB6-AD1394A176FE}" srcOrd="0" destOrd="0" presId="urn:microsoft.com/office/officeart/2008/layout/HorizontalMultiLevelHierarchy"/>
    <dgm:cxn modelId="{0F2D086F-9C39-4989-B2ED-4D7DF8F08BC4}" type="presParOf" srcId="{29B890CB-CBA5-4242-9CEF-82634570EF46}" destId="{413BB7F8-7916-4322-ADFA-CAD5F7829218}" srcOrd="1" destOrd="0" presId="urn:microsoft.com/office/officeart/2008/layout/HorizontalMultiLevelHierarchy"/>
    <dgm:cxn modelId="{02A23F01-A1C0-4128-A022-893F6DA2295A}" type="presParOf" srcId="{413BB7F8-7916-4322-ADFA-CAD5F7829218}" destId="{F149138E-3B78-40DE-B86C-606D7B0F3279}" srcOrd="0" destOrd="0" presId="urn:microsoft.com/office/officeart/2008/layout/HorizontalMultiLevelHierarchy"/>
    <dgm:cxn modelId="{CC150ADD-5FDB-482D-8896-35CDF71D137C}" type="presParOf" srcId="{413BB7F8-7916-4322-ADFA-CAD5F7829218}" destId="{D7BE0FF8-E981-45C1-ACA1-330617FBCDB9}" srcOrd="1" destOrd="0" presId="urn:microsoft.com/office/officeart/2008/layout/HorizontalMultiLevelHierarchy"/>
    <dgm:cxn modelId="{3D8CC35A-E6D6-4539-AFB4-E65D30F9E633}" type="presParOf" srcId="{29B890CB-CBA5-4242-9CEF-82634570EF46}" destId="{A61FFA4A-5668-4598-899A-54A60E04ECE9}" srcOrd="2" destOrd="0" presId="urn:microsoft.com/office/officeart/2008/layout/HorizontalMultiLevelHierarchy"/>
    <dgm:cxn modelId="{AA412B71-F6C6-4836-9D44-F0F16BBAC199}" type="presParOf" srcId="{A61FFA4A-5668-4598-899A-54A60E04ECE9}" destId="{7EDFE144-FF37-4FEE-8452-473F5DE655E5}" srcOrd="0" destOrd="0" presId="urn:microsoft.com/office/officeart/2008/layout/HorizontalMultiLevelHierarchy"/>
    <dgm:cxn modelId="{6583DDA3-0FA8-4E5D-BC17-ADAB6A396F41}" type="presParOf" srcId="{29B890CB-CBA5-4242-9CEF-82634570EF46}" destId="{BE63EB74-089E-4C5B-AFCE-EE6FB459BB9A}" srcOrd="3" destOrd="0" presId="urn:microsoft.com/office/officeart/2008/layout/HorizontalMultiLevelHierarchy"/>
    <dgm:cxn modelId="{E6D4CC53-36BD-4F98-95AB-535756088B32}" type="presParOf" srcId="{BE63EB74-089E-4C5B-AFCE-EE6FB459BB9A}" destId="{E4446467-7AC6-4559-9973-8A805BEA8CF7}" srcOrd="0" destOrd="0" presId="urn:microsoft.com/office/officeart/2008/layout/HorizontalMultiLevelHierarchy"/>
    <dgm:cxn modelId="{184F13D3-8FD7-4680-AE53-D461B7294E27}" type="presParOf" srcId="{BE63EB74-089E-4C5B-AFCE-EE6FB459BB9A}" destId="{24FBE335-889A-49FF-8458-E548D0CDC5B2}" srcOrd="1" destOrd="0" presId="urn:microsoft.com/office/officeart/2008/layout/HorizontalMultiLevelHierarchy"/>
    <dgm:cxn modelId="{2D8CD75F-3AE3-4CA0-8601-29FB7F9CE960}" type="presParOf" srcId="{9E43AD3F-B16E-4BF8-9F32-5470A075F9EE}" destId="{77B5B6C6-E53A-4C37-A13B-4D298190A6A1}" srcOrd="2" destOrd="0" presId="urn:microsoft.com/office/officeart/2008/layout/HorizontalMultiLevelHierarchy"/>
    <dgm:cxn modelId="{6C1C26E4-F858-4326-BE05-D6999368E3B2}" type="presParOf" srcId="{77B5B6C6-E53A-4C37-A13B-4D298190A6A1}" destId="{46A6FA55-887F-42C7-80DF-1F75D97D7F5D}" srcOrd="0" destOrd="0" presId="urn:microsoft.com/office/officeart/2008/layout/HorizontalMultiLevelHierarchy"/>
    <dgm:cxn modelId="{E2AD18BC-FD09-4849-9B74-BAB713188770}" type="presParOf" srcId="{9E43AD3F-B16E-4BF8-9F32-5470A075F9EE}" destId="{B1BF98B3-6425-4CFF-8C0E-A2C8B341D524}" srcOrd="3" destOrd="0" presId="urn:microsoft.com/office/officeart/2008/layout/HorizontalMultiLevelHierarchy"/>
    <dgm:cxn modelId="{CAA7CFBA-F5A4-4DCF-8018-D15899A9E553}" type="presParOf" srcId="{B1BF98B3-6425-4CFF-8C0E-A2C8B341D524}" destId="{D5987767-30A4-48BF-A3ED-6C507D63DB08}" srcOrd="0" destOrd="0" presId="urn:microsoft.com/office/officeart/2008/layout/HorizontalMultiLevelHierarchy"/>
    <dgm:cxn modelId="{24136906-CF30-4B53-A810-986A7F877D5F}" type="presParOf" srcId="{B1BF98B3-6425-4CFF-8C0E-A2C8B341D524}" destId="{34EA26A4-3FDB-4664-A1F3-3D2F75B6E76E}" srcOrd="1" destOrd="0" presId="urn:microsoft.com/office/officeart/2008/layout/HorizontalMultiLevelHierarchy"/>
    <dgm:cxn modelId="{6A9D8A25-8FB4-473A-AFFA-F62ED7D40810}" type="presParOf" srcId="{34EA26A4-3FDB-4664-A1F3-3D2F75B6E76E}" destId="{C5D17874-4BEF-464A-BC3A-3651E677E1DC}" srcOrd="0" destOrd="0" presId="urn:microsoft.com/office/officeart/2008/layout/HorizontalMultiLevelHierarchy"/>
    <dgm:cxn modelId="{3C3F33C5-0CDD-4803-84D8-B384D70024FD}" type="presParOf" srcId="{C5D17874-4BEF-464A-BC3A-3651E677E1DC}" destId="{91ACF6E8-A38C-419B-8B75-669B5FD651A9}" srcOrd="0" destOrd="0" presId="urn:microsoft.com/office/officeart/2008/layout/HorizontalMultiLevelHierarchy"/>
    <dgm:cxn modelId="{3CCF4755-BC1C-4F18-BCF4-596CCA62867A}" type="presParOf" srcId="{34EA26A4-3FDB-4664-A1F3-3D2F75B6E76E}" destId="{66300706-1926-40B8-B56F-17C41231CE0A}" srcOrd="1" destOrd="0" presId="urn:microsoft.com/office/officeart/2008/layout/HorizontalMultiLevelHierarchy"/>
    <dgm:cxn modelId="{6F5047E1-BC0A-41C8-AE01-10D251D7CAE3}" type="presParOf" srcId="{66300706-1926-40B8-B56F-17C41231CE0A}" destId="{EAA0F290-7FBB-40B1-8C2D-F42CFD408E40}" srcOrd="0" destOrd="0" presId="urn:microsoft.com/office/officeart/2008/layout/HorizontalMultiLevelHierarchy"/>
    <dgm:cxn modelId="{6923A24F-2BC9-40B5-B855-32EBA8D14BD1}" type="presParOf" srcId="{66300706-1926-40B8-B56F-17C41231CE0A}" destId="{EC719CEC-1BB8-4202-B65D-43F63D31110B}" srcOrd="1" destOrd="0" presId="urn:microsoft.com/office/officeart/2008/layout/HorizontalMultiLevelHierarchy"/>
    <dgm:cxn modelId="{E797D30A-66F3-4E39-B77A-9A204281D707}" type="presParOf" srcId="{34EA26A4-3FDB-4664-A1F3-3D2F75B6E76E}" destId="{B0498C2B-BE2A-4E34-8C08-571E903F6355}" srcOrd="2" destOrd="0" presId="urn:microsoft.com/office/officeart/2008/layout/HorizontalMultiLevelHierarchy"/>
    <dgm:cxn modelId="{F3C875FC-313E-455B-9914-791A96294C50}" type="presParOf" srcId="{B0498C2B-BE2A-4E34-8C08-571E903F6355}" destId="{F1479483-55E5-4657-BD6D-75D4EFAFA2E3}" srcOrd="0" destOrd="0" presId="urn:microsoft.com/office/officeart/2008/layout/HorizontalMultiLevelHierarchy"/>
    <dgm:cxn modelId="{4BFAA246-EF34-46E4-A963-921141C0526A}" type="presParOf" srcId="{34EA26A4-3FDB-4664-A1F3-3D2F75B6E76E}" destId="{45303DE8-0112-4AD9-8672-C90105EDAC2A}" srcOrd="3" destOrd="0" presId="urn:microsoft.com/office/officeart/2008/layout/HorizontalMultiLevelHierarchy"/>
    <dgm:cxn modelId="{3F36B987-0163-497A-8C2F-F1B971381471}" type="presParOf" srcId="{45303DE8-0112-4AD9-8672-C90105EDAC2A}" destId="{667A839A-07AE-4336-94E3-09B53FFF4F76}" srcOrd="0" destOrd="0" presId="urn:microsoft.com/office/officeart/2008/layout/HorizontalMultiLevelHierarchy"/>
    <dgm:cxn modelId="{2F9C2173-6172-4F8F-B296-739F87671E42}" type="presParOf" srcId="{45303DE8-0112-4AD9-8672-C90105EDAC2A}" destId="{03194D80-7899-46C5-BEA1-5F1DB31F3096}" srcOrd="1" destOrd="0" presId="urn:microsoft.com/office/officeart/2008/layout/HorizontalMultiLevelHierarchy"/>
    <dgm:cxn modelId="{3B8FADE5-AC54-46E5-9DB1-CC2C2F60D29D}" type="presParOf" srcId="{34EA26A4-3FDB-4664-A1F3-3D2F75B6E76E}" destId="{17EFC20B-39A5-48C3-8D76-7DA1FD47A444}" srcOrd="4" destOrd="0" presId="urn:microsoft.com/office/officeart/2008/layout/HorizontalMultiLevelHierarchy"/>
    <dgm:cxn modelId="{2E516154-6861-4FD9-BA79-A429AF6AD3A8}" type="presParOf" srcId="{17EFC20B-39A5-48C3-8D76-7DA1FD47A444}" destId="{F0FC6A79-C8BB-4282-B904-F0B15739426A}" srcOrd="0" destOrd="0" presId="urn:microsoft.com/office/officeart/2008/layout/HorizontalMultiLevelHierarchy"/>
    <dgm:cxn modelId="{43C6E7AD-02D1-47DF-80B3-0D6C1AC7077B}" type="presParOf" srcId="{34EA26A4-3FDB-4664-A1F3-3D2F75B6E76E}" destId="{06924D03-AECA-4840-A6A8-739E9DF777CE}" srcOrd="5" destOrd="0" presId="urn:microsoft.com/office/officeart/2008/layout/HorizontalMultiLevelHierarchy"/>
    <dgm:cxn modelId="{8467BEF4-74D6-4C48-AE5D-F5F2251381E6}" type="presParOf" srcId="{06924D03-AECA-4840-A6A8-739E9DF777CE}" destId="{D0A049E7-ADE5-4C05-8039-522484AB01CC}" srcOrd="0" destOrd="0" presId="urn:microsoft.com/office/officeart/2008/layout/HorizontalMultiLevelHierarchy"/>
    <dgm:cxn modelId="{9DB04236-5DEF-415B-AFF3-9D198CE7D9A9}" type="presParOf" srcId="{06924D03-AECA-4840-A6A8-739E9DF777CE}" destId="{9CFABD22-B972-49A3-8827-0D0BB716B9F6}" srcOrd="1" destOrd="0" presId="urn:microsoft.com/office/officeart/2008/layout/HorizontalMultiLevelHierarchy"/>
    <dgm:cxn modelId="{4D5CA202-9B2D-41A8-9C4E-E201CAB9A2D6}" type="presParOf" srcId="{34EA26A4-3FDB-4664-A1F3-3D2F75B6E76E}" destId="{B42EBD5C-CBFB-4BFC-BF63-C29DAB5B840B}" srcOrd="6" destOrd="0" presId="urn:microsoft.com/office/officeart/2008/layout/HorizontalMultiLevelHierarchy"/>
    <dgm:cxn modelId="{2B44F14B-4D40-44B1-9542-1734A7BD60F5}" type="presParOf" srcId="{B42EBD5C-CBFB-4BFC-BF63-C29DAB5B840B}" destId="{5497591C-4B19-4502-97DA-CCD41360DEAB}" srcOrd="0" destOrd="0" presId="urn:microsoft.com/office/officeart/2008/layout/HorizontalMultiLevelHierarchy"/>
    <dgm:cxn modelId="{CF3DC86E-E327-4CF5-A0A3-A9A029542CA8}" type="presParOf" srcId="{34EA26A4-3FDB-4664-A1F3-3D2F75B6E76E}" destId="{598607BB-5E85-4F87-A420-48B845421A8A}" srcOrd="7" destOrd="0" presId="urn:microsoft.com/office/officeart/2008/layout/HorizontalMultiLevelHierarchy"/>
    <dgm:cxn modelId="{4966872E-9E08-4B29-A33E-3AAE0ACBF433}" type="presParOf" srcId="{598607BB-5E85-4F87-A420-48B845421A8A}" destId="{B6CD2762-F8C5-4060-A62E-BEE535077557}" srcOrd="0" destOrd="0" presId="urn:microsoft.com/office/officeart/2008/layout/HorizontalMultiLevelHierarchy"/>
    <dgm:cxn modelId="{76F58342-B6D1-458B-BDAE-15CCFC8D23F0}" type="presParOf" srcId="{598607BB-5E85-4F87-A420-48B845421A8A}" destId="{C305598F-C2C7-4494-A2F9-A748EC9E4128}" srcOrd="1" destOrd="0" presId="urn:microsoft.com/office/officeart/2008/layout/HorizontalMultiLevelHierarchy"/>
    <dgm:cxn modelId="{09712D51-A775-4BC6-8E9A-2E051FF62B1C}" type="presParOf" srcId="{34EA26A4-3FDB-4664-A1F3-3D2F75B6E76E}" destId="{02667D8A-284A-4688-943B-DD857127B4F4}" srcOrd="8" destOrd="0" presId="urn:microsoft.com/office/officeart/2008/layout/HorizontalMultiLevelHierarchy"/>
    <dgm:cxn modelId="{E12620F2-48E5-41BE-A59C-5674DB742DC1}" type="presParOf" srcId="{02667D8A-284A-4688-943B-DD857127B4F4}" destId="{A3ECC3A5-C403-4BBA-8285-DA74C8312A65}" srcOrd="0" destOrd="0" presId="urn:microsoft.com/office/officeart/2008/layout/HorizontalMultiLevelHierarchy"/>
    <dgm:cxn modelId="{1C8AE1A1-18EF-4A17-AEF7-0F869F4F0948}" type="presParOf" srcId="{34EA26A4-3FDB-4664-A1F3-3D2F75B6E76E}" destId="{8482D692-6A4F-4072-9044-CCDE3CEB087F}" srcOrd="9" destOrd="0" presId="urn:microsoft.com/office/officeart/2008/layout/HorizontalMultiLevelHierarchy"/>
    <dgm:cxn modelId="{0CD3414F-38E9-4C9A-B4B5-183D30280D47}" type="presParOf" srcId="{8482D692-6A4F-4072-9044-CCDE3CEB087F}" destId="{14C354EC-E890-4DF9-92D5-07660D01B00E}" srcOrd="0" destOrd="0" presId="urn:microsoft.com/office/officeart/2008/layout/HorizontalMultiLevelHierarchy"/>
    <dgm:cxn modelId="{F2EE97D0-5FA4-4B65-B0DA-6191ED6D02A9}" type="presParOf" srcId="{8482D692-6A4F-4072-9044-CCDE3CEB087F}" destId="{616D5384-9D0D-446E-BC37-87C170E91A21}" srcOrd="1" destOrd="0" presId="urn:microsoft.com/office/officeart/2008/layout/HorizontalMultiLevelHierarchy"/>
    <dgm:cxn modelId="{01F03B81-DA2C-44F9-9FDB-5285B81352AE}" type="presParOf" srcId="{34EA26A4-3FDB-4664-A1F3-3D2F75B6E76E}" destId="{DAAA3E4E-1842-4EE3-B970-A68A888DDC55}" srcOrd="10" destOrd="0" presId="urn:microsoft.com/office/officeart/2008/layout/HorizontalMultiLevelHierarchy"/>
    <dgm:cxn modelId="{F4EE6974-DB99-4CA9-8F43-30057278F9A6}" type="presParOf" srcId="{DAAA3E4E-1842-4EE3-B970-A68A888DDC55}" destId="{9A6276E8-16F2-45F6-8046-A6EEB1E801A9}" srcOrd="0" destOrd="0" presId="urn:microsoft.com/office/officeart/2008/layout/HorizontalMultiLevelHierarchy"/>
    <dgm:cxn modelId="{7F12FEE2-2B5C-4AA2-B9C8-C5648B1760BE}" type="presParOf" srcId="{34EA26A4-3FDB-4664-A1F3-3D2F75B6E76E}" destId="{F559921A-C38B-4FDD-B510-7A30BD63A780}" srcOrd="11" destOrd="0" presId="urn:microsoft.com/office/officeart/2008/layout/HorizontalMultiLevelHierarchy"/>
    <dgm:cxn modelId="{3F16B977-E08B-4138-A2E3-247074DEE582}" type="presParOf" srcId="{F559921A-C38B-4FDD-B510-7A30BD63A780}" destId="{5B68BA47-7517-4B9B-8883-3D4C00DA7966}" srcOrd="0" destOrd="0" presId="urn:microsoft.com/office/officeart/2008/layout/HorizontalMultiLevelHierarchy"/>
    <dgm:cxn modelId="{802823B1-DDDF-4B5B-AE12-366039E7ABB5}" type="presParOf" srcId="{F559921A-C38B-4FDD-B510-7A30BD63A780}" destId="{C0B156E9-6553-4026-8DC6-E58541A306EC}" srcOrd="1" destOrd="0" presId="urn:microsoft.com/office/officeart/2008/layout/HorizontalMultiLevelHierarchy"/>
    <dgm:cxn modelId="{5686A2B3-2BF0-4D9E-8308-436DEDD07C76}" type="presParOf" srcId="{34EA26A4-3FDB-4664-A1F3-3D2F75B6E76E}" destId="{3F85470D-F94B-464C-B6BB-C2CDEE90D489}" srcOrd="12" destOrd="0" presId="urn:microsoft.com/office/officeart/2008/layout/HorizontalMultiLevelHierarchy"/>
    <dgm:cxn modelId="{119C450E-6092-4EA2-BA52-D415BCA0A3FD}" type="presParOf" srcId="{3F85470D-F94B-464C-B6BB-C2CDEE90D489}" destId="{658E0214-6994-4EBA-BA5B-36B60CA31DCC}" srcOrd="0" destOrd="0" presId="urn:microsoft.com/office/officeart/2008/layout/HorizontalMultiLevelHierarchy"/>
    <dgm:cxn modelId="{6FEB2126-3FD6-4511-9E73-DEA7D894577B}" type="presParOf" srcId="{34EA26A4-3FDB-4664-A1F3-3D2F75B6E76E}" destId="{AED5A9C1-FEB5-4B2D-B75F-9047B72F9BE4}" srcOrd="13" destOrd="0" presId="urn:microsoft.com/office/officeart/2008/layout/HorizontalMultiLevelHierarchy"/>
    <dgm:cxn modelId="{FD6C1194-0743-409D-99BB-CC35E1B32BA6}" type="presParOf" srcId="{AED5A9C1-FEB5-4B2D-B75F-9047B72F9BE4}" destId="{7ED86BD3-D14C-4888-8001-7A33AE441FBC}" srcOrd="0" destOrd="0" presId="urn:microsoft.com/office/officeart/2008/layout/HorizontalMultiLevelHierarchy"/>
    <dgm:cxn modelId="{A94D1E63-6AE1-4B87-8540-33779AAA4A8F}" type="presParOf" srcId="{AED5A9C1-FEB5-4B2D-B75F-9047B72F9BE4}" destId="{FB984C9B-BD3D-4B9E-B6D6-3ECE1BDD2A15}" srcOrd="1" destOrd="0" presId="urn:microsoft.com/office/officeart/2008/layout/HorizontalMultiLevelHierarchy"/>
    <dgm:cxn modelId="{9DEB6449-7A10-4004-8506-57B35EE0CB6E}" type="presParOf" srcId="{34EA26A4-3FDB-4664-A1F3-3D2F75B6E76E}" destId="{0FF5F9EF-5D6B-4857-93FE-FF3CB6452BFB}" srcOrd="14" destOrd="0" presId="urn:microsoft.com/office/officeart/2008/layout/HorizontalMultiLevelHierarchy"/>
    <dgm:cxn modelId="{145E0905-044F-4A61-9A23-B97AE23BE387}" type="presParOf" srcId="{0FF5F9EF-5D6B-4857-93FE-FF3CB6452BFB}" destId="{675C627B-93D0-42AA-BB9C-1619D21F0BE6}" srcOrd="0" destOrd="0" presId="urn:microsoft.com/office/officeart/2008/layout/HorizontalMultiLevelHierarchy"/>
    <dgm:cxn modelId="{A4384F09-F372-4AC6-B9C0-249239571FFE}" type="presParOf" srcId="{34EA26A4-3FDB-4664-A1F3-3D2F75B6E76E}" destId="{591BD12F-7AB2-4401-AF6A-10F0300CC32D}" srcOrd="15" destOrd="0" presId="urn:microsoft.com/office/officeart/2008/layout/HorizontalMultiLevelHierarchy"/>
    <dgm:cxn modelId="{9BA6DA2E-BA85-426C-AF88-17203AAA7E3F}" type="presParOf" srcId="{591BD12F-7AB2-4401-AF6A-10F0300CC32D}" destId="{F90FE130-BE6B-4CD1-AC3D-ACC7BEA78619}" srcOrd="0" destOrd="0" presId="urn:microsoft.com/office/officeart/2008/layout/HorizontalMultiLevelHierarchy"/>
    <dgm:cxn modelId="{476C4700-551A-4D27-93D1-CFB1A196D6E8}" type="presParOf" srcId="{591BD12F-7AB2-4401-AF6A-10F0300CC32D}" destId="{B93FB995-1D5C-4167-97C8-3ACBF9A692CF}" srcOrd="1" destOrd="0" presId="urn:microsoft.com/office/officeart/2008/layout/HorizontalMultiLevelHierarchy"/>
    <dgm:cxn modelId="{6317D208-D84F-4F6D-A2AD-F022F9751856}" type="presParOf" srcId="{9E43AD3F-B16E-4BF8-9F32-5470A075F9EE}" destId="{79E16D92-CE08-41B9-8973-7BA196558C69}" srcOrd="4" destOrd="0" presId="urn:microsoft.com/office/officeart/2008/layout/HorizontalMultiLevelHierarchy"/>
    <dgm:cxn modelId="{34239057-0A59-47F3-9DC6-DC3405D9F5C0}" type="presParOf" srcId="{79E16D92-CE08-41B9-8973-7BA196558C69}" destId="{FDDB625D-4740-47D3-9A50-492D54504F0B}" srcOrd="0" destOrd="0" presId="urn:microsoft.com/office/officeart/2008/layout/HorizontalMultiLevelHierarchy"/>
    <dgm:cxn modelId="{7EA34669-AFE6-49D8-A414-36E07064B7E7}" type="presParOf" srcId="{9E43AD3F-B16E-4BF8-9F32-5470A075F9EE}" destId="{36B02BDD-1B7F-482F-ADC7-E12032C8D30A}" srcOrd="5" destOrd="0" presId="urn:microsoft.com/office/officeart/2008/layout/HorizontalMultiLevelHierarchy"/>
    <dgm:cxn modelId="{23E36ED0-CBBA-4C2F-9586-1B34F73AB208}" type="presParOf" srcId="{36B02BDD-1B7F-482F-ADC7-E12032C8D30A}" destId="{6C8AB945-0E5C-434A-BED1-1BF5DCEC2F55}" srcOrd="0" destOrd="0" presId="urn:microsoft.com/office/officeart/2008/layout/HorizontalMultiLevelHierarchy"/>
    <dgm:cxn modelId="{0760C1F3-8781-4CCC-8E63-19397D566203}" type="presParOf" srcId="{36B02BDD-1B7F-482F-ADC7-E12032C8D30A}" destId="{6CFC9396-7062-47EB-8870-EDA5897EE9CA}" srcOrd="1" destOrd="0" presId="urn:microsoft.com/office/officeart/2008/layout/HorizontalMultiLevelHierarchy"/>
    <dgm:cxn modelId="{F44D0C96-0C31-40E0-8CC0-F9D77F96FB1A}" type="presParOf" srcId="{6CFC9396-7062-47EB-8870-EDA5897EE9CA}" destId="{1D7B2B70-35D6-40CF-8AE7-9E252F97843D}" srcOrd="0" destOrd="0" presId="urn:microsoft.com/office/officeart/2008/layout/HorizontalMultiLevelHierarchy"/>
    <dgm:cxn modelId="{027F5F6D-893D-437E-9DFF-A11D9D6A8BAD}" type="presParOf" srcId="{1D7B2B70-35D6-40CF-8AE7-9E252F97843D}" destId="{7A692752-635D-4F22-9FAA-10AD84466CD1}" srcOrd="0" destOrd="0" presId="urn:microsoft.com/office/officeart/2008/layout/HorizontalMultiLevelHierarchy"/>
    <dgm:cxn modelId="{09B63521-9B7F-4C08-9E6F-9EC25B9B8CCD}" type="presParOf" srcId="{6CFC9396-7062-47EB-8870-EDA5897EE9CA}" destId="{B81D02F1-835D-45CB-B79D-DD0A70A3DDE6}" srcOrd="1" destOrd="0" presId="urn:microsoft.com/office/officeart/2008/layout/HorizontalMultiLevelHierarchy"/>
    <dgm:cxn modelId="{6C8068B4-F9E2-4A49-AED2-D8472274DDFC}" type="presParOf" srcId="{B81D02F1-835D-45CB-B79D-DD0A70A3DDE6}" destId="{0E0A9B3E-BDC2-435F-A174-290E796D0ECD}" srcOrd="0" destOrd="0" presId="urn:microsoft.com/office/officeart/2008/layout/HorizontalMultiLevelHierarchy"/>
    <dgm:cxn modelId="{C7D0A521-D311-4602-995C-8AA275B23117}" type="presParOf" srcId="{B81D02F1-835D-45CB-B79D-DD0A70A3DDE6}" destId="{1721FF6B-E4A4-430F-AD75-DD38E61B398E}" srcOrd="1" destOrd="0" presId="urn:microsoft.com/office/officeart/2008/layout/HorizontalMultiLevelHierarchy"/>
    <dgm:cxn modelId="{3CBB5FF0-EF90-4290-BA7C-22C41C68C448}" type="presParOf" srcId="{6CFC9396-7062-47EB-8870-EDA5897EE9CA}" destId="{BA4D9A24-E03E-4AE2-B16E-F89786536CFC}" srcOrd="2" destOrd="0" presId="urn:microsoft.com/office/officeart/2008/layout/HorizontalMultiLevelHierarchy"/>
    <dgm:cxn modelId="{6DD9726A-61BF-4B29-94B5-F1C7E398CA67}" type="presParOf" srcId="{BA4D9A24-E03E-4AE2-B16E-F89786536CFC}" destId="{A8380BF8-3735-43D1-BE41-29E5AF2C66BB}" srcOrd="0" destOrd="0" presId="urn:microsoft.com/office/officeart/2008/layout/HorizontalMultiLevelHierarchy"/>
    <dgm:cxn modelId="{93738740-0996-4ECD-98B1-04AB974202EF}" type="presParOf" srcId="{6CFC9396-7062-47EB-8870-EDA5897EE9CA}" destId="{5C619E99-8542-4C91-A585-2A05C6ABB7E7}" srcOrd="3" destOrd="0" presId="urn:microsoft.com/office/officeart/2008/layout/HorizontalMultiLevelHierarchy"/>
    <dgm:cxn modelId="{0B208103-D34E-48DA-B119-70E46ADFD453}" type="presParOf" srcId="{5C619E99-8542-4C91-A585-2A05C6ABB7E7}" destId="{0F57AC9D-E25C-4C54-AD38-33D681B2333D}" srcOrd="0" destOrd="0" presId="urn:microsoft.com/office/officeart/2008/layout/HorizontalMultiLevelHierarchy"/>
    <dgm:cxn modelId="{C653F19B-4D7A-49DC-9474-093587A60925}" type="presParOf" srcId="{5C619E99-8542-4C91-A585-2A05C6ABB7E7}" destId="{08940D1B-BEB6-418B-AC1D-D9FB86770DE6}" srcOrd="1" destOrd="0" presId="urn:microsoft.com/office/officeart/2008/layout/HorizontalMultiLevelHierarchy"/>
    <dgm:cxn modelId="{7660F5A7-C365-450E-8353-20DBB4557A3D}" type="presParOf" srcId="{9E43AD3F-B16E-4BF8-9F32-5470A075F9EE}" destId="{FACF5E71-461A-4C47-85F1-24D3D572162F}" srcOrd="6" destOrd="0" presId="urn:microsoft.com/office/officeart/2008/layout/HorizontalMultiLevelHierarchy"/>
    <dgm:cxn modelId="{AB56C874-307F-4703-B02E-40904E2E7F17}" type="presParOf" srcId="{FACF5E71-461A-4C47-85F1-24D3D572162F}" destId="{AEB70AA7-FAF7-4857-AB5A-AE06F06462FD}" srcOrd="0" destOrd="0" presId="urn:microsoft.com/office/officeart/2008/layout/HorizontalMultiLevelHierarchy"/>
    <dgm:cxn modelId="{B9F3B490-1A00-4FC2-91A3-6AEA2B6CA0BB}" type="presParOf" srcId="{9E43AD3F-B16E-4BF8-9F32-5470A075F9EE}" destId="{6713B6A6-EB0B-4243-B98E-814F53B63D18}" srcOrd="7" destOrd="0" presId="urn:microsoft.com/office/officeart/2008/layout/HorizontalMultiLevelHierarchy"/>
    <dgm:cxn modelId="{341E5D47-EE42-4CB1-AB0D-A3CE531E26A5}" type="presParOf" srcId="{6713B6A6-EB0B-4243-B98E-814F53B63D18}" destId="{5B0CC55E-95AC-4702-901E-DCFA1571EEE1}" srcOrd="0" destOrd="0" presId="urn:microsoft.com/office/officeart/2008/layout/HorizontalMultiLevelHierarchy"/>
    <dgm:cxn modelId="{81E7AD1C-1C4E-49D1-B821-1CE7D0F77F19}" type="presParOf" srcId="{6713B6A6-EB0B-4243-B98E-814F53B63D18}" destId="{3D60F8D3-A794-4528-AF52-45CF2935A668}" srcOrd="1" destOrd="0" presId="urn:microsoft.com/office/officeart/2008/layout/HorizontalMultiLevelHierarchy"/>
    <dgm:cxn modelId="{F5720E34-DEFE-4B92-93A8-DDB69731468C}" type="presParOf" srcId="{3D60F8D3-A794-4528-AF52-45CF2935A668}" destId="{DB89599B-D854-4B9E-A06F-6DBDB8E0F536}" srcOrd="0" destOrd="0" presId="urn:microsoft.com/office/officeart/2008/layout/HorizontalMultiLevelHierarchy"/>
    <dgm:cxn modelId="{D6C6C93C-A41B-4BAC-B7C1-8D7EAE9E19CF}" type="presParOf" srcId="{DB89599B-D854-4B9E-A06F-6DBDB8E0F536}" destId="{E8C79FEF-CB31-4AF3-AB24-D5AB61533BD5}" srcOrd="0" destOrd="0" presId="urn:microsoft.com/office/officeart/2008/layout/HorizontalMultiLevelHierarchy"/>
    <dgm:cxn modelId="{B31C049B-EFE3-4311-B0B2-B4764CAAE6A1}" type="presParOf" srcId="{3D60F8D3-A794-4528-AF52-45CF2935A668}" destId="{BD1DB9D4-E90E-449B-9EEA-6F702B288922}" srcOrd="1" destOrd="0" presId="urn:microsoft.com/office/officeart/2008/layout/HorizontalMultiLevelHierarchy"/>
    <dgm:cxn modelId="{4E14FC6E-FE49-4089-A4F0-06440FD6B751}" type="presParOf" srcId="{BD1DB9D4-E90E-449B-9EEA-6F702B288922}" destId="{0053C109-9F24-4BA2-84AA-A02F43DE809A}" srcOrd="0" destOrd="0" presId="urn:microsoft.com/office/officeart/2008/layout/HorizontalMultiLevelHierarchy"/>
    <dgm:cxn modelId="{2103A7CA-41AB-4A9B-8FCD-A2725994BA8E}" type="presParOf" srcId="{BD1DB9D4-E90E-449B-9EEA-6F702B288922}" destId="{39F39244-51DE-45F6-899C-25FE3F23165B}" srcOrd="1" destOrd="0" presId="urn:microsoft.com/office/officeart/2008/layout/HorizontalMultiLevelHierarchy"/>
    <dgm:cxn modelId="{FC112F2D-CC09-4721-A191-1BBB13249673}" type="presParOf" srcId="{3D60F8D3-A794-4528-AF52-45CF2935A668}" destId="{54F5BD30-8B07-446E-835A-E063F38BFDA3}" srcOrd="2" destOrd="0" presId="urn:microsoft.com/office/officeart/2008/layout/HorizontalMultiLevelHierarchy"/>
    <dgm:cxn modelId="{A0EA19EB-5E61-4453-B60A-AF43118F6700}" type="presParOf" srcId="{54F5BD30-8B07-446E-835A-E063F38BFDA3}" destId="{6BB269D8-05DE-41B6-ADEA-F84C5A71412D}" srcOrd="0" destOrd="0" presId="urn:microsoft.com/office/officeart/2008/layout/HorizontalMultiLevelHierarchy"/>
    <dgm:cxn modelId="{A377C67E-B736-449A-B26B-02C7760ABCA1}" type="presParOf" srcId="{3D60F8D3-A794-4528-AF52-45CF2935A668}" destId="{A4B50CC4-BA51-4B0A-91EB-749F7EAFE42C}" srcOrd="3" destOrd="0" presId="urn:microsoft.com/office/officeart/2008/layout/HorizontalMultiLevelHierarchy"/>
    <dgm:cxn modelId="{9CE0ACF3-59F1-4158-8E43-1C1B454E48C1}" type="presParOf" srcId="{A4B50CC4-BA51-4B0A-91EB-749F7EAFE42C}" destId="{F1E84D8A-98E4-4AF0-BEB3-77515C90D827}" srcOrd="0" destOrd="0" presId="urn:microsoft.com/office/officeart/2008/layout/HorizontalMultiLevelHierarchy"/>
    <dgm:cxn modelId="{5868A98C-217E-4641-82C2-59A0D7D54594}" type="presParOf" srcId="{A4B50CC4-BA51-4B0A-91EB-749F7EAFE42C}" destId="{82E722E9-F72A-4502-BFD0-7BDED70C3621}" srcOrd="1" destOrd="0" presId="urn:microsoft.com/office/officeart/2008/layout/HorizontalMultiLevelHierarchy"/>
    <dgm:cxn modelId="{C917C9CA-5DE0-4A5D-A163-773E71C1DFA0}" type="presParOf" srcId="{9E43AD3F-B16E-4BF8-9F32-5470A075F9EE}" destId="{ECE4DA56-10E0-47B8-8245-C6F852AB1B69}" srcOrd="8" destOrd="0" presId="urn:microsoft.com/office/officeart/2008/layout/HorizontalMultiLevelHierarchy"/>
    <dgm:cxn modelId="{D0810025-22B6-49D9-A277-B742D3B34559}" type="presParOf" srcId="{ECE4DA56-10E0-47B8-8245-C6F852AB1B69}" destId="{FEDBB691-D691-4A64-A665-A378E8ABA624}" srcOrd="0" destOrd="0" presId="urn:microsoft.com/office/officeart/2008/layout/HorizontalMultiLevelHierarchy"/>
    <dgm:cxn modelId="{EA3499B9-0747-4BD3-B50F-DB8F583FD821}" type="presParOf" srcId="{9E43AD3F-B16E-4BF8-9F32-5470A075F9EE}" destId="{E9A90AFB-258A-408B-A2D8-9E22D3866A93}" srcOrd="9" destOrd="0" presId="urn:microsoft.com/office/officeart/2008/layout/HorizontalMultiLevelHierarchy"/>
    <dgm:cxn modelId="{544F2FCD-2817-41BC-8202-0B84A0BB0D67}" type="presParOf" srcId="{E9A90AFB-258A-408B-A2D8-9E22D3866A93}" destId="{DCAE082C-17F7-441C-91B6-188DDDEEADAC}" srcOrd="0" destOrd="0" presId="urn:microsoft.com/office/officeart/2008/layout/HorizontalMultiLevelHierarchy"/>
    <dgm:cxn modelId="{BE85737A-0576-4AC1-AB24-5DACDCB278E4}" type="presParOf" srcId="{E9A90AFB-258A-408B-A2D8-9E22D3866A93}" destId="{72670759-5607-46A4-944E-0FED61F66532}" srcOrd="1" destOrd="0" presId="urn:microsoft.com/office/officeart/2008/layout/HorizontalMultiLevelHierarchy"/>
    <dgm:cxn modelId="{55D4A838-3BD6-46B5-B02C-ED5D8BA529F4}" type="presParOf" srcId="{72670759-5607-46A4-944E-0FED61F66532}" destId="{D9201E9F-F5A3-482F-8CE8-B9A34ED42F05}" srcOrd="0" destOrd="0" presId="urn:microsoft.com/office/officeart/2008/layout/HorizontalMultiLevelHierarchy"/>
    <dgm:cxn modelId="{74A9EB73-3E0C-4AC4-9584-37329967ED47}" type="presParOf" srcId="{D9201E9F-F5A3-482F-8CE8-B9A34ED42F05}" destId="{7DA391A1-92C8-4675-B0B4-88264A49788B}" srcOrd="0" destOrd="0" presId="urn:microsoft.com/office/officeart/2008/layout/HorizontalMultiLevelHierarchy"/>
    <dgm:cxn modelId="{FB05D6AA-E586-4ED2-97E0-6A56A015D9A4}" type="presParOf" srcId="{72670759-5607-46A4-944E-0FED61F66532}" destId="{AF9967A8-C36A-4739-B3FE-05A3CD7F2A69}" srcOrd="1" destOrd="0" presId="urn:microsoft.com/office/officeart/2008/layout/HorizontalMultiLevelHierarchy"/>
    <dgm:cxn modelId="{E515BE69-87CE-4FCE-A4EF-D61D3DE10580}" type="presParOf" srcId="{AF9967A8-C36A-4739-B3FE-05A3CD7F2A69}" destId="{868D1B89-6731-4107-8715-FCC357DB05C7}" srcOrd="0" destOrd="0" presId="urn:microsoft.com/office/officeart/2008/layout/HorizontalMultiLevelHierarchy"/>
    <dgm:cxn modelId="{53C0DBBB-CB04-498C-9B41-5E50BE195DFD}" type="presParOf" srcId="{AF9967A8-C36A-4739-B3FE-05A3CD7F2A69}" destId="{87AB87D4-67AA-4DE7-AF88-0227180364ED}" srcOrd="1" destOrd="0" presId="urn:microsoft.com/office/officeart/2008/layout/HorizontalMultiLevelHierarchy"/>
    <dgm:cxn modelId="{853E3BF6-F89D-4285-93CD-1CBB01406DCF}" type="presParOf" srcId="{72670759-5607-46A4-944E-0FED61F66532}" destId="{8EF599E3-ADAF-46FA-BF22-09418ECEC37B}" srcOrd="2" destOrd="0" presId="urn:microsoft.com/office/officeart/2008/layout/HorizontalMultiLevelHierarchy"/>
    <dgm:cxn modelId="{88CDB738-7D0C-4921-9BB1-0469255501D1}" type="presParOf" srcId="{8EF599E3-ADAF-46FA-BF22-09418ECEC37B}" destId="{834EBF86-D6D6-4823-8E13-FE0174C2DD80}" srcOrd="0" destOrd="0" presId="urn:microsoft.com/office/officeart/2008/layout/HorizontalMultiLevelHierarchy"/>
    <dgm:cxn modelId="{FB072EBC-F2EC-4CB0-9F2C-32330A037E11}" type="presParOf" srcId="{72670759-5607-46A4-944E-0FED61F66532}" destId="{40C8B930-5215-46AE-B02B-339506370E8E}" srcOrd="3" destOrd="0" presId="urn:microsoft.com/office/officeart/2008/layout/HorizontalMultiLevelHierarchy"/>
    <dgm:cxn modelId="{5B33ABF3-526A-4220-8360-387FEC00E6F3}" type="presParOf" srcId="{40C8B930-5215-46AE-B02B-339506370E8E}" destId="{4474A749-0C61-4E71-8AC8-A8B7A7E49E4E}" srcOrd="0" destOrd="0" presId="urn:microsoft.com/office/officeart/2008/layout/HorizontalMultiLevelHierarchy"/>
    <dgm:cxn modelId="{FD2B33D7-2F11-4941-A1CE-9DAC4154F8B6}" type="presParOf" srcId="{40C8B930-5215-46AE-B02B-339506370E8E}" destId="{1B9AEF35-1D4A-4E40-84BB-3CB2D615BD99}" srcOrd="1" destOrd="0" presId="urn:microsoft.com/office/officeart/2008/layout/HorizontalMultiLevelHierarchy"/>
    <dgm:cxn modelId="{2264314F-7B97-4973-8254-90C928817CDF}" type="presParOf" srcId="{9E43AD3F-B16E-4BF8-9F32-5470A075F9EE}" destId="{33BC80FB-E137-4B41-8D4B-335E8C91BA1F}" srcOrd="10" destOrd="0" presId="urn:microsoft.com/office/officeart/2008/layout/HorizontalMultiLevelHierarchy"/>
    <dgm:cxn modelId="{650E5138-D34F-44C3-8E81-64736742CECC}" type="presParOf" srcId="{33BC80FB-E137-4B41-8D4B-335E8C91BA1F}" destId="{60856C36-1877-4901-9979-8EB2828E9A43}" srcOrd="0" destOrd="0" presId="urn:microsoft.com/office/officeart/2008/layout/HorizontalMultiLevelHierarchy"/>
    <dgm:cxn modelId="{1F3227D4-5A33-47B3-8F22-0EB9DAAD70C6}" type="presParOf" srcId="{9E43AD3F-B16E-4BF8-9F32-5470A075F9EE}" destId="{4A59236B-2357-4A38-8779-5F755EE818B5}" srcOrd="11" destOrd="0" presId="urn:microsoft.com/office/officeart/2008/layout/HorizontalMultiLevelHierarchy"/>
    <dgm:cxn modelId="{5F1DA54E-8387-4DE6-8B3D-7A1A1A00BC3D}" type="presParOf" srcId="{4A59236B-2357-4A38-8779-5F755EE818B5}" destId="{1244440D-B8C5-461D-A1AB-8287A7C1E2B9}" srcOrd="0" destOrd="0" presId="urn:microsoft.com/office/officeart/2008/layout/HorizontalMultiLevelHierarchy"/>
    <dgm:cxn modelId="{27519FCF-9EAA-463A-9464-0D97A41E9628}" type="presParOf" srcId="{4A59236B-2357-4A38-8779-5F755EE818B5}" destId="{E3450153-262E-4124-9DB1-2FB564F6878F}" srcOrd="1" destOrd="0" presId="urn:microsoft.com/office/officeart/2008/layout/HorizontalMultiLevelHierarchy"/>
    <dgm:cxn modelId="{E6D681CA-C6A9-4554-B81D-329C6D56479C}" type="presParOf" srcId="{E3450153-262E-4124-9DB1-2FB564F6878F}" destId="{C3F88D57-597D-4160-9C5C-67CEBC55211A}" srcOrd="0" destOrd="0" presId="urn:microsoft.com/office/officeart/2008/layout/HorizontalMultiLevelHierarchy"/>
    <dgm:cxn modelId="{1F5A5E56-13DF-4220-993B-C4A99C8A1948}" type="presParOf" srcId="{C3F88D57-597D-4160-9C5C-67CEBC55211A}" destId="{6747010F-0031-4069-9616-48CB24E593A1}" srcOrd="0" destOrd="0" presId="urn:microsoft.com/office/officeart/2008/layout/HorizontalMultiLevelHierarchy"/>
    <dgm:cxn modelId="{4E174A79-9DD8-4CA7-A9C5-19281D47ED14}" type="presParOf" srcId="{E3450153-262E-4124-9DB1-2FB564F6878F}" destId="{566FA1C9-B4B1-4568-A5CC-5CC00635330C}" srcOrd="1" destOrd="0" presId="urn:microsoft.com/office/officeart/2008/layout/HorizontalMultiLevelHierarchy"/>
    <dgm:cxn modelId="{D693C3BA-8B87-417A-BEFC-46C9A607A617}" type="presParOf" srcId="{566FA1C9-B4B1-4568-A5CC-5CC00635330C}" destId="{51E73EC9-A367-4130-822B-C2D1C6E723B8}" srcOrd="0" destOrd="0" presId="urn:microsoft.com/office/officeart/2008/layout/HorizontalMultiLevelHierarchy"/>
    <dgm:cxn modelId="{1FBE3918-AAC8-4E71-974C-67515D8A49B8}" type="presParOf" srcId="{566FA1C9-B4B1-4568-A5CC-5CC00635330C}" destId="{117BC588-EAD0-43C1-9B35-76CFA35231B1}" srcOrd="1" destOrd="0" presId="urn:microsoft.com/office/officeart/2008/layout/HorizontalMultiLevelHierarchy"/>
    <dgm:cxn modelId="{45336FBA-C91D-4171-B1A0-E53FEC971DE2}" type="presParOf" srcId="{E3450153-262E-4124-9DB1-2FB564F6878F}" destId="{A4A86AE0-837D-44C1-A4A0-BF37D700E7B3}" srcOrd="2" destOrd="0" presId="urn:microsoft.com/office/officeart/2008/layout/HorizontalMultiLevelHierarchy"/>
    <dgm:cxn modelId="{E29C8A27-263D-4E0A-B80A-819F5347FC20}" type="presParOf" srcId="{A4A86AE0-837D-44C1-A4A0-BF37D700E7B3}" destId="{5242F578-59C1-476C-A8A5-42A6674D46DD}" srcOrd="0" destOrd="0" presId="urn:microsoft.com/office/officeart/2008/layout/HorizontalMultiLevelHierarchy"/>
    <dgm:cxn modelId="{9B7AF90C-CD53-4D7D-A2B4-B8487751EBF2}" type="presParOf" srcId="{E3450153-262E-4124-9DB1-2FB564F6878F}" destId="{37543F53-633E-4FD2-A99F-F72625A39D3B}" srcOrd="3" destOrd="0" presId="urn:microsoft.com/office/officeart/2008/layout/HorizontalMultiLevelHierarchy"/>
    <dgm:cxn modelId="{F4F14277-68B4-4E55-A041-7483101B0297}" type="presParOf" srcId="{37543F53-633E-4FD2-A99F-F72625A39D3B}" destId="{1F565993-56B2-44AF-B9AE-8AF3F331013B}" srcOrd="0" destOrd="0" presId="urn:microsoft.com/office/officeart/2008/layout/HorizontalMultiLevelHierarchy"/>
    <dgm:cxn modelId="{8F65D4A4-F229-4DBB-BC3E-DF7B66360D0E}" type="presParOf" srcId="{37543F53-633E-4FD2-A99F-F72625A39D3B}" destId="{F77CF1E3-41CA-46AC-AFD4-8797E806F4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1237136-7656-4F50-B868-78C8AD2DA728}" type="doc">
      <dgm:prSet loTypeId="urn:microsoft.com/office/officeart/2005/8/layout/list1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61E3099-446E-45FA-BD77-152410FD7B0E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浮动定位</a:t>
          </a:r>
          <a:r>
            <a:rPr lang="en-US" altLang="zh-CN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:</a:t>
          </a:r>
          <a:r>
            <a:rPr lang="en-US" altLang="zh-CN" sz="2800" b="1" baseline="0" dirty="0" smtClean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rPr>
            <a:t>float</a:t>
          </a:r>
          <a:endParaRPr lang="zh-CN" altLang="en-US" sz="2800" baseline="0" dirty="0">
            <a:solidFill>
              <a:srgbClr val="FF00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633FE966-DCE8-48E9-8D12-BC6A3432322F}" type="parTrans" cxnId="{53089B35-C1B8-41C7-97CF-4C5CFEF07BFE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6066055B-116E-4D73-9DDC-7384B605FBBB}" type="sibTrans" cxnId="{53089B35-C1B8-41C7-97CF-4C5CFEF07BFE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DC02AEE0-0E68-4E40-8E7A-C3354D66AEF9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位置定位</a:t>
          </a:r>
          <a:r>
            <a:rPr lang="en-US" altLang="zh-CN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:position</a:t>
          </a:r>
          <a:endParaRPr lang="zh-CN" altLang="en-US" sz="2800" baseline="0" dirty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BC21AC20-65A4-48B9-BFAB-FCB15201A590}" type="parTrans" cxnId="{9BF8A494-DBDA-4CD4-BD01-4B786EF325FF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39F991EE-6819-429E-9A50-30EBA419154D}" type="sibTrans" cxnId="{9BF8A494-DBDA-4CD4-BD01-4B786EF325FF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578A4186-BB2F-4E64-9CAD-DFE844A21803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绝对定位：</a:t>
          </a:r>
          <a:r>
            <a:rPr lang="en-US" sz="2800" b="1" baseline="0" dirty="0" smtClean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rPr>
            <a:t>absolute</a:t>
          </a:r>
          <a:endParaRPr lang="zh-CN" altLang="en-US" sz="2800" b="1" baseline="0" dirty="0">
            <a:solidFill>
              <a:srgbClr val="FF00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91A59B9D-7415-41D3-9A5E-B73E14F4C3BB}" type="parTrans" cxnId="{44068036-B2E9-4555-AA11-73833EFCBC39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B20AE739-9765-43F5-B675-CA9171C114CB}" type="sibTrans" cxnId="{44068036-B2E9-4555-AA11-73833EFCBC39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FFA6E4F1-70F5-45D2-8FB3-EED9EC087563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固定定位：</a:t>
          </a:r>
          <a:r>
            <a:rPr lang="en-US" sz="2800" b="1" baseline="0" dirty="0" smtClean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rPr>
            <a:t>fixed</a:t>
          </a:r>
          <a:endParaRPr lang="zh-CN" altLang="en-US" sz="2800" b="1" baseline="0" dirty="0">
            <a:solidFill>
              <a:srgbClr val="FF00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825DC21E-A33F-4EDA-A330-A71E00A7CDC8}" type="parTrans" cxnId="{33FFB8CA-44A9-4243-92BE-CCE9C255DEC7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695F88AC-C6D0-4D22-8A9B-2732ECB28AD1}" type="sibTrans" cxnId="{33FFB8CA-44A9-4243-92BE-CCE9C255DEC7}">
      <dgm:prSet/>
      <dgm:spPr/>
      <dgm:t>
        <a:bodyPr/>
        <a:lstStyle/>
        <a:p>
          <a:endParaRPr lang="zh-CN" altLang="en-US" sz="2800" baseline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F545C7AE-0F07-4074-898A-7E059934503C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相对定位：</a:t>
          </a:r>
          <a:r>
            <a:rPr lang="en-US" sz="2800" b="1" baseline="0" dirty="0" smtClean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rPr>
            <a:t>relative</a:t>
          </a:r>
          <a:endParaRPr lang="zh-CN" altLang="en-US" sz="2800" b="1" baseline="0" dirty="0">
            <a:solidFill>
              <a:srgbClr val="FF00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4808882D-909A-41EC-BE44-DA7E9A5EAD11}" type="parTrans" cxnId="{28471C8F-EE30-4BA6-8D96-58EFC492E656}">
      <dgm:prSet/>
      <dgm:spPr/>
      <dgm:t>
        <a:bodyPr/>
        <a:lstStyle/>
        <a:p>
          <a:endParaRPr lang="zh-CN" altLang="en-US" baseline="0"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947BB884-A5FF-4CBC-8094-C3ACF5E11372}" type="sibTrans" cxnId="{28471C8F-EE30-4BA6-8D96-58EFC492E656}">
      <dgm:prSet/>
      <dgm:spPr/>
      <dgm:t>
        <a:bodyPr/>
        <a:lstStyle/>
        <a:p>
          <a:endParaRPr lang="zh-CN" altLang="en-US" baseline="0"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E9B15483-93ED-4042-A635-F614BE442126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静态定位：</a:t>
          </a:r>
          <a:r>
            <a:rPr 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static</a:t>
          </a:r>
          <a:endParaRPr lang="zh-CN" altLang="en-US" sz="2800" b="1" baseline="0" dirty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57DD1B91-4B08-40C8-AD01-8A083A6B8F7A}" type="parTrans" cxnId="{87322853-8CA2-414C-89AF-62C6F76544C4}">
      <dgm:prSet/>
      <dgm:spPr/>
      <dgm:t>
        <a:bodyPr/>
        <a:lstStyle/>
        <a:p>
          <a:endParaRPr lang="zh-CN" altLang="en-US" baseline="0"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2CBC722A-168E-444B-907B-7670F0075DF4}" type="sibTrans" cxnId="{87322853-8CA2-414C-89AF-62C6F76544C4}">
      <dgm:prSet/>
      <dgm:spPr/>
      <dgm:t>
        <a:bodyPr/>
        <a:lstStyle/>
        <a:p>
          <a:endParaRPr lang="zh-CN" altLang="en-US" baseline="0"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AC1DAB69-C47B-4334-B038-A0FAD0A034B5}">
      <dgm:prSet custT="1"/>
      <dgm:spPr/>
      <dgm:t>
        <a:bodyPr/>
        <a:lstStyle/>
        <a:p>
          <a:pPr rtl="0"/>
          <a:r>
            <a:rPr lang="zh-CN" alt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继承定位：</a:t>
          </a:r>
          <a:r>
            <a:rPr lang="en-US" sz="2800" b="1" baseline="0" dirty="0" smtClean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rPr>
            <a:t>inherit</a:t>
          </a:r>
          <a:endParaRPr lang="zh-CN" altLang="en-US" sz="2800" b="1" baseline="0" dirty="0">
            <a:solidFill>
              <a:srgbClr val="003300"/>
            </a:solidFill>
            <a:latin typeface="Tahoma" panose="020B0604030504040204" pitchFamily="34" charset="0"/>
            <a:ea typeface="宋体" panose="02010600030101010101" pitchFamily="2" charset="-122"/>
          </a:endParaRPr>
        </a:p>
      </dgm:t>
    </dgm:pt>
    <dgm:pt modelId="{30D193F0-35B8-4878-865E-893E45705C61}" type="parTrans" cxnId="{F8732FD3-3EDE-4E55-91E9-1DA641AC3DD4}">
      <dgm:prSet/>
      <dgm:spPr/>
      <dgm:t>
        <a:bodyPr/>
        <a:lstStyle/>
        <a:p>
          <a:endParaRPr lang="zh-CN" altLang="en-US"/>
        </a:p>
      </dgm:t>
    </dgm:pt>
    <dgm:pt modelId="{563494A3-0571-4ED1-BD51-85050A13F837}" type="sibTrans" cxnId="{F8732FD3-3EDE-4E55-91E9-1DA641AC3DD4}">
      <dgm:prSet/>
      <dgm:spPr/>
      <dgm:t>
        <a:bodyPr/>
        <a:lstStyle/>
        <a:p>
          <a:endParaRPr lang="zh-CN" altLang="en-US"/>
        </a:p>
      </dgm:t>
    </dgm:pt>
    <dgm:pt modelId="{7BFCE9A8-5E37-4F96-BC20-E09499775709}" type="pres">
      <dgm:prSet presAssocID="{B1237136-7656-4F50-B868-78C8AD2DA7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EE787-17CD-47D2-A9BA-B1F480D3F091}" type="pres">
      <dgm:prSet presAssocID="{061E3099-446E-45FA-BD77-152410FD7B0E}" presName="parentLin" presStyleCnt="0"/>
      <dgm:spPr/>
      <dgm:t>
        <a:bodyPr/>
        <a:lstStyle/>
        <a:p>
          <a:endParaRPr lang="zh-CN" altLang="en-US"/>
        </a:p>
      </dgm:t>
    </dgm:pt>
    <dgm:pt modelId="{597A7D9C-B993-424C-8C53-9768D997490E}" type="pres">
      <dgm:prSet presAssocID="{061E3099-446E-45FA-BD77-152410FD7B0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B86873-8C5F-4325-9EF3-907AD6661197}" type="pres">
      <dgm:prSet presAssocID="{061E3099-446E-45FA-BD77-152410FD7B0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2B6AE-E5CE-418D-8AE8-61562BAFE096}" type="pres">
      <dgm:prSet presAssocID="{061E3099-446E-45FA-BD77-152410FD7B0E}" presName="negativeSpace" presStyleCnt="0"/>
      <dgm:spPr/>
      <dgm:t>
        <a:bodyPr/>
        <a:lstStyle/>
        <a:p>
          <a:endParaRPr lang="zh-CN" altLang="en-US"/>
        </a:p>
      </dgm:t>
    </dgm:pt>
    <dgm:pt modelId="{EA7C576A-E5CE-4A64-AB44-4402DF9016E1}" type="pres">
      <dgm:prSet presAssocID="{061E3099-446E-45FA-BD77-152410FD7B0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434B87-5191-45C7-91DE-FAABE7FE4431}" type="pres">
      <dgm:prSet presAssocID="{6066055B-116E-4D73-9DDC-7384B605FBBB}" presName="spaceBetweenRectangles" presStyleCnt="0"/>
      <dgm:spPr/>
      <dgm:t>
        <a:bodyPr/>
        <a:lstStyle/>
        <a:p>
          <a:endParaRPr lang="zh-CN" altLang="en-US"/>
        </a:p>
      </dgm:t>
    </dgm:pt>
    <dgm:pt modelId="{DFCCB8BC-9518-474D-9A93-E4A7BAB17AD8}" type="pres">
      <dgm:prSet presAssocID="{DC02AEE0-0E68-4E40-8E7A-C3354D66AEF9}" presName="parentLin" presStyleCnt="0"/>
      <dgm:spPr/>
      <dgm:t>
        <a:bodyPr/>
        <a:lstStyle/>
        <a:p>
          <a:endParaRPr lang="zh-CN" altLang="en-US"/>
        </a:p>
      </dgm:t>
    </dgm:pt>
    <dgm:pt modelId="{0D6AE9B1-D14F-4439-BE6D-A8CD289988E9}" type="pres">
      <dgm:prSet presAssocID="{DC02AEE0-0E68-4E40-8E7A-C3354D66AEF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F167627-7286-4836-BC3A-DECA36DA42BD}" type="pres">
      <dgm:prSet presAssocID="{DC02AEE0-0E68-4E40-8E7A-C3354D66AEF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286A2-1F49-4E4F-A608-B3A90D6D2E9B}" type="pres">
      <dgm:prSet presAssocID="{DC02AEE0-0E68-4E40-8E7A-C3354D66AEF9}" presName="negativeSpace" presStyleCnt="0"/>
      <dgm:spPr/>
      <dgm:t>
        <a:bodyPr/>
        <a:lstStyle/>
        <a:p>
          <a:endParaRPr lang="zh-CN" altLang="en-US"/>
        </a:p>
      </dgm:t>
    </dgm:pt>
    <dgm:pt modelId="{E361B68E-1B4E-41D7-AFC2-287AE14B6702}" type="pres">
      <dgm:prSet presAssocID="{DC02AEE0-0E68-4E40-8E7A-C3354D66AEF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F8A494-DBDA-4CD4-BD01-4B786EF325FF}" srcId="{B1237136-7656-4F50-B868-78C8AD2DA728}" destId="{DC02AEE0-0E68-4E40-8E7A-C3354D66AEF9}" srcOrd="1" destOrd="0" parTransId="{BC21AC20-65A4-48B9-BFAB-FCB15201A590}" sibTransId="{39F991EE-6819-429E-9A50-30EBA419154D}"/>
    <dgm:cxn modelId="{59EFD006-CF1D-459E-A47D-66EEE7A0A8B6}" type="presOf" srcId="{AC1DAB69-C47B-4334-B038-A0FAD0A034B5}" destId="{E361B68E-1B4E-41D7-AFC2-287AE14B6702}" srcOrd="0" destOrd="4" presId="urn:microsoft.com/office/officeart/2005/8/layout/list1"/>
    <dgm:cxn modelId="{28471C8F-EE30-4BA6-8D96-58EFC492E656}" srcId="{DC02AEE0-0E68-4E40-8E7A-C3354D66AEF9}" destId="{F545C7AE-0F07-4074-898A-7E059934503C}" srcOrd="0" destOrd="0" parTransId="{4808882D-909A-41EC-BE44-DA7E9A5EAD11}" sibTransId="{947BB884-A5FF-4CBC-8094-C3ACF5E11372}"/>
    <dgm:cxn modelId="{31B0DA2F-5995-4568-A73B-5F710F221E8E}" type="presOf" srcId="{DC02AEE0-0E68-4E40-8E7A-C3354D66AEF9}" destId="{0D6AE9B1-D14F-4439-BE6D-A8CD289988E9}" srcOrd="0" destOrd="0" presId="urn:microsoft.com/office/officeart/2005/8/layout/list1"/>
    <dgm:cxn modelId="{44068036-B2E9-4555-AA11-73833EFCBC39}" srcId="{DC02AEE0-0E68-4E40-8E7A-C3354D66AEF9}" destId="{578A4186-BB2F-4E64-9CAD-DFE844A21803}" srcOrd="1" destOrd="0" parTransId="{91A59B9D-7415-41D3-9A5E-B73E14F4C3BB}" sibTransId="{B20AE739-9765-43F5-B675-CA9171C114CB}"/>
    <dgm:cxn modelId="{1BF1B7E7-98B3-4066-88DF-C8F66F416403}" type="presOf" srcId="{FFA6E4F1-70F5-45D2-8FB3-EED9EC087563}" destId="{E361B68E-1B4E-41D7-AFC2-287AE14B6702}" srcOrd="0" destOrd="2" presId="urn:microsoft.com/office/officeart/2005/8/layout/list1"/>
    <dgm:cxn modelId="{F8732FD3-3EDE-4E55-91E9-1DA641AC3DD4}" srcId="{DC02AEE0-0E68-4E40-8E7A-C3354D66AEF9}" destId="{AC1DAB69-C47B-4334-B038-A0FAD0A034B5}" srcOrd="4" destOrd="0" parTransId="{30D193F0-35B8-4878-865E-893E45705C61}" sibTransId="{563494A3-0571-4ED1-BD51-85050A13F837}"/>
    <dgm:cxn modelId="{53089B35-C1B8-41C7-97CF-4C5CFEF07BFE}" srcId="{B1237136-7656-4F50-B868-78C8AD2DA728}" destId="{061E3099-446E-45FA-BD77-152410FD7B0E}" srcOrd="0" destOrd="0" parTransId="{633FE966-DCE8-48E9-8D12-BC6A3432322F}" sibTransId="{6066055B-116E-4D73-9DDC-7384B605FBBB}"/>
    <dgm:cxn modelId="{60CCE9DA-203E-44EE-86FD-8D1E331318B1}" type="presOf" srcId="{061E3099-446E-45FA-BD77-152410FD7B0E}" destId="{597A7D9C-B993-424C-8C53-9768D997490E}" srcOrd="0" destOrd="0" presId="urn:microsoft.com/office/officeart/2005/8/layout/list1"/>
    <dgm:cxn modelId="{33FFB8CA-44A9-4243-92BE-CCE9C255DEC7}" srcId="{DC02AEE0-0E68-4E40-8E7A-C3354D66AEF9}" destId="{FFA6E4F1-70F5-45D2-8FB3-EED9EC087563}" srcOrd="2" destOrd="0" parTransId="{825DC21E-A33F-4EDA-A330-A71E00A7CDC8}" sibTransId="{695F88AC-C6D0-4D22-8A9B-2732ECB28AD1}"/>
    <dgm:cxn modelId="{660416AD-070A-40CF-8A5D-242EC0D0EA1B}" type="presOf" srcId="{B1237136-7656-4F50-B868-78C8AD2DA728}" destId="{7BFCE9A8-5E37-4F96-BC20-E09499775709}" srcOrd="0" destOrd="0" presId="urn:microsoft.com/office/officeart/2005/8/layout/list1"/>
    <dgm:cxn modelId="{32A4F0A0-648B-4E41-B7F8-5E606941ACE4}" type="presOf" srcId="{F545C7AE-0F07-4074-898A-7E059934503C}" destId="{E361B68E-1B4E-41D7-AFC2-287AE14B6702}" srcOrd="0" destOrd="0" presId="urn:microsoft.com/office/officeart/2005/8/layout/list1"/>
    <dgm:cxn modelId="{2832319B-2CB5-4F47-B607-ACCED90B4C7D}" type="presOf" srcId="{E9B15483-93ED-4042-A635-F614BE442126}" destId="{E361B68E-1B4E-41D7-AFC2-287AE14B6702}" srcOrd="0" destOrd="3" presId="urn:microsoft.com/office/officeart/2005/8/layout/list1"/>
    <dgm:cxn modelId="{87322853-8CA2-414C-89AF-62C6F76544C4}" srcId="{DC02AEE0-0E68-4E40-8E7A-C3354D66AEF9}" destId="{E9B15483-93ED-4042-A635-F614BE442126}" srcOrd="3" destOrd="0" parTransId="{57DD1B91-4B08-40C8-AD01-8A083A6B8F7A}" sibTransId="{2CBC722A-168E-444B-907B-7670F0075DF4}"/>
    <dgm:cxn modelId="{1DF53040-55A0-4F1F-88AB-B33F2221C89F}" type="presOf" srcId="{061E3099-446E-45FA-BD77-152410FD7B0E}" destId="{10B86873-8C5F-4325-9EF3-907AD6661197}" srcOrd="1" destOrd="0" presId="urn:microsoft.com/office/officeart/2005/8/layout/list1"/>
    <dgm:cxn modelId="{08CBC3EA-3B6E-490C-8721-F4DE50A95E50}" type="presOf" srcId="{DC02AEE0-0E68-4E40-8E7A-C3354D66AEF9}" destId="{3F167627-7286-4836-BC3A-DECA36DA42BD}" srcOrd="1" destOrd="0" presId="urn:microsoft.com/office/officeart/2005/8/layout/list1"/>
    <dgm:cxn modelId="{840FC35B-0EFA-4087-A46E-5F78631A3796}" type="presOf" srcId="{578A4186-BB2F-4E64-9CAD-DFE844A21803}" destId="{E361B68E-1B4E-41D7-AFC2-287AE14B6702}" srcOrd="0" destOrd="1" presId="urn:microsoft.com/office/officeart/2005/8/layout/list1"/>
    <dgm:cxn modelId="{4A5284D9-15BC-4B1B-893E-7D48551E9968}" type="presParOf" srcId="{7BFCE9A8-5E37-4F96-BC20-E09499775709}" destId="{353EE787-17CD-47D2-A9BA-B1F480D3F091}" srcOrd="0" destOrd="0" presId="urn:microsoft.com/office/officeart/2005/8/layout/list1"/>
    <dgm:cxn modelId="{48DBEB7D-1DE6-4EC7-BB00-C8E5CD56CB0E}" type="presParOf" srcId="{353EE787-17CD-47D2-A9BA-B1F480D3F091}" destId="{597A7D9C-B993-424C-8C53-9768D997490E}" srcOrd="0" destOrd="0" presId="urn:microsoft.com/office/officeart/2005/8/layout/list1"/>
    <dgm:cxn modelId="{3CFE7FFE-0CEB-4EAD-8702-0019FF60C30A}" type="presParOf" srcId="{353EE787-17CD-47D2-A9BA-B1F480D3F091}" destId="{10B86873-8C5F-4325-9EF3-907AD6661197}" srcOrd="1" destOrd="0" presId="urn:microsoft.com/office/officeart/2005/8/layout/list1"/>
    <dgm:cxn modelId="{A9A9D96E-07CF-4283-85E6-77E55C64872B}" type="presParOf" srcId="{7BFCE9A8-5E37-4F96-BC20-E09499775709}" destId="{8342B6AE-E5CE-418D-8AE8-61562BAFE096}" srcOrd="1" destOrd="0" presId="urn:microsoft.com/office/officeart/2005/8/layout/list1"/>
    <dgm:cxn modelId="{CC64A1BF-6973-4155-9701-48A65910FF80}" type="presParOf" srcId="{7BFCE9A8-5E37-4F96-BC20-E09499775709}" destId="{EA7C576A-E5CE-4A64-AB44-4402DF9016E1}" srcOrd="2" destOrd="0" presId="urn:microsoft.com/office/officeart/2005/8/layout/list1"/>
    <dgm:cxn modelId="{93CB37A8-9317-4745-810A-CC65DDCC6E25}" type="presParOf" srcId="{7BFCE9A8-5E37-4F96-BC20-E09499775709}" destId="{FA434B87-5191-45C7-91DE-FAABE7FE4431}" srcOrd="3" destOrd="0" presId="urn:microsoft.com/office/officeart/2005/8/layout/list1"/>
    <dgm:cxn modelId="{5D822F88-D78B-4ED5-AF8C-F9FEC5CB7B44}" type="presParOf" srcId="{7BFCE9A8-5E37-4F96-BC20-E09499775709}" destId="{DFCCB8BC-9518-474D-9A93-E4A7BAB17AD8}" srcOrd="4" destOrd="0" presId="urn:microsoft.com/office/officeart/2005/8/layout/list1"/>
    <dgm:cxn modelId="{DA73F975-7A2A-45E8-839B-4F7FE050C57A}" type="presParOf" srcId="{DFCCB8BC-9518-474D-9A93-E4A7BAB17AD8}" destId="{0D6AE9B1-D14F-4439-BE6D-A8CD289988E9}" srcOrd="0" destOrd="0" presId="urn:microsoft.com/office/officeart/2005/8/layout/list1"/>
    <dgm:cxn modelId="{0DEC907B-7CD8-4857-9F6B-53B47F2A384F}" type="presParOf" srcId="{DFCCB8BC-9518-474D-9A93-E4A7BAB17AD8}" destId="{3F167627-7286-4836-BC3A-DECA36DA42BD}" srcOrd="1" destOrd="0" presId="urn:microsoft.com/office/officeart/2005/8/layout/list1"/>
    <dgm:cxn modelId="{751AC772-F118-455C-B87B-8B7379999BC4}" type="presParOf" srcId="{7BFCE9A8-5E37-4F96-BC20-E09499775709}" destId="{4F9286A2-1F49-4E4F-A608-B3A90D6D2E9B}" srcOrd="5" destOrd="0" presId="urn:microsoft.com/office/officeart/2005/8/layout/list1"/>
    <dgm:cxn modelId="{3F340D45-48EE-4B10-A1CC-5CE4F172E4ED}" type="presParOf" srcId="{7BFCE9A8-5E37-4F96-BC20-E09499775709}" destId="{E361B68E-1B4E-41D7-AFC2-287AE14B67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5E80A-1F56-4785-84AC-475DE8AC250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F02D008E-3FA4-43CE-8750-13DC2BFFC897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3200" b="1" dirty="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altLang="en-US" sz="3200" b="1" dirty="0" smtClean="0">
              <a:solidFill>
                <a:srgbClr val="003300"/>
              </a:solidFill>
              <a:latin typeface="+mn-ea"/>
              <a:ea typeface="+mn-ea"/>
            </a:rPr>
            <a:t>对元素</a:t>
          </a:r>
          <a:r>
            <a:rPr lang="zh-CN" sz="3200" b="1" dirty="0" smtClean="0">
              <a:solidFill>
                <a:srgbClr val="003300"/>
              </a:solidFill>
              <a:latin typeface="+mn-ea"/>
              <a:ea typeface="+mn-ea"/>
            </a:rPr>
            <a:t>的基本定位机制</a:t>
          </a:r>
          <a:r>
            <a:rPr lang="zh-CN" altLang="en-US" sz="3200" b="1" dirty="0" smtClean="0">
              <a:solidFill>
                <a:srgbClr val="003300"/>
              </a:solidFill>
              <a:latin typeface="+mn-ea"/>
              <a:ea typeface="+mn-ea"/>
            </a:rPr>
            <a:t>有两种：</a:t>
          </a:r>
          <a:endParaRPr lang="zh-CN" sz="32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5EC9919B-454A-44B2-A3E7-2BFC434F2950}" type="parTrans" cxnId="{B90DED08-4134-468A-8F5A-A726A2C01830}">
      <dgm:prSet/>
      <dgm:spPr/>
      <dgm:t>
        <a:bodyPr/>
        <a:lstStyle/>
        <a:p>
          <a:endParaRPr lang="zh-CN" altLang="en-US" sz="2800" b="1">
            <a:solidFill>
              <a:srgbClr val="003300"/>
            </a:solidFill>
            <a:latin typeface="+mn-ea"/>
            <a:ea typeface="+mn-ea"/>
          </a:endParaRPr>
        </a:p>
      </dgm:t>
    </dgm:pt>
    <dgm:pt modelId="{E669230B-3FE5-4001-B04B-129A8C08B862}" type="sibTrans" cxnId="{B90DED08-4134-468A-8F5A-A726A2C01830}">
      <dgm:prSet/>
      <dgm:spPr/>
      <dgm:t>
        <a:bodyPr/>
        <a:lstStyle/>
        <a:p>
          <a:endParaRPr lang="zh-CN" altLang="en-US" sz="2800" b="1">
            <a:solidFill>
              <a:srgbClr val="003300"/>
            </a:solidFill>
            <a:latin typeface="+mn-ea"/>
            <a:ea typeface="+mn-ea"/>
          </a:endParaRPr>
        </a:p>
      </dgm:t>
    </dgm:pt>
    <dgm:pt modelId="{F896E54C-8879-490A-8250-9EC04569177B}" type="pres">
      <dgm:prSet presAssocID="{3025E80A-1F56-4785-84AC-475DE8AC25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AB2BFC-1FA6-4D57-A4C6-ADAE03069406}" type="pres">
      <dgm:prSet presAssocID="{F02D008E-3FA4-43CE-8750-13DC2BFFC897}" presName="parentText" presStyleLbl="node1" presStyleIdx="0" presStyleCnt="1" custScaleY="58703" custLinFactNeighborX="-820" custLinFactNeighborY="-2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0C798-5FD3-46F7-B3AE-3082E2ADA186}" type="presOf" srcId="{3025E80A-1F56-4785-84AC-475DE8AC2504}" destId="{F896E54C-8879-490A-8250-9EC04569177B}" srcOrd="0" destOrd="0" presId="urn:microsoft.com/office/officeart/2005/8/layout/vList2"/>
    <dgm:cxn modelId="{B90DED08-4134-468A-8F5A-A726A2C01830}" srcId="{3025E80A-1F56-4785-84AC-475DE8AC2504}" destId="{F02D008E-3FA4-43CE-8750-13DC2BFFC897}" srcOrd="0" destOrd="0" parTransId="{5EC9919B-454A-44B2-A3E7-2BFC434F2950}" sibTransId="{E669230B-3FE5-4001-B04B-129A8C08B862}"/>
    <dgm:cxn modelId="{5D0987A7-4F69-4EDB-B5F8-ED08203BF60E}" type="presOf" srcId="{F02D008E-3FA4-43CE-8750-13DC2BFFC897}" destId="{71AB2BFC-1FA6-4D57-A4C6-ADAE03069406}" srcOrd="0" destOrd="0" presId="urn:microsoft.com/office/officeart/2005/8/layout/vList2"/>
    <dgm:cxn modelId="{B6C2DD59-6FA4-4044-86AE-867014899608}" type="presParOf" srcId="{F896E54C-8879-490A-8250-9EC04569177B}" destId="{71AB2BFC-1FA6-4D57-A4C6-ADAE03069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5142E02-65F4-43EF-83BC-C31DC46C89F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F6DDA1C-9C9D-446D-BAAB-B0DDEFEA1CB8}">
      <dgm:prSet custT="1"/>
      <dgm:spPr/>
      <dgm:t>
        <a:bodyPr/>
        <a:lstStyle/>
        <a:p>
          <a:pPr rtl="0"/>
          <a:r>
            <a:rPr lang="zh-CN" sz="2400" b="1" smtClean="0">
              <a:solidFill>
                <a:srgbClr val="003300"/>
              </a:solidFill>
              <a:latin typeface="+mn-ea"/>
              <a:ea typeface="+mn-ea"/>
            </a:rPr>
            <a:t>位置定位</a:t>
          </a:r>
          <a:r>
            <a:rPr lang="en-US" sz="2400" b="1" smtClean="0">
              <a:solidFill>
                <a:srgbClr val="003300"/>
              </a:solidFill>
              <a:latin typeface="+mn-ea"/>
              <a:ea typeface="+mn-ea"/>
            </a:rPr>
            <a:t>position</a:t>
          </a:r>
          <a:endParaRPr lang="zh-CN" sz="2400">
            <a:solidFill>
              <a:srgbClr val="003300"/>
            </a:solidFill>
            <a:latin typeface="+mn-ea"/>
            <a:ea typeface="+mn-ea"/>
          </a:endParaRPr>
        </a:p>
      </dgm:t>
    </dgm:pt>
    <dgm:pt modelId="{7A44236D-C159-4550-9EC0-B9CBD8AFB934}" type="parTrans" cxnId="{94CE48AD-D42A-4B28-BB39-8BE8E285E8A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B887EEC8-1338-4BB8-A9FF-2B2665C9290F}" type="sibTrans" cxnId="{94CE48AD-D42A-4B28-BB39-8BE8E285E8A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A130114-930F-43D1-B368-845A82468842}">
      <dgm:prSet custT="1"/>
      <dgm:spPr/>
      <dgm:t>
        <a:bodyPr/>
        <a:lstStyle/>
        <a:p>
          <a:pPr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相对定位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relative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F6F44A4C-5A5E-4542-B1E2-994E9901F2D2}" type="parTrans" cxnId="{184420AF-76A4-4980-8B4F-4887F77AFFF9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8A789519-2CA5-4DE7-9D8B-72497E9BE3D1}" type="sibTrans" cxnId="{184420AF-76A4-4980-8B4F-4887F77AFFF9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856599B-CC7A-489C-94E6-D32D4BE5A2D4}">
      <dgm:prSet custT="1"/>
      <dgm:spPr/>
      <dgm:t>
        <a:bodyPr/>
        <a:lstStyle/>
        <a:p>
          <a:pPr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绝对定位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absolute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E14BA895-0AE3-433B-94A5-D9CEC4A5F16C}" type="parTrans" cxnId="{784E1B81-33C2-4012-BD83-1825F09170B8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0A0465B6-B605-4C20-A7F7-43A19F9107F4}" type="sibTrans" cxnId="{784E1B81-33C2-4012-BD83-1825F09170B8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722B764A-DD8B-4D15-A2EB-C9322F4E7949}">
      <dgm:prSet custT="1"/>
      <dgm:spPr/>
      <dgm:t>
        <a:bodyPr/>
        <a:lstStyle/>
        <a:p>
          <a:pPr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固定定位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fixed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AE892FB3-A64D-46BA-A2B7-CB0C1D37E8CC}" type="parTrans" cxnId="{C8F255DF-ED1A-48B5-8323-281492D8A03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4692C53D-1CCF-4B34-8BCC-7D05B83C2164}" type="sibTrans" cxnId="{C8F255DF-ED1A-48B5-8323-281492D8A03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E6B9D355-9E86-4B9F-8C93-0B2673DBCF19}">
      <dgm:prSet custT="1"/>
      <dgm:spPr/>
      <dgm:t>
        <a:bodyPr/>
        <a:lstStyle/>
        <a:p>
          <a:pPr rtl="0"/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静态定位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static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5B87BBD9-1F0B-4B92-B966-F30723AF7B59}" type="parTrans" cxnId="{B0F506E7-AF20-48D1-A605-5692977EAC7B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8CA8CAF-08EA-4A77-8FB6-DEF9A8301DD2}" type="sibTrans" cxnId="{B0F506E7-AF20-48D1-A605-5692977EAC7B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C2ED173A-6144-4BA9-9792-56B0FCE31200}" type="pres">
      <dgm:prSet presAssocID="{E5142E02-65F4-43EF-83BC-C31DC46C89F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B788416-4CC4-4473-9574-91100BAC1422}" type="pres">
      <dgm:prSet presAssocID="{6F6DDA1C-9C9D-446D-BAAB-B0DDEFEA1CB8}" presName="hierRoot1" presStyleCnt="0">
        <dgm:presLayoutVars>
          <dgm:hierBranch val="init"/>
        </dgm:presLayoutVars>
      </dgm:prSet>
      <dgm:spPr/>
    </dgm:pt>
    <dgm:pt modelId="{E02B0E07-F768-4CB9-9A9F-6BF0F39B756E}" type="pres">
      <dgm:prSet presAssocID="{6F6DDA1C-9C9D-446D-BAAB-B0DDEFEA1CB8}" presName="rootComposite1" presStyleCnt="0"/>
      <dgm:spPr/>
    </dgm:pt>
    <dgm:pt modelId="{5323731F-4301-49D8-99BC-E8643072835C}" type="pres">
      <dgm:prSet presAssocID="{6F6DDA1C-9C9D-446D-BAAB-B0DDEFEA1CB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461191-C65C-4844-9DB0-DF7BD1B7DC68}" type="pres">
      <dgm:prSet presAssocID="{6F6DDA1C-9C9D-446D-BAAB-B0DDEFEA1CB8}" presName="topArc1" presStyleLbl="parChTrans1D1" presStyleIdx="0" presStyleCnt="10"/>
      <dgm:spPr/>
    </dgm:pt>
    <dgm:pt modelId="{238E16F7-9EDE-4142-B7AC-49A2F8BCBDF7}" type="pres">
      <dgm:prSet presAssocID="{6F6DDA1C-9C9D-446D-BAAB-B0DDEFEA1CB8}" presName="bottomArc1" presStyleLbl="parChTrans1D1" presStyleIdx="1" presStyleCnt="10"/>
      <dgm:spPr/>
    </dgm:pt>
    <dgm:pt modelId="{AA80A325-7DF4-4E57-8EE2-203750AC715B}" type="pres">
      <dgm:prSet presAssocID="{6F6DDA1C-9C9D-446D-BAAB-B0DDEFEA1CB8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FE4D3175-4BA9-4C9E-B242-C958BDEFC23B}" type="pres">
      <dgm:prSet presAssocID="{6F6DDA1C-9C9D-446D-BAAB-B0DDEFEA1CB8}" presName="hierChild2" presStyleCnt="0"/>
      <dgm:spPr/>
    </dgm:pt>
    <dgm:pt modelId="{7A999DB8-022F-4A67-BB8B-C3109CD05AB3}" type="pres">
      <dgm:prSet presAssocID="{F6F44A4C-5A5E-4542-B1E2-994E9901F2D2}" presName="Name28" presStyleLbl="parChTrans1D2" presStyleIdx="0" presStyleCnt="4"/>
      <dgm:spPr/>
      <dgm:t>
        <a:bodyPr/>
        <a:lstStyle/>
        <a:p>
          <a:endParaRPr lang="zh-CN" altLang="en-US"/>
        </a:p>
      </dgm:t>
    </dgm:pt>
    <dgm:pt modelId="{BD5157C1-BDDA-43F1-909A-D61CECD5FF25}" type="pres">
      <dgm:prSet presAssocID="{6A130114-930F-43D1-B368-845A82468842}" presName="hierRoot2" presStyleCnt="0">
        <dgm:presLayoutVars>
          <dgm:hierBranch val="init"/>
        </dgm:presLayoutVars>
      </dgm:prSet>
      <dgm:spPr/>
    </dgm:pt>
    <dgm:pt modelId="{4173C7DA-BAF8-4426-9DE5-8C632BD7F3A0}" type="pres">
      <dgm:prSet presAssocID="{6A130114-930F-43D1-B368-845A82468842}" presName="rootComposite2" presStyleCnt="0"/>
      <dgm:spPr/>
    </dgm:pt>
    <dgm:pt modelId="{03B7DD98-1AF7-4642-B975-F1442F8BE27F}" type="pres">
      <dgm:prSet presAssocID="{6A130114-930F-43D1-B368-845A824688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BBE5A2-4BBB-43EB-94EC-CAF56B5C1918}" type="pres">
      <dgm:prSet presAssocID="{6A130114-930F-43D1-B368-845A82468842}" presName="topArc2" presStyleLbl="parChTrans1D1" presStyleIdx="2" presStyleCnt="10"/>
      <dgm:spPr/>
    </dgm:pt>
    <dgm:pt modelId="{ADA0A33D-601E-4F64-8AD1-02D16B6E9BD4}" type="pres">
      <dgm:prSet presAssocID="{6A130114-930F-43D1-B368-845A82468842}" presName="bottomArc2" presStyleLbl="parChTrans1D1" presStyleIdx="3" presStyleCnt="10"/>
      <dgm:spPr/>
    </dgm:pt>
    <dgm:pt modelId="{C03C7FED-4CF4-4638-A3DE-CCC94DD8E439}" type="pres">
      <dgm:prSet presAssocID="{6A130114-930F-43D1-B368-845A82468842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2492FB75-E297-486F-9541-8F6D8B366C6B}" type="pres">
      <dgm:prSet presAssocID="{6A130114-930F-43D1-B368-845A82468842}" presName="hierChild4" presStyleCnt="0"/>
      <dgm:spPr/>
    </dgm:pt>
    <dgm:pt modelId="{CE008CB6-BCAC-4494-91B3-A8DB3AA7A869}" type="pres">
      <dgm:prSet presAssocID="{6A130114-930F-43D1-B368-845A82468842}" presName="hierChild5" presStyleCnt="0"/>
      <dgm:spPr/>
    </dgm:pt>
    <dgm:pt modelId="{EAF53D06-4152-471F-97CA-36F71BE9ABB3}" type="pres">
      <dgm:prSet presAssocID="{E14BA895-0AE3-433B-94A5-D9CEC4A5F16C}" presName="Name28" presStyleLbl="parChTrans1D2" presStyleIdx="1" presStyleCnt="4"/>
      <dgm:spPr/>
      <dgm:t>
        <a:bodyPr/>
        <a:lstStyle/>
        <a:p>
          <a:endParaRPr lang="zh-CN" altLang="en-US"/>
        </a:p>
      </dgm:t>
    </dgm:pt>
    <dgm:pt modelId="{C57E5BC5-01D1-422D-B244-90EA93E01A15}" type="pres">
      <dgm:prSet presAssocID="{1856599B-CC7A-489C-94E6-D32D4BE5A2D4}" presName="hierRoot2" presStyleCnt="0">
        <dgm:presLayoutVars>
          <dgm:hierBranch val="init"/>
        </dgm:presLayoutVars>
      </dgm:prSet>
      <dgm:spPr/>
    </dgm:pt>
    <dgm:pt modelId="{D367D5B3-10B7-42F4-9F60-18F506F63DE7}" type="pres">
      <dgm:prSet presAssocID="{1856599B-CC7A-489C-94E6-D32D4BE5A2D4}" presName="rootComposite2" presStyleCnt="0"/>
      <dgm:spPr/>
    </dgm:pt>
    <dgm:pt modelId="{8A3910D6-084E-4E91-ABEE-D53F2B78AEBD}" type="pres">
      <dgm:prSet presAssocID="{1856599B-CC7A-489C-94E6-D32D4BE5A2D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B681FC-C305-4D74-BA79-23272BFD63EE}" type="pres">
      <dgm:prSet presAssocID="{1856599B-CC7A-489C-94E6-D32D4BE5A2D4}" presName="topArc2" presStyleLbl="parChTrans1D1" presStyleIdx="4" presStyleCnt="10"/>
      <dgm:spPr/>
    </dgm:pt>
    <dgm:pt modelId="{F1E47670-507B-487A-9995-78FDC9300C3F}" type="pres">
      <dgm:prSet presAssocID="{1856599B-CC7A-489C-94E6-D32D4BE5A2D4}" presName="bottomArc2" presStyleLbl="parChTrans1D1" presStyleIdx="5" presStyleCnt="10"/>
      <dgm:spPr/>
    </dgm:pt>
    <dgm:pt modelId="{3A4E425E-2DFC-4DCD-BC34-8CFF8505FF8D}" type="pres">
      <dgm:prSet presAssocID="{1856599B-CC7A-489C-94E6-D32D4BE5A2D4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789AE32-64C8-4836-BFB6-534B52A5FC9E}" type="pres">
      <dgm:prSet presAssocID="{1856599B-CC7A-489C-94E6-D32D4BE5A2D4}" presName="hierChild4" presStyleCnt="0"/>
      <dgm:spPr/>
    </dgm:pt>
    <dgm:pt modelId="{9729BB1C-0C1D-4016-BE68-9B7F75A71919}" type="pres">
      <dgm:prSet presAssocID="{1856599B-CC7A-489C-94E6-D32D4BE5A2D4}" presName="hierChild5" presStyleCnt="0"/>
      <dgm:spPr/>
    </dgm:pt>
    <dgm:pt modelId="{45AA8E40-13AF-43DE-8DF3-E1880A71861B}" type="pres">
      <dgm:prSet presAssocID="{AE892FB3-A64D-46BA-A2B7-CB0C1D37E8CC}" presName="Name28" presStyleLbl="parChTrans1D2" presStyleIdx="2" presStyleCnt="4"/>
      <dgm:spPr/>
      <dgm:t>
        <a:bodyPr/>
        <a:lstStyle/>
        <a:p>
          <a:endParaRPr lang="zh-CN" altLang="en-US"/>
        </a:p>
      </dgm:t>
    </dgm:pt>
    <dgm:pt modelId="{D77BE8C3-122D-419B-ADE1-2374B02420A5}" type="pres">
      <dgm:prSet presAssocID="{722B764A-DD8B-4D15-A2EB-C9322F4E7949}" presName="hierRoot2" presStyleCnt="0">
        <dgm:presLayoutVars>
          <dgm:hierBranch val="init"/>
        </dgm:presLayoutVars>
      </dgm:prSet>
      <dgm:spPr/>
    </dgm:pt>
    <dgm:pt modelId="{8BE46DAB-5E4A-4632-A45C-A4CB6D99549B}" type="pres">
      <dgm:prSet presAssocID="{722B764A-DD8B-4D15-A2EB-C9322F4E7949}" presName="rootComposite2" presStyleCnt="0"/>
      <dgm:spPr/>
    </dgm:pt>
    <dgm:pt modelId="{E7F1028E-47CF-4537-9E58-77384111182D}" type="pres">
      <dgm:prSet presAssocID="{722B764A-DD8B-4D15-A2EB-C9322F4E79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DC50B0-5073-41BA-8672-ABFE334423C9}" type="pres">
      <dgm:prSet presAssocID="{722B764A-DD8B-4D15-A2EB-C9322F4E7949}" presName="topArc2" presStyleLbl="parChTrans1D1" presStyleIdx="6" presStyleCnt="10"/>
      <dgm:spPr/>
    </dgm:pt>
    <dgm:pt modelId="{C3E9DDBB-6597-4C02-ADDD-7187B640EC6E}" type="pres">
      <dgm:prSet presAssocID="{722B764A-DD8B-4D15-A2EB-C9322F4E7949}" presName="bottomArc2" presStyleLbl="parChTrans1D1" presStyleIdx="7" presStyleCnt="10"/>
      <dgm:spPr/>
    </dgm:pt>
    <dgm:pt modelId="{5D52DE2A-7B5C-47EA-BFE1-5E3F29D6C568}" type="pres">
      <dgm:prSet presAssocID="{722B764A-DD8B-4D15-A2EB-C9322F4E794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C9E4E97A-A446-42B0-9E17-62D0FA8A69A2}" type="pres">
      <dgm:prSet presAssocID="{722B764A-DD8B-4D15-A2EB-C9322F4E7949}" presName="hierChild4" presStyleCnt="0"/>
      <dgm:spPr/>
    </dgm:pt>
    <dgm:pt modelId="{4005BD88-796E-48D7-854A-E6861167DBF5}" type="pres">
      <dgm:prSet presAssocID="{722B764A-DD8B-4D15-A2EB-C9322F4E7949}" presName="hierChild5" presStyleCnt="0"/>
      <dgm:spPr/>
    </dgm:pt>
    <dgm:pt modelId="{51814C57-C6E6-4E03-B81D-05478BE9EAAE}" type="pres">
      <dgm:prSet presAssocID="{5B87BBD9-1F0B-4B92-B966-F30723AF7B59}" presName="Name28" presStyleLbl="parChTrans1D2" presStyleIdx="3" presStyleCnt="4"/>
      <dgm:spPr/>
      <dgm:t>
        <a:bodyPr/>
        <a:lstStyle/>
        <a:p>
          <a:endParaRPr lang="zh-CN" altLang="en-US"/>
        </a:p>
      </dgm:t>
    </dgm:pt>
    <dgm:pt modelId="{65CD0DE2-9136-42FD-BD2B-885B60766E3A}" type="pres">
      <dgm:prSet presAssocID="{E6B9D355-9E86-4B9F-8C93-0B2673DBCF19}" presName="hierRoot2" presStyleCnt="0">
        <dgm:presLayoutVars>
          <dgm:hierBranch val="init"/>
        </dgm:presLayoutVars>
      </dgm:prSet>
      <dgm:spPr/>
    </dgm:pt>
    <dgm:pt modelId="{89EE1F07-8A58-48E2-A4A9-C440AAF92285}" type="pres">
      <dgm:prSet presAssocID="{E6B9D355-9E86-4B9F-8C93-0B2673DBCF19}" presName="rootComposite2" presStyleCnt="0"/>
      <dgm:spPr/>
    </dgm:pt>
    <dgm:pt modelId="{55ACB492-C2B3-4306-A083-82B5B4DC0FF1}" type="pres">
      <dgm:prSet presAssocID="{E6B9D355-9E86-4B9F-8C93-0B2673DBCF1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2C5757-705D-434F-8DFE-C8B43C60386C}" type="pres">
      <dgm:prSet presAssocID="{E6B9D355-9E86-4B9F-8C93-0B2673DBCF19}" presName="topArc2" presStyleLbl="parChTrans1D1" presStyleIdx="8" presStyleCnt="10"/>
      <dgm:spPr/>
    </dgm:pt>
    <dgm:pt modelId="{0082DCAA-DF69-4E06-A5BB-98B39096F4DF}" type="pres">
      <dgm:prSet presAssocID="{E6B9D355-9E86-4B9F-8C93-0B2673DBCF19}" presName="bottomArc2" presStyleLbl="parChTrans1D1" presStyleIdx="9" presStyleCnt="10"/>
      <dgm:spPr/>
    </dgm:pt>
    <dgm:pt modelId="{EEBE3FFE-6DD9-40AD-917E-BE1FB980B6CA}" type="pres">
      <dgm:prSet presAssocID="{E6B9D355-9E86-4B9F-8C93-0B2673DBCF1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9CE31804-7A12-4776-A119-6510AF8D54A7}" type="pres">
      <dgm:prSet presAssocID="{E6B9D355-9E86-4B9F-8C93-0B2673DBCF19}" presName="hierChild4" presStyleCnt="0"/>
      <dgm:spPr/>
    </dgm:pt>
    <dgm:pt modelId="{46C646CF-F569-4D2E-B321-0A3F438BF05C}" type="pres">
      <dgm:prSet presAssocID="{E6B9D355-9E86-4B9F-8C93-0B2673DBCF19}" presName="hierChild5" presStyleCnt="0"/>
      <dgm:spPr/>
    </dgm:pt>
    <dgm:pt modelId="{542B6EF0-7E76-4537-82D8-51E782C5C232}" type="pres">
      <dgm:prSet presAssocID="{6F6DDA1C-9C9D-446D-BAAB-B0DDEFEA1CB8}" presName="hierChild3" presStyleCnt="0"/>
      <dgm:spPr/>
    </dgm:pt>
  </dgm:ptLst>
  <dgm:cxnLst>
    <dgm:cxn modelId="{B0F506E7-AF20-48D1-A605-5692977EAC7B}" srcId="{6F6DDA1C-9C9D-446D-BAAB-B0DDEFEA1CB8}" destId="{E6B9D355-9E86-4B9F-8C93-0B2673DBCF19}" srcOrd="3" destOrd="0" parTransId="{5B87BBD9-1F0B-4B92-B966-F30723AF7B59}" sibTransId="{68CA8CAF-08EA-4A77-8FB6-DEF9A8301DD2}"/>
    <dgm:cxn modelId="{8B703EEB-35E5-4F41-A19A-C49544174968}" type="presOf" srcId="{6A130114-930F-43D1-B368-845A82468842}" destId="{C03C7FED-4CF4-4638-A3DE-CCC94DD8E439}" srcOrd="1" destOrd="0" presId="urn:microsoft.com/office/officeart/2008/layout/HalfCircleOrganizationChart"/>
    <dgm:cxn modelId="{F7C41B35-20C1-494A-9F8B-686A17374442}" type="presOf" srcId="{6F6DDA1C-9C9D-446D-BAAB-B0DDEFEA1CB8}" destId="{5323731F-4301-49D8-99BC-E8643072835C}" srcOrd="0" destOrd="0" presId="urn:microsoft.com/office/officeart/2008/layout/HalfCircleOrganizationChart"/>
    <dgm:cxn modelId="{DB662C5D-5C7F-4BD1-AF70-328124665AEF}" type="presOf" srcId="{1856599B-CC7A-489C-94E6-D32D4BE5A2D4}" destId="{3A4E425E-2DFC-4DCD-BC34-8CFF8505FF8D}" srcOrd="1" destOrd="0" presId="urn:microsoft.com/office/officeart/2008/layout/HalfCircleOrganizationChart"/>
    <dgm:cxn modelId="{C8F255DF-ED1A-48B5-8323-281492D8A031}" srcId="{6F6DDA1C-9C9D-446D-BAAB-B0DDEFEA1CB8}" destId="{722B764A-DD8B-4D15-A2EB-C9322F4E7949}" srcOrd="2" destOrd="0" parTransId="{AE892FB3-A64D-46BA-A2B7-CB0C1D37E8CC}" sibTransId="{4692C53D-1CCF-4B34-8BCC-7D05B83C2164}"/>
    <dgm:cxn modelId="{184420AF-76A4-4980-8B4F-4887F77AFFF9}" srcId="{6F6DDA1C-9C9D-446D-BAAB-B0DDEFEA1CB8}" destId="{6A130114-930F-43D1-B368-845A82468842}" srcOrd="0" destOrd="0" parTransId="{F6F44A4C-5A5E-4542-B1E2-994E9901F2D2}" sibTransId="{8A789519-2CA5-4DE7-9D8B-72497E9BE3D1}"/>
    <dgm:cxn modelId="{56446B1D-36F2-4378-960D-BF50B6E1E822}" type="presOf" srcId="{722B764A-DD8B-4D15-A2EB-C9322F4E7949}" destId="{E7F1028E-47CF-4537-9E58-77384111182D}" srcOrd="0" destOrd="0" presId="urn:microsoft.com/office/officeart/2008/layout/HalfCircleOrganizationChart"/>
    <dgm:cxn modelId="{085831B2-68BA-4B6F-9800-3DA6EDD64015}" type="presOf" srcId="{E6B9D355-9E86-4B9F-8C93-0B2673DBCF19}" destId="{55ACB492-C2B3-4306-A083-82B5B4DC0FF1}" srcOrd="0" destOrd="0" presId="urn:microsoft.com/office/officeart/2008/layout/HalfCircleOrganizationChart"/>
    <dgm:cxn modelId="{FA4298AC-6664-431E-86C1-E4367EEFF7B4}" type="presOf" srcId="{6F6DDA1C-9C9D-446D-BAAB-B0DDEFEA1CB8}" destId="{AA80A325-7DF4-4E57-8EE2-203750AC715B}" srcOrd="1" destOrd="0" presId="urn:microsoft.com/office/officeart/2008/layout/HalfCircleOrganizationChart"/>
    <dgm:cxn modelId="{784E1B81-33C2-4012-BD83-1825F09170B8}" srcId="{6F6DDA1C-9C9D-446D-BAAB-B0DDEFEA1CB8}" destId="{1856599B-CC7A-489C-94E6-D32D4BE5A2D4}" srcOrd="1" destOrd="0" parTransId="{E14BA895-0AE3-433B-94A5-D9CEC4A5F16C}" sibTransId="{0A0465B6-B605-4C20-A7F7-43A19F9107F4}"/>
    <dgm:cxn modelId="{442E1705-E5D2-4914-BD89-D20BE3FF9C59}" type="presOf" srcId="{AE892FB3-A64D-46BA-A2B7-CB0C1D37E8CC}" destId="{45AA8E40-13AF-43DE-8DF3-E1880A71861B}" srcOrd="0" destOrd="0" presId="urn:microsoft.com/office/officeart/2008/layout/HalfCircleOrganizationChart"/>
    <dgm:cxn modelId="{94CE48AD-D42A-4B28-BB39-8BE8E285E8A1}" srcId="{E5142E02-65F4-43EF-83BC-C31DC46C89FC}" destId="{6F6DDA1C-9C9D-446D-BAAB-B0DDEFEA1CB8}" srcOrd="0" destOrd="0" parTransId="{7A44236D-C159-4550-9EC0-B9CBD8AFB934}" sibTransId="{B887EEC8-1338-4BB8-A9FF-2B2665C9290F}"/>
    <dgm:cxn modelId="{9DA943BF-B6BD-4EEE-819A-6C3CED53F1C5}" type="presOf" srcId="{6A130114-930F-43D1-B368-845A82468842}" destId="{03B7DD98-1AF7-4642-B975-F1442F8BE27F}" srcOrd="0" destOrd="0" presId="urn:microsoft.com/office/officeart/2008/layout/HalfCircleOrganizationChart"/>
    <dgm:cxn modelId="{C7081BAF-A7D4-45B5-BFD8-6424B51D6842}" type="presOf" srcId="{722B764A-DD8B-4D15-A2EB-C9322F4E7949}" destId="{5D52DE2A-7B5C-47EA-BFE1-5E3F29D6C568}" srcOrd="1" destOrd="0" presId="urn:microsoft.com/office/officeart/2008/layout/HalfCircleOrganizationChart"/>
    <dgm:cxn modelId="{66DC4A5D-7EFD-441F-A79A-051850D7F7B3}" type="presOf" srcId="{E14BA895-0AE3-433B-94A5-D9CEC4A5F16C}" destId="{EAF53D06-4152-471F-97CA-36F71BE9ABB3}" srcOrd="0" destOrd="0" presId="urn:microsoft.com/office/officeart/2008/layout/HalfCircleOrganizationChart"/>
    <dgm:cxn modelId="{007DB8DD-BA4A-47B7-BD3F-92A1ECA3772A}" type="presOf" srcId="{F6F44A4C-5A5E-4542-B1E2-994E9901F2D2}" destId="{7A999DB8-022F-4A67-BB8B-C3109CD05AB3}" srcOrd="0" destOrd="0" presId="urn:microsoft.com/office/officeart/2008/layout/HalfCircleOrganizationChart"/>
    <dgm:cxn modelId="{B2A092EA-96D2-4337-848D-543563AF8D23}" type="presOf" srcId="{5B87BBD9-1F0B-4B92-B966-F30723AF7B59}" destId="{51814C57-C6E6-4E03-B81D-05478BE9EAAE}" srcOrd="0" destOrd="0" presId="urn:microsoft.com/office/officeart/2008/layout/HalfCircleOrganizationChart"/>
    <dgm:cxn modelId="{9132869B-BCF4-4152-88CC-9065A93256A0}" type="presOf" srcId="{E6B9D355-9E86-4B9F-8C93-0B2673DBCF19}" destId="{EEBE3FFE-6DD9-40AD-917E-BE1FB980B6CA}" srcOrd="1" destOrd="0" presId="urn:microsoft.com/office/officeart/2008/layout/HalfCircleOrganizationChart"/>
    <dgm:cxn modelId="{F8B75509-85FC-46A8-9EF5-04953D92D673}" type="presOf" srcId="{E5142E02-65F4-43EF-83BC-C31DC46C89FC}" destId="{C2ED173A-6144-4BA9-9792-56B0FCE31200}" srcOrd="0" destOrd="0" presId="urn:microsoft.com/office/officeart/2008/layout/HalfCircleOrganizationChart"/>
    <dgm:cxn modelId="{0B1ADA3B-D185-484A-B869-66F25008B919}" type="presOf" srcId="{1856599B-CC7A-489C-94E6-D32D4BE5A2D4}" destId="{8A3910D6-084E-4E91-ABEE-D53F2B78AEBD}" srcOrd="0" destOrd="0" presId="urn:microsoft.com/office/officeart/2008/layout/HalfCircleOrganizationChart"/>
    <dgm:cxn modelId="{050470CC-8AA0-4E95-8A61-6E8D54158B39}" type="presParOf" srcId="{C2ED173A-6144-4BA9-9792-56B0FCE31200}" destId="{AB788416-4CC4-4473-9574-91100BAC1422}" srcOrd="0" destOrd="0" presId="urn:microsoft.com/office/officeart/2008/layout/HalfCircleOrganizationChart"/>
    <dgm:cxn modelId="{6DBAE2AE-20E6-4ADE-94FC-E48566C794CF}" type="presParOf" srcId="{AB788416-4CC4-4473-9574-91100BAC1422}" destId="{E02B0E07-F768-4CB9-9A9F-6BF0F39B756E}" srcOrd="0" destOrd="0" presId="urn:microsoft.com/office/officeart/2008/layout/HalfCircleOrganizationChart"/>
    <dgm:cxn modelId="{41E3DB36-A260-4EC2-9631-95A1E6CBB5ED}" type="presParOf" srcId="{E02B0E07-F768-4CB9-9A9F-6BF0F39B756E}" destId="{5323731F-4301-49D8-99BC-E8643072835C}" srcOrd="0" destOrd="0" presId="urn:microsoft.com/office/officeart/2008/layout/HalfCircleOrganizationChart"/>
    <dgm:cxn modelId="{61065614-2E20-419A-961F-A7D8CE4AD3B1}" type="presParOf" srcId="{E02B0E07-F768-4CB9-9A9F-6BF0F39B756E}" destId="{07461191-C65C-4844-9DB0-DF7BD1B7DC68}" srcOrd="1" destOrd="0" presId="urn:microsoft.com/office/officeart/2008/layout/HalfCircleOrganizationChart"/>
    <dgm:cxn modelId="{9C2C74DF-CCE5-460F-8C80-FCF37EEE454D}" type="presParOf" srcId="{E02B0E07-F768-4CB9-9A9F-6BF0F39B756E}" destId="{238E16F7-9EDE-4142-B7AC-49A2F8BCBDF7}" srcOrd="2" destOrd="0" presId="urn:microsoft.com/office/officeart/2008/layout/HalfCircleOrganizationChart"/>
    <dgm:cxn modelId="{C768B1EB-03CA-48F5-8F9D-BBCA67F480D6}" type="presParOf" srcId="{E02B0E07-F768-4CB9-9A9F-6BF0F39B756E}" destId="{AA80A325-7DF4-4E57-8EE2-203750AC715B}" srcOrd="3" destOrd="0" presId="urn:microsoft.com/office/officeart/2008/layout/HalfCircleOrganizationChart"/>
    <dgm:cxn modelId="{46C61982-94C4-4D3F-9CC3-6513F451888F}" type="presParOf" srcId="{AB788416-4CC4-4473-9574-91100BAC1422}" destId="{FE4D3175-4BA9-4C9E-B242-C958BDEFC23B}" srcOrd="1" destOrd="0" presId="urn:microsoft.com/office/officeart/2008/layout/HalfCircleOrganizationChart"/>
    <dgm:cxn modelId="{E8AF8BF3-AC6E-41D4-BE3F-9EBA58FD926F}" type="presParOf" srcId="{FE4D3175-4BA9-4C9E-B242-C958BDEFC23B}" destId="{7A999DB8-022F-4A67-BB8B-C3109CD05AB3}" srcOrd="0" destOrd="0" presId="urn:microsoft.com/office/officeart/2008/layout/HalfCircleOrganizationChart"/>
    <dgm:cxn modelId="{DC616F20-EFA3-4400-9D52-B5924A4B7500}" type="presParOf" srcId="{FE4D3175-4BA9-4C9E-B242-C958BDEFC23B}" destId="{BD5157C1-BDDA-43F1-909A-D61CECD5FF25}" srcOrd="1" destOrd="0" presId="urn:microsoft.com/office/officeart/2008/layout/HalfCircleOrganizationChart"/>
    <dgm:cxn modelId="{BD6A5DF8-0116-4436-8794-3E5F827A5549}" type="presParOf" srcId="{BD5157C1-BDDA-43F1-909A-D61CECD5FF25}" destId="{4173C7DA-BAF8-4426-9DE5-8C632BD7F3A0}" srcOrd="0" destOrd="0" presId="urn:microsoft.com/office/officeart/2008/layout/HalfCircleOrganizationChart"/>
    <dgm:cxn modelId="{ECA2869A-3C86-4201-967E-F0E978FD4C18}" type="presParOf" srcId="{4173C7DA-BAF8-4426-9DE5-8C632BD7F3A0}" destId="{03B7DD98-1AF7-4642-B975-F1442F8BE27F}" srcOrd="0" destOrd="0" presId="urn:microsoft.com/office/officeart/2008/layout/HalfCircleOrganizationChart"/>
    <dgm:cxn modelId="{E48814AC-7862-4A63-97A2-D014C7F27DFE}" type="presParOf" srcId="{4173C7DA-BAF8-4426-9DE5-8C632BD7F3A0}" destId="{FDBBE5A2-4BBB-43EB-94EC-CAF56B5C1918}" srcOrd="1" destOrd="0" presId="urn:microsoft.com/office/officeart/2008/layout/HalfCircleOrganizationChart"/>
    <dgm:cxn modelId="{58134CC9-73B1-4F8F-94E0-BAF9B308DF21}" type="presParOf" srcId="{4173C7DA-BAF8-4426-9DE5-8C632BD7F3A0}" destId="{ADA0A33D-601E-4F64-8AD1-02D16B6E9BD4}" srcOrd="2" destOrd="0" presId="urn:microsoft.com/office/officeart/2008/layout/HalfCircleOrganizationChart"/>
    <dgm:cxn modelId="{B778FC2F-04B7-403E-AC31-1F18A7DD6EC1}" type="presParOf" srcId="{4173C7DA-BAF8-4426-9DE5-8C632BD7F3A0}" destId="{C03C7FED-4CF4-4638-A3DE-CCC94DD8E439}" srcOrd="3" destOrd="0" presId="urn:microsoft.com/office/officeart/2008/layout/HalfCircleOrganizationChart"/>
    <dgm:cxn modelId="{174485D6-5988-449F-9BD3-C1CC3098E7A4}" type="presParOf" srcId="{BD5157C1-BDDA-43F1-909A-D61CECD5FF25}" destId="{2492FB75-E297-486F-9541-8F6D8B366C6B}" srcOrd="1" destOrd="0" presId="urn:microsoft.com/office/officeart/2008/layout/HalfCircleOrganizationChart"/>
    <dgm:cxn modelId="{DBE95CDE-A470-4985-A75B-9971677113F6}" type="presParOf" srcId="{BD5157C1-BDDA-43F1-909A-D61CECD5FF25}" destId="{CE008CB6-BCAC-4494-91B3-A8DB3AA7A869}" srcOrd="2" destOrd="0" presId="urn:microsoft.com/office/officeart/2008/layout/HalfCircleOrganizationChart"/>
    <dgm:cxn modelId="{F371393B-D972-4F8B-A7B4-A8E7F185A2B6}" type="presParOf" srcId="{FE4D3175-4BA9-4C9E-B242-C958BDEFC23B}" destId="{EAF53D06-4152-471F-97CA-36F71BE9ABB3}" srcOrd="2" destOrd="0" presId="urn:microsoft.com/office/officeart/2008/layout/HalfCircleOrganizationChart"/>
    <dgm:cxn modelId="{84E61B31-1A94-4B8A-B7F8-D999BBB12E5E}" type="presParOf" srcId="{FE4D3175-4BA9-4C9E-B242-C958BDEFC23B}" destId="{C57E5BC5-01D1-422D-B244-90EA93E01A15}" srcOrd="3" destOrd="0" presId="urn:microsoft.com/office/officeart/2008/layout/HalfCircleOrganizationChart"/>
    <dgm:cxn modelId="{05D3A87A-7AA0-4D2C-A3A8-AB19BD3D5B97}" type="presParOf" srcId="{C57E5BC5-01D1-422D-B244-90EA93E01A15}" destId="{D367D5B3-10B7-42F4-9F60-18F506F63DE7}" srcOrd="0" destOrd="0" presId="urn:microsoft.com/office/officeart/2008/layout/HalfCircleOrganizationChart"/>
    <dgm:cxn modelId="{BA579E28-0CCF-4B29-8133-58824BB09605}" type="presParOf" srcId="{D367D5B3-10B7-42F4-9F60-18F506F63DE7}" destId="{8A3910D6-084E-4E91-ABEE-D53F2B78AEBD}" srcOrd="0" destOrd="0" presId="urn:microsoft.com/office/officeart/2008/layout/HalfCircleOrganizationChart"/>
    <dgm:cxn modelId="{F275706B-FB9E-4DCE-A03F-B7E1E7643053}" type="presParOf" srcId="{D367D5B3-10B7-42F4-9F60-18F506F63DE7}" destId="{19B681FC-C305-4D74-BA79-23272BFD63EE}" srcOrd="1" destOrd="0" presId="urn:microsoft.com/office/officeart/2008/layout/HalfCircleOrganizationChart"/>
    <dgm:cxn modelId="{C4FF695D-24A8-48D0-AF0B-3142F473F690}" type="presParOf" srcId="{D367D5B3-10B7-42F4-9F60-18F506F63DE7}" destId="{F1E47670-507B-487A-9995-78FDC9300C3F}" srcOrd="2" destOrd="0" presId="urn:microsoft.com/office/officeart/2008/layout/HalfCircleOrganizationChart"/>
    <dgm:cxn modelId="{8FF4D162-7AF0-4F33-BC57-DBD3675E7E53}" type="presParOf" srcId="{D367D5B3-10B7-42F4-9F60-18F506F63DE7}" destId="{3A4E425E-2DFC-4DCD-BC34-8CFF8505FF8D}" srcOrd="3" destOrd="0" presId="urn:microsoft.com/office/officeart/2008/layout/HalfCircleOrganizationChart"/>
    <dgm:cxn modelId="{67651A13-CAD2-4D42-A6A9-40FF30B4CF64}" type="presParOf" srcId="{C57E5BC5-01D1-422D-B244-90EA93E01A15}" destId="{E789AE32-64C8-4836-BFB6-534B52A5FC9E}" srcOrd="1" destOrd="0" presId="urn:microsoft.com/office/officeart/2008/layout/HalfCircleOrganizationChart"/>
    <dgm:cxn modelId="{B8AD73AB-B85D-417B-8CCB-B26B84C07431}" type="presParOf" srcId="{C57E5BC5-01D1-422D-B244-90EA93E01A15}" destId="{9729BB1C-0C1D-4016-BE68-9B7F75A71919}" srcOrd="2" destOrd="0" presId="urn:microsoft.com/office/officeart/2008/layout/HalfCircleOrganizationChart"/>
    <dgm:cxn modelId="{16DD2849-9A1D-4DBC-9C6E-C348357AFA0C}" type="presParOf" srcId="{FE4D3175-4BA9-4C9E-B242-C958BDEFC23B}" destId="{45AA8E40-13AF-43DE-8DF3-E1880A71861B}" srcOrd="4" destOrd="0" presId="urn:microsoft.com/office/officeart/2008/layout/HalfCircleOrganizationChart"/>
    <dgm:cxn modelId="{7DD44EB0-5FF1-401C-ABF0-7DBE85832A05}" type="presParOf" srcId="{FE4D3175-4BA9-4C9E-B242-C958BDEFC23B}" destId="{D77BE8C3-122D-419B-ADE1-2374B02420A5}" srcOrd="5" destOrd="0" presId="urn:microsoft.com/office/officeart/2008/layout/HalfCircleOrganizationChart"/>
    <dgm:cxn modelId="{E8394D91-0F7E-4D50-97A8-6357A87F829F}" type="presParOf" srcId="{D77BE8C3-122D-419B-ADE1-2374B02420A5}" destId="{8BE46DAB-5E4A-4632-A45C-A4CB6D99549B}" srcOrd="0" destOrd="0" presId="urn:microsoft.com/office/officeart/2008/layout/HalfCircleOrganizationChart"/>
    <dgm:cxn modelId="{473A2D4A-CEE2-4ACD-AA55-739E6E5A58E7}" type="presParOf" srcId="{8BE46DAB-5E4A-4632-A45C-A4CB6D99549B}" destId="{E7F1028E-47CF-4537-9E58-77384111182D}" srcOrd="0" destOrd="0" presId="urn:microsoft.com/office/officeart/2008/layout/HalfCircleOrganizationChart"/>
    <dgm:cxn modelId="{87F9C5E7-F66A-4F63-A876-C5DBBEC005F7}" type="presParOf" srcId="{8BE46DAB-5E4A-4632-A45C-A4CB6D99549B}" destId="{A0DC50B0-5073-41BA-8672-ABFE334423C9}" srcOrd="1" destOrd="0" presId="urn:microsoft.com/office/officeart/2008/layout/HalfCircleOrganizationChart"/>
    <dgm:cxn modelId="{20ADF490-99E9-4B49-8C07-DCF8EC801600}" type="presParOf" srcId="{8BE46DAB-5E4A-4632-A45C-A4CB6D99549B}" destId="{C3E9DDBB-6597-4C02-ADDD-7187B640EC6E}" srcOrd="2" destOrd="0" presId="urn:microsoft.com/office/officeart/2008/layout/HalfCircleOrganizationChart"/>
    <dgm:cxn modelId="{79827211-853A-400B-B174-4209F9656DEF}" type="presParOf" srcId="{8BE46DAB-5E4A-4632-A45C-A4CB6D99549B}" destId="{5D52DE2A-7B5C-47EA-BFE1-5E3F29D6C568}" srcOrd="3" destOrd="0" presId="urn:microsoft.com/office/officeart/2008/layout/HalfCircleOrganizationChart"/>
    <dgm:cxn modelId="{19E6BE76-962E-4517-8817-750D7805AC3F}" type="presParOf" srcId="{D77BE8C3-122D-419B-ADE1-2374B02420A5}" destId="{C9E4E97A-A446-42B0-9E17-62D0FA8A69A2}" srcOrd="1" destOrd="0" presId="urn:microsoft.com/office/officeart/2008/layout/HalfCircleOrganizationChart"/>
    <dgm:cxn modelId="{C9CF53EF-94EB-4328-83A4-3B886121FAD2}" type="presParOf" srcId="{D77BE8C3-122D-419B-ADE1-2374B02420A5}" destId="{4005BD88-796E-48D7-854A-E6861167DBF5}" srcOrd="2" destOrd="0" presId="urn:microsoft.com/office/officeart/2008/layout/HalfCircleOrganizationChart"/>
    <dgm:cxn modelId="{58451AC5-FA49-40C5-9636-A3A6567BFC20}" type="presParOf" srcId="{FE4D3175-4BA9-4C9E-B242-C958BDEFC23B}" destId="{51814C57-C6E6-4E03-B81D-05478BE9EAAE}" srcOrd="6" destOrd="0" presId="urn:microsoft.com/office/officeart/2008/layout/HalfCircleOrganizationChart"/>
    <dgm:cxn modelId="{46D4AEE5-9F91-44BD-9C5A-4AE70A384343}" type="presParOf" srcId="{FE4D3175-4BA9-4C9E-B242-C958BDEFC23B}" destId="{65CD0DE2-9136-42FD-BD2B-885B60766E3A}" srcOrd="7" destOrd="0" presId="urn:microsoft.com/office/officeart/2008/layout/HalfCircleOrganizationChart"/>
    <dgm:cxn modelId="{0D35CEAC-2F37-463F-96C5-D9D4C137F157}" type="presParOf" srcId="{65CD0DE2-9136-42FD-BD2B-885B60766E3A}" destId="{89EE1F07-8A58-48E2-A4A9-C440AAF92285}" srcOrd="0" destOrd="0" presId="urn:microsoft.com/office/officeart/2008/layout/HalfCircleOrganizationChart"/>
    <dgm:cxn modelId="{DDBC48FF-92A5-40D2-A10B-829A31686FE3}" type="presParOf" srcId="{89EE1F07-8A58-48E2-A4A9-C440AAF92285}" destId="{55ACB492-C2B3-4306-A083-82B5B4DC0FF1}" srcOrd="0" destOrd="0" presId="urn:microsoft.com/office/officeart/2008/layout/HalfCircleOrganizationChart"/>
    <dgm:cxn modelId="{0C24B32D-651C-41DB-91A1-1CD07E655555}" type="presParOf" srcId="{89EE1F07-8A58-48E2-A4A9-C440AAF92285}" destId="{F72C5757-705D-434F-8DFE-C8B43C60386C}" srcOrd="1" destOrd="0" presId="urn:microsoft.com/office/officeart/2008/layout/HalfCircleOrganizationChart"/>
    <dgm:cxn modelId="{4D4B2304-BA0E-4EBA-9BD3-7A081558BF77}" type="presParOf" srcId="{89EE1F07-8A58-48E2-A4A9-C440AAF92285}" destId="{0082DCAA-DF69-4E06-A5BB-98B39096F4DF}" srcOrd="2" destOrd="0" presId="urn:microsoft.com/office/officeart/2008/layout/HalfCircleOrganizationChart"/>
    <dgm:cxn modelId="{947F1A43-68D9-4846-ADFB-A4749BBD8239}" type="presParOf" srcId="{89EE1F07-8A58-48E2-A4A9-C440AAF92285}" destId="{EEBE3FFE-6DD9-40AD-917E-BE1FB980B6CA}" srcOrd="3" destOrd="0" presId="urn:microsoft.com/office/officeart/2008/layout/HalfCircleOrganizationChart"/>
    <dgm:cxn modelId="{58D55B0E-D68A-4680-AADB-9E36F27809E9}" type="presParOf" srcId="{65CD0DE2-9136-42FD-BD2B-885B60766E3A}" destId="{9CE31804-7A12-4776-A119-6510AF8D54A7}" srcOrd="1" destOrd="0" presId="urn:microsoft.com/office/officeart/2008/layout/HalfCircleOrganizationChart"/>
    <dgm:cxn modelId="{B886C37F-03D2-442D-BC92-451A5FC212BC}" type="presParOf" srcId="{65CD0DE2-9136-42FD-BD2B-885B60766E3A}" destId="{46C646CF-F569-4D2E-B321-0A3F438BF05C}" srcOrd="2" destOrd="0" presId="urn:microsoft.com/office/officeart/2008/layout/HalfCircleOrganizationChart"/>
    <dgm:cxn modelId="{A3FA497A-2C28-42F9-80AC-1377AE657097}" type="presParOf" srcId="{AB788416-4CC4-4473-9574-91100BAC1422}" destId="{542B6EF0-7E76-4537-82D8-51E782C5C23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49A731-FEAB-46EB-903E-051DA481BCA6}" type="doc">
      <dgm:prSet loTypeId="urn:microsoft.com/office/officeart/2005/8/layout/hierarchy3" loCatId="hierarchy" qsTypeId="urn:microsoft.com/office/officeart/2005/8/quickstyle/3d5" qsCatId="3D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B65E898B-4418-4D94-8F32-FBF574150FAD}">
      <dgm:prSet custT="1"/>
      <dgm:spPr/>
      <dgm:t>
        <a:bodyPr/>
        <a:lstStyle/>
        <a:p>
          <a:pPr algn="ctr" rtl="0"/>
          <a:r>
            <a:rPr lang="zh-CN" altLang="en-US" sz="2000" b="1" dirty="0" smtClean="0">
              <a:latin typeface="+mn-ea"/>
              <a:ea typeface="+mn-ea"/>
            </a:rPr>
            <a:t>内联样式</a:t>
          </a:r>
          <a:endParaRPr lang="en-US" altLang="zh-CN" sz="2000" b="1" dirty="0" smtClean="0">
            <a:latin typeface="+mn-ea"/>
            <a:ea typeface="+mn-ea"/>
          </a:endParaRPr>
        </a:p>
        <a:p>
          <a:pPr algn="l" rtl="0"/>
          <a:r>
            <a:rPr lang="zh-CN" sz="2000" b="1" dirty="0" smtClean="0">
              <a:latin typeface="+mn-ea"/>
              <a:ea typeface="+mn-ea"/>
            </a:rPr>
            <a:t>样式定义在单个的</a:t>
          </a:r>
          <a:r>
            <a:rPr lang="en-US" sz="2000" b="1" dirty="0" smtClean="0">
              <a:latin typeface="+mn-ea"/>
              <a:ea typeface="+mn-ea"/>
            </a:rPr>
            <a:t>HTML</a:t>
          </a:r>
          <a:r>
            <a:rPr lang="zh-CN" sz="2000" b="1" dirty="0" smtClean="0">
              <a:latin typeface="+mn-ea"/>
              <a:ea typeface="+mn-ea"/>
            </a:rPr>
            <a:t>元素中</a:t>
          </a:r>
          <a:endParaRPr lang="zh-CN" sz="2000" b="1" dirty="0">
            <a:latin typeface="+mn-ea"/>
            <a:ea typeface="+mn-ea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2CD503D-369E-4919-A4D1-3D7C39D63C8D}" type="parTrans" cxnId="{34FF84CA-C36E-4B1A-A77B-6E7728D30E63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81EE4B89-0ABC-4227-93F3-C143A67B976B}" type="sibTrans" cxnId="{34FF84CA-C36E-4B1A-A77B-6E7728D30E63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94B5EC3C-64BF-42AE-9255-74DCF53BEE23}">
      <dgm:prSet custT="1"/>
      <dgm:spPr/>
      <dgm:t>
        <a:bodyPr/>
        <a:lstStyle/>
        <a:p>
          <a:pPr algn="l" rtl="0"/>
          <a:r>
            <a:rPr lang="en-US" altLang="zh-CN" sz="1800" b="1" dirty="0" smtClean="0">
              <a:latin typeface="+mn-ea"/>
              <a:ea typeface="+mn-ea"/>
            </a:rPr>
            <a:t>1</a:t>
          </a:r>
          <a:r>
            <a:rPr lang="zh-CN" altLang="en-US" sz="1800" b="1" dirty="0" smtClean="0">
              <a:latin typeface="+mn-ea"/>
              <a:ea typeface="+mn-ea"/>
            </a:rPr>
            <a:t>）</a:t>
          </a:r>
          <a:r>
            <a:rPr lang="zh-CN" sz="1800" b="1" dirty="0" smtClean="0">
              <a:latin typeface="+mn-ea"/>
              <a:ea typeface="+mn-ea"/>
            </a:rPr>
            <a:t>样式定义在</a:t>
          </a:r>
          <a:r>
            <a:rPr lang="en-US" sz="1800" b="1" dirty="0" smtClean="0">
              <a:latin typeface="+mn-ea"/>
              <a:ea typeface="+mn-ea"/>
            </a:rPr>
            <a:t>HTML</a:t>
          </a:r>
          <a:r>
            <a:rPr lang="zh-CN" sz="1800" b="1" dirty="0" smtClean="0">
              <a:latin typeface="+mn-ea"/>
              <a:ea typeface="+mn-ea"/>
            </a:rPr>
            <a:t>元素的标准属性</a:t>
          </a:r>
          <a:r>
            <a:rPr lang="en-US" sz="1800" b="1" dirty="0" smtClean="0">
              <a:latin typeface="+mn-ea"/>
              <a:ea typeface="+mn-ea"/>
            </a:rPr>
            <a:t>style</a:t>
          </a:r>
          <a:r>
            <a:rPr lang="zh-CN" sz="1800" b="1" dirty="0" smtClean="0">
              <a:latin typeface="+mn-ea"/>
              <a:ea typeface="+mn-ea"/>
            </a:rPr>
            <a:t>里。</a:t>
          </a:r>
          <a:endParaRPr lang="zh-CN" altLang="en-US" sz="1800" b="1" dirty="0">
            <a:latin typeface="+mn-ea"/>
            <a:ea typeface="+mn-ea"/>
          </a:endParaRPr>
        </a:p>
      </dgm:t>
    </dgm:pt>
    <dgm:pt modelId="{1005379C-EB83-4611-950A-AE35450E4822}" type="parTrans" cxnId="{9438A351-6703-4F50-AC73-2DF75DC33404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A493633A-015F-48B0-9506-57370C89B43B}" type="sibTrans" cxnId="{9438A351-6703-4F50-AC73-2DF75DC33404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566A53E2-4D1F-4E60-BB1A-B3E9C840B312}">
      <dgm:prSet custT="1"/>
      <dgm:spPr/>
      <dgm:t>
        <a:bodyPr/>
        <a:lstStyle/>
        <a:p>
          <a:pPr algn="ctr" rtl="0"/>
          <a:r>
            <a:rPr lang="zh-CN" altLang="en-US" sz="2000" b="1" dirty="0" smtClean="0">
              <a:latin typeface="+mn-ea"/>
              <a:ea typeface="+mn-ea"/>
            </a:rPr>
            <a:t>内部样式表</a:t>
          </a:r>
          <a:endParaRPr lang="en-US" altLang="zh-CN" sz="2000" b="1" dirty="0" smtClean="0">
            <a:latin typeface="+mn-ea"/>
            <a:ea typeface="+mn-ea"/>
          </a:endParaRPr>
        </a:p>
        <a:p>
          <a:pPr algn="l" rtl="0"/>
          <a:r>
            <a:rPr lang="zh-CN" sz="2000" b="1" dirty="0" smtClean="0">
              <a:latin typeface="+mn-ea"/>
              <a:ea typeface="+mn-ea"/>
            </a:rPr>
            <a:t>样式定义在</a:t>
          </a:r>
          <a:r>
            <a:rPr lang="en-US" sz="2000" b="1" dirty="0" smtClean="0">
              <a:latin typeface="+mn-ea"/>
              <a:ea typeface="+mn-ea"/>
            </a:rPr>
            <a:t>HTML</a:t>
          </a:r>
          <a:r>
            <a:rPr lang="zh-CN" sz="2000" b="1" dirty="0" smtClean="0">
              <a:latin typeface="+mn-ea"/>
              <a:ea typeface="+mn-ea"/>
            </a:rPr>
            <a:t>页的头元素中</a:t>
          </a:r>
          <a:endParaRPr lang="zh-CN" sz="2000" b="1" dirty="0">
            <a:latin typeface="+mn-ea"/>
            <a:ea typeface="+mn-ea"/>
          </a:endParaRPr>
        </a:p>
      </dgm:t>
    </dgm:pt>
    <dgm:pt modelId="{CAB5669F-9F4E-4634-8AE4-00F13751F12E}" type="parTrans" cxnId="{ABD12934-A312-49D0-A4DE-299FE37635C2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906A7DDB-595B-4516-A6FE-47DBF2C3E77B}" type="sibTrans" cxnId="{ABD12934-A312-49D0-A4DE-299FE37635C2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7993AB1F-FDA6-42D4-886B-EF9B47B5F7E3}">
      <dgm:prSet custT="1"/>
      <dgm:spPr/>
      <dgm:t>
        <a:bodyPr/>
        <a:lstStyle/>
        <a:p>
          <a:pPr algn="l" rtl="0"/>
          <a:r>
            <a:rPr lang="en-US" sz="1800" b="1" smtClean="0">
              <a:latin typeface="+mn-ea"/>
              <a:ea typeface="+mn-ea"/>
            </a:rPr>
            <a:t>1</a:t>
          </a:r>
          <a:r>
            <a:rPr lang="zh-CN" sz="1800" b="1" smtClean="0">
              <a:latin typeface="+mn-ea"/>
              <a:ea typeface="+mn-ea"/>
            </a:rPr>
            <a:t>）样式表规则位于文档头元素的</a:t>
          </a:r>
          <a:r>
            <a:rPr lang="en-US" sz="1800" b="1" smtClean="0">
              <a:latin typeface="+mn-ea"/>
              <a:ea typeface="+mn-ea"/>
            </a:rPr>
            <a:t>&lt;style&gt;</a:t>
          </a:r>
          <a:r>
            <a:rPr lang="zh-CN" sz="1800" b="1" smtClean="0">
              <a:latin typeface="+mn-ea"/>
              <a:ea typeface="+mn-ea"/>
            </a:rPr>
            <a:t>元素内。</a:t>
          </a:r>
          <a:endParaRPr lang="zh-CN" altLang="en-US" sz="1800" b="1" dirty="0">
            <a:latin typeface="+mn-ea"/>
            <a:ea typeface="+mn-ea"/>
          </a:endParaRPr>
        </a:p>
      </dgm:t>
    </dgm:pt>
    <dgm:pt modelId="{41D35E89-04B4-4CE2-9C47-6EDB601CAD2F}" type="parTrans" cxnId="{EE0C5FC1-B9B1-40F7-905F-5428DBCD4CD8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4A76A348-6963-4F86-9A25-275522DB00B6}" type="sibTrans" cxnId="{EE0C5FC1-B9B1-40F7-905F-5428DBCD4CD8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6A9A9E80-02F5-40B3-8D1B-83DA8E315404}">
      <dgm:prSet custT="1"/>
      <dgm:spPr/>
      <dgm:t>
        <a:bodyPr/>
        <a:lstStyle/>
        <a:p>
          <a:pPr algn="l" rtl="0"/>
          <a:r>
            <a:rPr lang="en-US" sz="1800" b="1" smtClean="0">
              <a:latin typeface="+mn-ea"/>
              <a:ea typeface="+mn-ea"/>
            </a:rPr>
            <a:t>1</a:t>
          </a:r>
          <a:r>
            <a:rPr lang="zh-CN" sz="1800" b="1" smtClean="0">
              <a:latin typeface="+mn-ea"/>
              <a:ea typeface="+mn-ea"/>
            </a:rPr>
            <a:t>）首先创建一个单独的样式表文件</a:t>
          </a:r>
          <a:r>
            <a:rPr lang="zh-CN" altLang="en-US" sz="1800" b="1" smtClean="0">
              <a:latin typeface="+mn-ea"/>
              <a:ea typeface="+mn-ea"/>
            </a:rPr>
            <a:t>（</a:t>
          </a:r>
          <a:r>
            <a:rPr lang="en-US" altLang="zh-CN" sz="1800" b="1" smtClean="0">
              <a:latin typeface="+mn-ea"/>
              <a:ea typeface="+mn-ea"/>
            </a:rPr>
            <a:t>.css</a:t>
          </a:r>
          <a:r>
            <a:rPr lang="zh-CN" altLang="en-US" sz="1800" b="1" smtClean="0">
              <a:latin typeface="+mn-ea"/>
              <a:ea typeface="+mn-ea"/>
            </a:rPr>
            <a:t>）</a:t>
          </a:r>
          <a:r>
            <a:rPr lang="zh-CN" sz="1800" b="1" smtClean="0">
              <a:latin typeface="+mn-ea"/>
              <a:ea typeface="+mn-ea"/>
            </a:rPr>
            <a:t>用来保存样式规则</a:t>
          </a:r>
          <a:endParaRPr lang="zh-CN" altLang="en-US" sz="1800" b="1" dirty="0">
            <a:latin typeface="+mn-ea"/>
            <a:ea typeface="+mn-ea"/>
          </a:endParaRPr>
        </a:p>
      </dgm:t>
    </dgm:pt>
    <dgm:pt modelId="{C292DBFF-18C9-4EC4-A249-96DA499AC6DA}" type="parTrans" cxnId="{DAF02973-92B6-406D-8906-7B8788755E88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B04A2CFC-CB6E-4520-AD30-F0C1F67D91BD}" type="sibTrans" cxnId="{DAF02973-92B6-406D-8906-7B8788755E88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A093ADCE-DB5E-4134-8634-560D58C04A17}">
      <dgm:prSet custT="1"/>
      <dgm:spPr/>
      <dgm:t>
        <a:bodyPr/>
        <a:lstStyle/>
        <a:p>
          <a:pPr algn="ctr" rtl="0"/>
          <a:r>
            <a:rPr lang="zh-CN" altLang="en-US" sz="2000" b="1" dirty="0" smtClean="0">
              <a:latin typeface="+mn-ea"/>
              <a:ea typeface="+mn-ea"/>
            </a:rPr>
            <a:t>外部样式表</a:t>
          </a:r>
          <a:endParaRPr lang="en-US" altLang="zh-CN" sz="2000" b="1" dirty="0" smtClean="0">
            <a:latin typeface="+mn-ea"/>
            <a:ea typeface="+mn-ea"/>
          </a:endParaRPr>
        </a:p>
        <a:p>
          <a:pPr algn="l" rtl="0"/>
          <a:r>
            <a:rPr lang="zh-CN" sz="2000" b="1" dirty="0" smtClean="0">
              <a:latin typeface="+mn-ea"/>
              <a:ea typeface="+mn-ea"/>
            </a:rPr>
            <a:t>样式定义在外部的</a:t>
          </a:r>
          <a:r>
            <a:rPr lang="en-US" sz="2000" b="1" dirty="0" smtClean="0">
              <a:latin typeface="+mn-ea"/>
              <a:ea typeface="+mn-ea"/>
            </a:rPr>
            <a:t>CSS</a:t>
          </a:r>
          <a:r>
            <a:rPr lang="zh-CN" sz="2000" b="1" dirty="0" smtClean="0">
              <a:latin typeface="+mn-ea"/>
              <a:ea typeface="+mn-ea"/>
            </a:rPr>
            <a:t>文件中</a:t>
          </a:r>
          <a:endParaRPr lang="zh-CN" altLang="en-US" sz="2000" b="1" dirty="0">
            <a:latin typeface="+mn-ea"/>
            <a:ea typeface="+mn-ea"/>
          </a:endParaRPr>
        </a:p>
      </dgm:t>
    </dgm:pt>
    <dgm:pt modelId="{E5D983B2-4667-4BDB-82FE-50B366A54395}" type="parTrans" cxnId="{CA607122-BF49-4DE2-8C4A-785423FA8AB7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46FD2077-820C-4349-9C8D-407C89C8B438}" type="sibTrans" cxnId="{CA607122-BF49-4DE2-8C4A-785423FA8AB7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BC46A0B5-9205-477F-919E-259770E98B72}">
      <dgm:prSet custT="1"/>
      <dgm:spPr/>
      <dgm:t>
        <a:bodyPr/>
        <a:lstStyle/>
        <a:p>
          <a:pPr algn="l" rtl="0"/>
          <a:r>
            <a:rPr lang="en-US" sz="1800" b="1" smtClean="0">
              <a:latin typeface="+mn-ea"/>
              <a:ea typeface="+mn-ea"/>
            </a:rPr>
            <a:t>2</a:t>
          </a:r>
          <a:r>
            <a:rPr lang="zh-CN" sz="1800" b="1" smtClean="0">
              <a:latin typeface="+mn-ea"/>
              <a:ea typeface="+mn-ea"/>
            </a:rPr>
            <a:t>）不需要定义选择器，也不需要大括号。</a:t>
          </a:r>
          <a:endParaRPr lang="zh-CN" altLang="en-US" sz="1800" b="1" dirty="0">
            <a:latin typeface="+mn-ea"/>
            <a:ea typeface="+mn-ea"/>
          </a:endParaRPr>
        </a:p>
      </dgm:t>
    </dgm:pt>
    <dgm:pt modelId="{917BFEB7-E535-49EC-92D4-6576427BDD16}" type="parTrans" cxnId="{1FEBF63F-50D5-4C2D-8279-C92ED8E33EF6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1E7002D2-5280-450A-A506-6C277FDE05E4}" type="sibTrans" cxnId="{1FEBF63F-50D5-4C2D-8279-C92ED8E33EF6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922EA31F-5839-47AE-9D82-21498574F049}">
      <dgm:prSet custT="1"/>
      <dgm:spPr/>
      <dgm:t>
        <a:bodyPr/>
        <a:lstStyle/>
        <a:p>
          <a:pPr algn="l" rtl="0"/>
          <a:r>
            <a:rPr lang="en-US" sz="1800" b="1" smtClean="0">
              <a:latin typeface="+mn-ea"/>
              <a:ea typeface="+mn-ea"/>
            </a:rPr>
            <a:t>3</a:t>
          </a:r>
          <a:r>
            <a:rPr lang="zh-CN" sz="1800" b="1" smtClean="0">
              <a:latin typeface="+mn-ea"/>
              <a:ea typeface="+mn-ea"/>
            </a:rPr>
            <a:t>）只需要将分号隔开的一个或者多个属性</a:t>
          </a:r>
          <a:r>
            <a:rPr lang="en-US" sz="1800" b="1" smtClean="0">
              <a:latin typeface="+mn-ea"/>
              <a:ea typeface="+mn-ea"/>
            </a:rPr>
            <a:t>/</a:t>
          </a:r>
          <a:r>
            <a:rPr lang="zh-CN" sz="1800" b="1" smtClean="0">
              <a:latin typeface="+mn-ea"/>
              <a:ea typeface="+mn-ea"/>
            </a:rPr>
            <a:t>值对，作为元素的</a:t>
          </a:r>
          <a:r>
            <a:rPr lang="en-US" sz="1800" b="1" smtClean="0">
              <a:latin typeface="+mn-ea"/>
              <a:ea typeface="+mn-ea"/>
            </a:rPr>
            <a:t>style</a:t>
          </a:r>
          <a:r>
            <a:rPr lang="zh-CN" sz="1800" b="1" smtClean="0">
              <a:latin typeface="+mn-ea"/>
              <a:ea typeface="+mn-ea"/>
            </a:rPr>
            <a:t>属性的值。</a:t>
          </a:r>
          <a:endParaRPr lang="zh-CN" altLang="en-US" sz="1800" b="1" dirty="0">
            <a:latin typeface="+mn-ea"/>
            <a:ea typeface="+mn-ea"/>
          </a:endParaRPr>
        </a:p>
      </dgm:t>
    </dgm:pt>
    <dgm:pt modelId="{B5282AD9-D59C-44EA-A056-420D7170D422}" type="parTrans" cxnId="{9B30AB1A-2C0F-48CD-B995-66FAF8834E82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476E3036-691F-483A-AF92-F01D976F57BF}" type="sibTrans" cxnId="{9B30AB1A-2C0F-48CD-B995-66FAF8834E82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2A00FFDA-1951-45B3-AE8D-158FAB893D65}">
      <dgm:prSet custT="1"/>
      <dgm:spPr/>
      <dgm:t>
        <a:bodyPr/>
        <a:lstStyle/>
        <a:p>
          <a:pPr algn="l" rtl="0"/>
          <a:r>
            <a:rPr lang="en-US" sz="1800" b="1" smtClean="0">
              <a:latin typeface="+mn-ea"/>
              <a:ea typeface="+mn-ea"/>
            </a:rPr>
            <a:t>2</a:t>
          </a:r>
          <a:r>
            <a:rPr lang="zh-CN" sz="1800" b="1" smtClean="0">
              <a:latin typeface="+mn-ea"/>
              <a:ea typeface="+mn-ea"/>
            </a:rPr>
            <a:t>）在文档的</a:t>
          </a:r>
          <a:r>
            <a:rPr lang="en-US" sz="1800" b="1" smtClean="0">
              <a:latin typeface="+mn-ea"/>
              <a:ea typeface="+mn-ea"/>
            </a:rPr>
            <a:t>&lt;head&gt;</a:t>
          </a:r>
          <a:r>
            <a:rPr lang="zh-CN" sz="1800" b="1" smtClean="0">
              <a:latin typeface="+mn-ea"/>
              <a:ea typeface="+mn-ea"/>
            </a:rPr>
            <a:t>元素内添加</a:t>
          </a:r>
          <a:r>
            <a:rPr lang="en-US" sz="1800" b="1" smtClean="0">
              <a:latin typeface="+mn-ea"/>
              <a:ea typeface="+mn-ea"/>
            </a:rPr>
            <a:t>&lt;style&gt;</a:t>
          </a:r>
          <a:r>
            <a:rPr lang="zh-CN" sz="1800" b="1" smtClean="0">
              <a:latin typeface="+mn-ea"/>
              <a:ea typeface="+mn-ea"/>
            </a:rPr>
            <a:t>元素，在</a:t>
          </a:r>
          <a:r>
            <a:rPr lang="en-US" sz="1800" b="1" smtClean="0">
              <a:latin typeface="+mn-ea"/>
              <a:ea typeface="+mn-ea"/>
            </a:rPr>
            <a:t>&lt;style&gt;</a:t>
          </a:r>
          <a:r>
            <a:rPr lang="zh-CN" sz="1800" b="1" smtClean="0">
              <a:latin typeface="+mn-ea"/>
              <a:ea typeface="+mn-ea"/>
            </a:rPr>
            <a:t>元素中添加样式规则。</a:t>
          </a:r>
          <a:endParaRPr lang="zh-CN" altLang="en-US" sz="1800" b="1" dirty="0">
            <a:latin typeface="+mn-ea"/>
            <a:ea typeface="+mn-ea"/>
          </a:endParaRPr>
        </a:p>
      </dgm:t>
    </dgm:pt>
    <dgm:pt modelId="{8947DF57-6485-4CF2-989D-00A79A5EB43B}" type="parTrans" cxnId="{4774E586-3705-46EB-A636-FB38EB9CDDAE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45B8A388-592F-4778-A970-E8DE35E1AB9D}" type="sibTrans" cxnId="{4774E586-3705-46EB-A636-FB38EB9CDDAE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F94FF6FD-CBC8-4D36-AA6F-44C0CE687FDC}">
      <dgm:prSet custT="1"/>
      <dgm:spPr/>
      <dgm:t>
        <a:bodyPr/>
        <a:lstStyle/>
        <a:p>
          <a:pPr algn="l" rtl="0"/>
          <a:r>
            <a:rPr lang="en-US" altLang="zh-CN" sz="1800" b="1" dirty="0" smtClean="0">
              <a:latin typeface="+mn-ea"/>
              <a:ea typeface="+mn-ea"/>
            </a:rPr>
            <a:t>2</a:t>
          </a:r>
          <a:r>
            <a:rPr lang="zh-CN" altLang="en-US" sz="1800" b="1" dirty="0" smtClean="0">
              <a:latin typeface="+mn-ea"/>
              <a:ea typeface="+mn-ea"/>
            </a:rPr>
            <a:t>）</a:t>
          </a:r>
          <a:r>
            <a:rPr lang="zh-CN" sz="1800" b="1" dirty="0" smtClean="0">
              <a:latin typeface="+mn-ea"/>
              <a:ea typeface="+mn-ea"/>
            </a:rPr>
            <a:t>然后在需要使用该样式表文件的页面上，使用</a:t>
          </a:r>
          <a:r>
            <a:rPr lang="en-US" sz="1800" b="1" dirty="0" smtClean="0">
              <a:latin typeface="+mn-ea"/>
              <a:ea typeface="+mn-ea"/>
            </a:rPr>
            <a:t>&lt;link&gt;</a:t>
          </a:r>
          <a:r>
            <a:rPr lang="zh-CN" sz="1800" b="1" dirty="0" smtClean="0">
              <a:latin typeface="+mn-ea"/>
              <a:ea typeface="+mn-ea"/>
            </a:rPr>
            <a:t>元素链接需要的外部样式表文件</a:t>
          </a:r>
          <a:endParaRPr lang="zh-CN" altLang="en-US" sz="1800" b="1" dirty="0">
            <a:latin typeface="+mn-ea"/>
            <a:ea typeface="+mn-ea"/>
          </a:endParaRPr>
        </a:p>
      </dgm:t>
    </dgm:pt>
    <dgm:pt modelId="{50A84D06-62EC-4822-A773-4510B0304CED}" type="parTrans" cxnId="{8358C845-E6F6-4E16-B49D-A0C6E0C8508C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A4766AF3-9602-405F-917C-D30173DF0EF6}" type="sibTrans" cxnId="{8358C845-E6F6-4E16-B49D-A0C6E0C8508C}">
      <dgm:prSet/>
      <dgm:spPr/>
      <dgm:t>
        <a:bodyPr/>
        <a:lstStyle/>
        <a:p>
          <a:endParaRPr lang="zh-CN" altLang="en-US" sz="2000" b="1">
            <a:solidFill>
              <a:srgbClr val="003300"/>
            </a:solidFill>
            <a:latin typeface="+mn-ea"/>
            <a:ea typeface="+mn-ea"/>
          </a:endParaRPr>
        </a:p>
      </dgm:t>
    </dgm:pt>
    <dgm:pt modelId="{DA94A13F-A8EA-4866-8BC2-3B4228CF92E3}" type="pres">
      <dgm:prSet presAssocID="{DC49A731-FEAB-46EB-903E-051DA481BC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4F4B5B-A1D0-43A5-AB84-3A6F1D65095E}" type="pres">
      <dgm:prSet presAssocID="{B65E898B-4418-4D94-8F32-FBF574150FAD}" presName="root" presStyleCnt="0"/>
      <dgm:spPr/>
      <dgm:t>
        <a:bodyPr/>
        <a:lstStyle/>
        <a:p>
          <a:endParaRPr lang="zh-CN" altLang="en-US"/>
        </a:p>
      </dgm:t>
    </dgm:pt>
    <dgm:pt modelId="{CFB878E6-3EA8-4103-AD08-2B5AF91D996B}" type="pres">
      <dgm:prSet presAssocID="{B65E898B-4418-4D94-8F32-FBF574150FAD}" presName="rootComposite" presStyleCnt="0"/>
      <dgm:spPr/>
      <dgm:t>
        <a:bodyPr/>
        <a:lstStyle/>
        <a:p>
          <a:endParaRPr lang="zh-CN" altLang="en-US"/>
        </a:p>
      </dgm:t>
    </dgm:pt>
    <dgm:pt modelId="{EF5B1B42-D05A-4183-AF5C-D8046D326BDC}" type="pres">
      <dgm:prSet presAssocID="{B65E898B-4418-4D94-8F32-FBF574150FAD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B988686C-20E1-49F6-B319-2F63DAA547DA}" type="pres">
      <dgm:prSet presAssocID="{B65E898B-4418-4D94-8F32-FBF574150FAD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3F0F1B60-B772-4B4D-8F20-BE09FE173301}" type="pres">
      <dgm:prSet presAssocID="{B65E898B-4418-4D94-8F32-FBF574150FAD}" presName="childShape" presStyleCnt="0"/>
      <dgm:spPr/>
      <dgm:t>
        <a:bodyPr/>
        <a:lstStyle/>
        <a:p>
          <a:endParaRPr lang="zh-CN" altLang="en-US"/>
        </a:p>
      </dgm:t>
    </dgm:pt>
    <dgm:pt modelId="{2FFD7BFD-0D49-4C60-9EE7-8CECD6084545}" type="pres">
      <dgm:prSet presAssocID="{1005379C-EB83-4611-950A-AE35450E4822}" presName="Name13" presStyleLbl="parChTrans1D2" presStyleIdx="0" presStyleCnt="7"/>
      <dgm:spPr/>
      <dgm:t>
        <a:bodyPr/>
        <a:lstStyle/>
        <a:p>
          <a:endParaRPr lang="zh-CN" altLang="en-US"/>
        </a:p>
      </dgm:t>
    </dgm:pt>
    <dgm:pt modelId="{F4A41186-1559-4007-AAA4-AF9306DC07CA}" type="pres">
      <dgm:prSet presAssocID="{94B5EC3C-64BF-42AE-9255-74DCF53BEE23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B9B5E5-B28B-4F0F-92D1-FCD26096429F}" type="pres">
      <dgm:prSet presAssocID="{917BFEB7-E535-49EC-92D4-6576427BDD16}" presName="Name13" presStyleLbl="parChTrans1D2" presStyleIdx="1" presStyleCnt="7"/>
      <dgm:spPr/>
      <dgm:t>
        <a:bodyPr/>
        <a:lstStyle/>
        <a:p>
          <a:endParaRPr lang="zh-CN" altLang="en-US"/>
        </a:p>
      </dgm:t>
    </dgm:pt>
    <dgm:pt modelId="{B5A75D95-1F90-40A5-90FA-80B0CF1823D9}" type="pres">
      <dgm:prSet presAssocID="{BC46A0B5-9205-477F-919E-259770E98B72}" presName="childText" presStyleLbl="bgAcc1" presStyleIdx="1" presStyleCnt="7" custLinFactNeighborY="-93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B5CD1-AB5E-464A-8FBA-1970F910C77C}" type="pres">
      <dgm:prSet presAssocID="{B5282AD9-D59C-44EA-A056-420D7170D422}" presName="Name13" presStyleLbl="parChTrans1D2" presStyleIdx="2" presStyleCnt="7"/>
      <dgm:spPr/>
      <dgm:t>
        <a:bodyPr/>
        <a:lstStyle/>
        <a:p>
          <a:endParaRPr lang="zh-CN" altLang="en-US"/>
        </a:p>
      </dgm:t>
    </dgm:pt>
    <dgm:pt modelId="{1CF5AA3C-7E47-4ABD-85CB-BADD468C8FFD}" type="pres">
      <dgm:prSet presAssocID="{922EA31F-5839-47AE-9D82-21498574F049}" presName="childText" presStyleLbl="bgAcc1" presStyleIdx="2" presStyleCnt="7" custScaleY="139577" custLinFactNeighborY="-157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D3C1D-0C7A-468A-8298-3F0549570897}" type="pres">
      <dgm:prSet presAssocID="{566A53E2-4D1F-4E60-BB1A-B3E9C840B312}" presName="root" presStyleCnt="0"/>
      <dgm:spPr/>
      <dgm:t>
        <a:bodyPr/>
        <a:lstStyle/>
        <a:p>
          <a:endParaRPr lang="zh-CN" altLang="en-US"/>
        </a:p>
      </dgm:t>
    </dgm:pt>
    <dgm:pt modelId="{00C49C2F-8696-4A44-BBF5-88B8285117EF}" type="pres">
      <dgm:prSet presAssocID="{566A53E2-4D1F-4E60-BB1A-B3E9C840B312}" presName="rootComposite" presStyleCnt="0"/>
      <dgm:spPr/>
      <dgm:t>
        <a:bodyPr/>
        <a:lstStyle/>
        <a:p>
          <a:endParaRPr lang="zh-CN" altLang="en-US"/>
        </a:p>
      </dgm:t>
    </dgm:pt>
    <dgm:pt modelId="{EE14E3B4-C937-4748-88F3-FCB576278FC3}" type="pres">
      <dgm:prSet presAssocID="{566A53E2-4D1F-4E60-BB1A-B3E9C840B312}" presName="rootText" presStyleLbl="node1" presStyleIdx="1" presStyleCnt="3" custLinFactNeighborX="1884"/>
      <dgm:spPr/>
      <dgm:t>
        <a:bodyPr/>
        <a:lstStyle/>
        <a:p>
          <a:endParaRPr lang="zh-CN" altLang="en-US"/>
        </a:p>
      </dgm:t>
    </dgm:pt>
    <dgm:pt modelId="{92EC7385-30BA-4A8A-A677-F0FA9DD243D2}" type="pres">
      <dgm:prSet presAssocID="{566A53E2-4D1F-4E60-BB1A-B3E9C840B312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0D31C628-1875-4091-80A1-92D0BF6F7683}" type="pres">
      <dgm:prSet presAssocID="{566A53E2-4D1F-4E60-BB1A-B3E9C840B312}" presName="childShape" presStyleCnt="0"/>
      <dgm:spPr/>
      <dgm:t>
        <a:bodyPr/>
        <a:lstStyle/>
        <a:p>
          <a:endParaRPr lang="zh-CN" altLang="en-US"/>
        </a:p>
      </dgm:t>
    </dgm:pt>
    <dgm:pt modelId="{1E10FF29-05EC-4B7A-BF71-80769C0EF718}" type="pres">
      <dgm:prSet presAssocID="{41D35E89-04B4-4CE2-9C47-6EDB601CAD2F}" presName="Name13" presStyleLbl="parChTrans1D2" presStyleIdx="3" presStyleCnt="7"/>
      <dgm:spPr/>
      <dgm:t>
        <a:bodyPr/>
        <a:lstStyle/>
        <a:p>
          <a:endParaRPr lang="zh-CN" altLang="en-US"/>
        </a:p>
      </dgm:t>
    </dgm:pt>
    <dgm:pt modelId="{8D48FF2A-4109-4BF0-B6CB-D100B8B7622A}" type="pres">
      <dgm:prSet presAssocID="{7993AB1F-FDA6-42D4-886B-EF9B47B5F7E3}" presName="childText" presStyleLbl="bgAcc1" presStyleIdx="3" presStyleCnt="7" custScaleY="1090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76755C-AA7F-4693-A72C-4F616BAD0651}" type="pres">
      <dgm:prSet presAssocID="{8947DF57-6485-4CF2-989D-00A79A5EB43B}" presName="Name13" presStyleLbl="parChTrans1D2" presStyleIdx="4" presStyleCnt="7"/>
      <dgm:spPr/>
      <dgm:t>
        <a:bodyPr/>
        <a:lstStyle/>
        <a:p>
          <a:endParaRPr lang="zh-CN" altLang="en-US"/>
        </a:p>
      </dgm:t>
    </dgm:pt>
    <dgm:pt modelId="{676DA9BD-2B43-4304-85E1-6956145799D8}" type="pres">
      <dgm:prSet presAssocID="{2A00FFDA-1951-45B3-AE8D-158FAB893D65}" presName="childText" presStyleLbl="bgAcc1" presStyleIdx="4" presStyleCnt="7" custScaleY="150707" custLinFactNeighborY="126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C7A90-67B6-41CF-A473-95DB58294EFB}" type="pres">
      <dgm:prSet presAssocID="{A093ADCE-DB5E-4134-8634-560D58C04A17}" presName="root" presStyleCnt="0"/>
      <dgm:spPr/>
      <dgm:t>
        <a:bodyPr/>
        <a:lstStyle/>
        <a:p>
          <a:endParaRPr lang="zh-CN" altLang="en-US"/>
        </a:p>
      </dgm:t>
    </dgm:pt>
    <dgm:pt modelId="{5308320E-566F-4890-9AD5-048B66E30749}" type="pres">
      <dgm:prSet presAssocID="{A093ADCE-DB5E-4134-8634-560D58C04A17}" presName="rootComposite" presStyleCnt="0"/>
      <dgm:spPr/>
      <dgm:t>
        <a:bodyPr/>
        <a:lstStyle/>
        <a:p>
          <a:endParaRPr lang="zh-CN" altLang="en-US"/>
        </a:p>
      </dgm:t>
    </dgm:pt>
    <dgm:pt modelId="{A184E602-DFBF-4F5E-9EDF-97281768B20F}" type="pres">
      <dgm:prSet presAssocID="{A093ADCE-DB5E-4134-8634-560D58C04A17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8BBBA957-A7B2-4604-9130-D4B39F95A5B4}" type="pres">
      <dgm:prSet presAssocID="{A093ADCE-DB5E-4134-8634-560D58C04A17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62934C18-5E94-4B9E-AF39-EF9D50E6CB29}" type="pres">
      <dgm:prSet presAssocID="{A093ADCE-DB5E-4134-8634-560D58C04A17}" presName="childShape" presStyleCnt="0"/>
      <dgm:spPr/>
      <dgm:t>
        <a:bodyPr/>
        <a:lstStyle/>
        <a:p>
          <a:endParaRPr lang="zh-CN" altLang="en-US"/>
        </a:p>
      </dgm:t>
    </dgm:pt>
    <dgm:pt modelId="{1FC55D3E-1924-4052-9015-D326B7E49167}" type="pres">
      <dgm:prSet presAssocID="{C292DBFF-18C9-4EC4-A249-96DA499AC6DA}" presName="Name13" presStyleLbl="parChTrans1D2" presStyleIdx="5" presStyleCnt="7"/>
      <dgm:spPr/>
      <dgm:t>
        <a:bodyPr/>
        <a:lstStyle/>
        <a:p>
          <a:endParaRPr lang="zh-CN" altLang="en-US"/>
        </a:p>
      </dgm:t>
    </dgm:pt>
    <dgm:pt modelId="{A0145969-CE99-4AEA-BAE7-BE593FA02D5F}" type="pres">
      <dgm:prSet presAssocID="{6A9A9E80-02F5-40B3-8D1B-83DA8E315404}" presName="childText" presStyleLbl="bgAcc1" presStyleIdx="5" presStyleCnt="7" custScaleY="1217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F22509-D8F8-45A8-9E31-D827DA8EA8B7}" type="pres">
      <dgm:prSet presAssocID="{50A84D06-62EC-4822-A773-4510B0304CED}" presName="Name13" presStyleLbl="parChTrans1D2" presStyleIdx="6" presStyleCnt="7"/>
      <dgm:spPr/>
      <dgm:t>
        <a:bodyPr/>
        <a:lstStyle/>
        <a:p>
          <a:endParaRPr lang="zh-CN" altLang="en-US"/>
        </a:p>
      </dgm:t>
    </dgm:pt>
    <dgm:pt modelId="{881468A8-9787-4263-8514-0DCA6CFE223C}" type="pres">
      <dgm:prSet presAssocID="{F94FF6FD-CBC8-4D36-AA6F-44C0CE687FDC}" presName="childText" presStyleLbl="bgAcc1" presStyleIdx="6" presStyleCnt="7" custScaleY="1704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B92D56-24B2-4DBB-86EF-FE925F4CDB62}" type="presOf" srcId="{B5282AD9-D59C-44EA-A056-420D7170D422}" destId="{683B5CD1-AB5E-464A-8FBA-1970F910C77C}" srcOrd="0" destOrd="0" presId="urn:microsoft.com/office/officeart/2005/8/layout/hierarchy3"/>
    <dgm:cxn modelId="{34FF84CA-C36E-4B1A-A77B-6E7728D30E63}" srcId="{DC49A731-FEAB-46EB-903E-051DA481BCA6}" destId="{B65E898B-4418-4D94-8F32-FBF574150FAD}" srcOrd="0" destOrd="0" parTransId="{92CD503D-369E-4919-A4D1-3D7C39D63C8D}" sibTransId="{81EE4B89-0ABC-4227-93F3-C143A67B976B}"/>
    <dgm:cxn modelId="{52DA6D3C-E160-449C-BFF1-B5F0B9C3B566}" type="presOf" srcId="{41D35E89-04B4-4CE2-9C47-6EDB601CAD2F}" destId="{1E10FF29-05EC-4B7A-BF71-80769C0EF718}" srcOrd="0" destOrd="0" presId="urn:microsoft.com/office/officeart/2005/8/layout/hierarchy3"/>
    <dgm:cxn modelId="{ABD12934-A312-49D0-A4DE-299FE37635C2}" srcId="{DC49A731-FEAB-46EB-903E-051DA481BCA6}" destId="{566A53E2-4D1F-4E60-BB1A-B3E9C840B312}" srcOrd="1" destOrd="0" parTransId="{CAB5669F-9F4E-4634-8AE4-00F13751F12E}" sibTransId="{906A7DDB-595B-4516-A6FE-47DBF2C3E77B}"/>
    <dgm:cxn modelId="{1FEBF63F-50D5-4C2D-8279-C92ED8E33EF6}" srcId="{B65E898B-4418-4D94-8F32-FBF574150FAD}" destId="{BC46A0B5-9205-477F-919E-259770E98B72}" srcOrd="1" destOrd="0" parTransId="{917BFEB7-E535-49EC-92D4-6576427BDD16}" sibTransId="{1E7002D2-5280-450A-A506-6C277FDE05E4}"/>
    <dgm:cxn modelId="{9438A351-6703-4F50-AC73-2DF75DC33404}" srcId="{B65E898B-4418-4D94-8F32-FBF574150FAD}" destId="{94B5EC3C-64BF-42AE-9255-74DCF53BEE23}" srcOrd="0" destOrd="0" parTransId="{1005379C-EB83-4611-950A-AE35450E4822}" sibTransId="{A493633A-015F-48B0-9506-57370C89B43B}"/>
    <dgm:cxn modelId="{ED7802E8-1E97-4797-B89B-CB3FC7460A2E}" type="presOf" srcId="{C292DBFF-18C9-4EC4-A249-96DA499AC6DA}" destId="{1FC55D3E-1924-4052-9015-D326B7E49167}" srcOrd="0" destOrd="0" presId="urn:microsoft.com/office/officeart/2005/8/layout/hierarchy3"/>
    <dgm:cxn modelId="{BCD2AF7C-10DA-40A2-906C-836ABF25831D}" type="presOf" srcId="{922EA31F-5839-47AE-9D82-21498574F049}" destId="{1CF5AA3C-7E47-4ABD-85CB-BADD468C8FFD}" srcOrd="0" destOrd="0" presId="urn:microsoft.com/office/officeart/2005/8/layout/hierarchy3"/>
    <dgm:cxn modelId="{EE0C5FC1-B9B1-40F7-905F-5428DBCD4CD8}" srcId="{566A53E2-4D1F-4E60-BB1A-B3E9C840B312}" destId="{7993AB1F-FDA6-42D4-886B-EF9B47B5F7E3}" srcOrd="0" destOrd="0" parTransId="{41D35E89-04B4-4CE2-9C47-6EDB601CAD2F}" sibTransId="{4A76A348-6963-4F86-9A25-275522DB00B6}"/>
    <dgm:cxn modelId="{F49DF9AC-88A8-4456-AD7B-16A16DC93A6F}" type="presOf" srcId="{7993AB1F-FDA6-42D4-886B-EF9B47B5F7E3}" destId="{8D48FF2A-4109-4BF0-B6CB-D100B8B7622A}" srcOrd="0" destOrd="0" presId="urn:microsoft.com/office/officeart/2005/8/layout/hierarchy3"/>
    <dgm:cxn modelId="{29CCBAF3-A7E8-40C6-BA9F-41C2B114268F}" type="presOf" srcId="{8947DF57-6485-4CF2-989D-00A79A5EB43B}" destId="{AA76755C-AA7F-4693-A72C-4F616BAD0651}" srcOrd="0" destOrd="0" presId="urn:microsoft.com/office/officeart/2005/8/layout/hierarchy3"/>
    <dgm:cxn modelId="{E8EDEF92-2B69-461D-8B8F-6E3AAE3D9893}" type="presOf" srcId="{94B5EC3C-64BF-42AE-9255-74DCF53BEE23}" destId="{F4A41186-1559-4007-AAA4-AF9306DC07CA}" srcOrd="0" destOrd="0" presId="urn:microsoft.com/office/officeart/2005/8/layout/hierarchy3"/>
    <dgm:cxn modelId="{AE782199-7491-4A8C-AE01-CE8C14C3D65B}" type="presOf" srcId="{1005379C-EB83-4611-950A-AE35450E4822}" destId="{2FFD7BFD-0D49-4C60-9EE7-8CECD6084545}" srcOrd="0" destOrd="0" presId="urn:microsoft.com/office/officeart/2005/8/layout/hierarchy3"/>
    <dgm:cxn modelId="{396DB381-1BE5-451E-8408-656C0EAD6BC8}" type="presOf" srcId="{A093ADCE-DB5E-4134-8634-560D58C04A17}" destId="{A184E602-DFBF-4F5E-9EDF-97281768B20F}" srcOrd="0" destOrd="0" presId="urn:microsoft.com/office/officeart/2005/8/layout/hierarchy3"/>
    <dgm:cxn modelId="{4774E586-3705-46EB-A636-FB38EB9CDDAE}" srcId="{566A53E2-4D1F-4E60-BB1A-B3E9C840B312}" destId="{2A00FFDA-1951-45B3-AE8D-158FAB893D65}" srcOrd="1" destOrd="0" parTransId="{8947DF57-6485-4CF2-989D-00A79A5EB43B}" sibTransId="{45B8A388-592F-4778-A970-E8DE35E1AB9D}"/>
    <dgm:cxn modelId="{C598304D-F261-4C9D-93FD-279F3A5197A1}" type="presOf" srcId="{DC49A731-FEAB-46EB-903E-051DA481BCA6}" destId="{DA94A13F-A8EA-4866-8BC2-3B4228CF92E3}" srcOrd="0" destOrd="0" presId="urn:microsoft.com/office/officeart/2005/8/layout/hierarchy3"/>
    <dgm:cxn modelId="{4775625B-3EBB-431A-BC2A-EFC0542F6BD4}" type="presOf" srcId="{F94FF6FD-CBC8-4D36-AA6F-44C0CE687FDC}" destId="{881468A8-9787-4263-8514-0DCA6CFE223C}" srcOrd="0" destOrd="0" presId="urn:microsoft.com/office/officeart/2005/8/layout/hierarchy3"/>
    <dgm:cxn modelId="{9B30AB1A-2C0F-48CD-B995-66FAF8834E82}" srcId="{B65E898B-4418-4D94-8F32-FBF574150FAD}" destId="{922EA31F-5839-47AE-9D82-21498574F049}" srcOrd="2" destOrd="0" parTransId="{B5282AD9-D59C-44EA-A056-420D7170D422}" sibTransId="{476E3036-691F-483A-AF92-F01D976F57BF}"/>
    <dgm:cxn modelId="{26F4B33C-C95C-4C56-AB70-19800DCE780A}" type="presOf" srcId="{566A53E2-4D1F-4E60-BB1A-B3E9C840B312}" destId="{92EC7385-30BA-4A8A-A677-F0FA9DD243D2}" srcOrd="1" destOrd="0" presId="urn:microsoft.com/office/officeart/2005/8/layout/hierarchy3"/>
    <dgm:cxn modelId="{99151EFF-3C39-49FD-9524-F20C2455EFD9}" type="presOf" srcId="{2A00FFDA-1951-45B3-AE8D-158FAB893D65}" destId="{676DA9BD-2B43-4304-85E1-6956145799D8}" srcOrd="0" destOrd="0" presId="urn:microsoft.com/office/officeart/2005/8/layout/hierarchy3"/>
    <dgm:cxn modelId="{949B6666-D258-4C52-A2FD-1B05C07337E2}" type="presOf" srcId="{6A9A9E80-02F5-40B3-8D1B-83DA8E315404}" destId="{A0145969-CE99-4AEA-BAE7-BE593FA02D5F}" srcOrd="0" destOrd="0" presId="urn:microsoft.com/office/officeart/2005/8/layout/hierarchy3"/>
    <dgm:cxn modelId="{AA076C07-FA31-4E5C-8C88-899F460146D8}" type="presOf" srcId="{B65E898B-4418-4D94-8F32-FBF574150FAD}" destId="{EF5B1B42-D05A-4183-AF5C-D8046D326BDC}" srcOrd="0" destOrd="0" presId="urn:microsoft.com/office/officeart/2005/8/layout/hierarchy3"/>
    <dgm:cxn modelId="{DAF02973-92B6-406D-8906-7B8788755E88}" srcId="{A093ADCE-DB5E-4134-8634-560D58C04A17}" destId="{6A9A9E80-02F5-40B3-8D1B-83DA8E315404}" srcOrd="0" destOrd="0" parTransId="{C292DBFF-18C9-4EC4-A249-96DA499AC6DA}" sibTransId="{B04A2CFC-CB6E-4520-AD30-F0C1F67D91BD}"/>
    <dgm:cxn modelId="{66FE58ED-2401-4A6A-BFBC-F5C5895699F8}" type="presOf" srcId="{50A84D06-62EC-4822-A773-4510B0304CED}" destId="{52F22509-D8F8-45A8-9E31-D827DA8EA8B7}" srcOrd="0" destOrd="0" presId="urn:microsoft.com/office/officeart/2005/8/layout/hierarchy3"/>
    <dgm:cxn modelId="{8358C845-E6F6-4E16-B49D-A0C6E0C8508C}" srcId="{A093ADCE-DB5E-4134-8634-560D58C04A17}" destId="{F94FF6FD-CBC8-4D36-AA6F-44C0CE687FDC}" srcOrd="1" destOrd="0" parTransId="{50A84D06-62EC-4822-A773-4510B0304CED}" sibTransId="{A4766AF3-9602-405F-917C-D30173DF0EF6}"/>
    <dgm:cxn modelId="{62265887-63A8-4FC9-806D-423A917720EE}" type="presOf" srcId="{917BFEB7-E535-49EC-92D4-6576427BDD16}" destId="{84B9B5E5-B28B-4F0F-92D1-FCD26096429F}" srcOrd="0" destOrd="0" presId="urn:microsoft.com/office/officeart/2005/8/layout/hierarchy3"/>
    <dgm:cxn modelId="{FF307C67-332C-4C7C-BE77-14E0B00E185C}" type="presOf" srcId="{B65E898B-4418-4D94-8F32-FBF574150FAD}" destId="{B988686C-20E1-49F6-B319-2F63DAA547DA}" srcOrd="1" destOrd="0" presId="urn:microsoft.com/office/officeart/2005/8/layout/hierarchy3"/>
    <dgm:cxn modelId="{364FED41-9BD0-42C7-B6B7-69CD5A8E3D47}" type="presOf" srcId="{566A53E2-4D1F-4E60-BB1A-B3E9C840B312}" destId="{EE14E3B4-C937-4748-88F3-FCB576278FC3}" srcOrd="0" destOrd="0" presId="urn:microsoft.com/office/officeart/2005/8/layout/hierarchy3"/>
    <dgm:cxn modelId="{E3A6ED43-91F4-44B1-A00E-EF7394C6BF01}" type="presOf" srcId="{A093ADCE-DB5E-4134-8634-560D58C04A17}" destId="{8BBBA957-A7B2-4604-9130-D4B39F95A5B4}" srcOrd="1" destOrd="0" presId="urn:microsoft.com/office/officeart/2005/8/layout/hierarchy3"/>
    <dgm:cxn modelId="{2D3186D2-2EFE-4823-91DE-1AF077554216}" type="presOf" srcId="{BC46A0B5-9205-477F-919E-259770E98B72}" destId="{B5A75D95-1F90-40A5-90FA-80B0CF1823D9}" srcOrd="0" destOrd="0" presId="urn:microsoft.com/office/officeart/2005/8/layout/hierarchy3"/>
    <dgm:cxn modelId="{CA607122-BF49-4DE2-8C4A-785423FA8AB7}" srcId="{DC49A731-FEAB-46EB-903E-051DA481BCA6}" destId="{A093ADCE-DB5E-4134-8634-560D58C04A17}" srcOrd="2" destOrd="0" parTransId="{E5D983B2-4667-4BDB-82FE-50B366A54395}" sibTransId="{46FD2077-820C-4349-9C8D-407C89C8B438}"/>
    <dgm:cxn modelId="{B8F70E37-F38A-4B96-88A5-82688B6EA224}" type="presParOf" srcId="{DA94A13F-A8EA-4866-8BC2-3B4228CF92E3}" destId="{1D4F4B5B-A1D0-43A5-AB84-3A6F1D65095E}" srcOrd="0" destOrd="0" presId="urn:microsoft.com/office/officeart/2005/8/layout/hierarchy3"/>
    <dgm:cxn modelId="{AAEE3441-AA70-4BC6-8620-6F93FF67281D}" type="presParOf" srcId="{1D4F4B5B-A1D0-43A5-AB84-3A6F1D65095E}" destId="{CFB878E6-3EA8-4103-AD08-2B5AF91D996B}" srcOrd="0" destOrd="0" presId="urn:microsoft.com/office/officeart/2005/8/layout/hierarchy3"/>
    <dgm:cxn modelId="{7E1BE4E4-7DBC-4E5E-8506-6564B5325FE2}" type="presParOf" srcId="{CFB878E6-3EA8-4103-AD08-2B5AF91D996B}" destId="{EF5B1B42-D05A-4183-AF5C-D8046D326BDC}" srcOrd="0" destOrd="0" presId="urn:microsoft.com/office/officeart/2005/8/layout/hierarchy3"/>
    <dgm:cxn modelId="{EAE9B202-0A79-485D-91BF-E48B616F7FFF}" type="presParOf" srcId="{CFB878E6-3EA8-4103-AD08-2B5AF91D996B}" destId="{B988686C-20E1-49F6-B319-2F63DAA547DA}" srcOrd="1" destOrd="0" presId="urn:microsoft.com/office/officeart/2005/8/layout/hierarchy3"/>
    <dgm:cxn modelId="{91D3D62A-1A50-48FD-8FF0-E45D01EB6732}" type="presParOf" srcId="{1D4F4B5B-A1D0-43A5-AB84-3A6F1D65095E}" destId="{3F0F1B60-B772-4B4D-8F20-BE09FE173301}" srcOrd="1" destOrd="0" presId="urn:microsoft.com/office/officeart/2005/8/layout/hierarchy3"/>
    <dgm:cxn modelId="{3A564667-9466-44F6-AEE7-67A8DE67A3AA}" type="presParOf" srcId="{3F0F1B60-B772-4B4D-8F20-BE09FE173301}" destId="{2FFD7BFD-0D49-4C60-9EE7-8CECD6084545}" srcOrd="0" destOrd="0" presId="urn:microsoft.com/office/officeart/2005/8/layout/hierarchy3"/>
    <dgm:cxn modelId="{C8405DF0-45DB-4FB2-88BD-725647315377}" type="presParOf" srcId="{3F0F1B60-B772-4B4D-8F20-BE09FE173301}" destId="{F4A41186-1559-4007-AAA4-AF9306DC07CA}" srcOrd="1" destOrd="0" presId="urn:microsoft.com/office/officeart/2005/8/layout/hierarchy3"/>
    <dgm:cxn modelId="{BF21BE4B-4484-4E80-8553-E037CE79B65B}" type="presParOf" srcId="{3F0F1B60-B772-4B4D-8F20-BE09FE173301}" destId="{84B9B5E5-B28B-4F0F-92D1-FCD26096429F}" srcOrd="2" destOrd="0" presId="urn:microsoft.com/office/officeart/2005/8/layout/hierarchy3"/>
    <dgm:cxn modelId="{49266E56-98A7-4858-A3E4-E20F4C993976}" type="presParOf" srcId="{3F0F1B60-B772-4B4D-8F20-BE09FE173301}" destId="{B5A75D95-1F90-40A5-90FA-80B0CF1823D9}" srcOrd="3" destOrd="0" presId="urn:microsoft.com/office/officeart/2005/8/layout/hierarchy3"/>
    <dgm:cxn modelId="{2770B1E3-E1F5-4D0C-89BD-7C0BEE9DE09D}" type="presParOf" srcId="{3F0F1B60-B772-4B4D-8F20-BE09FE173301}" destId="{683B5CD1-AB5E-464A-8FBA-1970F910C77C}" srcOrd="4" destOrd="0" presId="urn:microsoft.com/office/officeart/2005/8/layout/hierarchy3"/>
    <dgm:cxn modelId="{E7F1F8D9-2B3B-4AF0-BFC8-6BD8221537C4}" type="presParOf" srcId="{3F0F1B60-B772-4B4D-8F20-BE09FE173301}" destId="{1CF5AA3C-7E47-4ABD-85CB-BADD468C8FFD}" srcOrd="5" destOrd="0" presId="urn:microsoft.com/office/officeart/2005/8/layout/hierarchy3"/>
    <dgm:cxn modelId="{D89A29F8-C04B-41C9-922C-F303070DB05B}" type="presParOf" srcId="{DA94A13F-A8EA-4866-8BC2-3B4228CF92E3}" destId="{EA3D3C1D-0C7A-468A-8298-3F0549570897}" srcOrd="1" destOrd="0" presId="urn:microsoft.com/office/officeart/2005/8/layout/hierarchy3"/>
    <dgm:cxn modelId="{9CCE9DC5-8649-4E97-A8A6-7791891ECDA1}" type="presParOf" srcId="{EA3D3C1D-0C7A-468A-8298-3F0549570897}" destId="{00C49C2F-8696-4A44-BBF5-88B8285117EF}" srcOrd="0" destOrd="0" presId="urn:microsoft.com/office/officeart/2005/8/layout/hierarchy3"/>
    <dgm:cxn modelId="{AA252F3B-ED89-4D6B-969D-E7A5921E080A}" type="presParOf" srcId="{00C49C2F-8696-4A44-BBF5-88B8285117EF}" destId="{EE14E3B4-C937-4748-88F3-FCB576278FC3}" srcOrd="0" destOrd="0" presId="urn:microsoft.com/office/officeart/2005/8/layout/hierarchy3"/>
    <dgm:cxn modelId="{2546B283-2652-4D4D-8358-FAD0783C6D8C}" type="presParOf" srcId="{00C49C2F-8696-4A44-BBF5-88B8285117EF}" destId="{92EC7385-30BA-4A8A-A677-F0FA9DD243D2}" srcOrd="1" destOrd="0" presId="urn:microsoft.com/office/officeart/2005/8/layout/hierarchy3"/>
    <dgm:cxn modelId="{02EB121D-52AA-4AE2-ADCD-6E806DCB0BD9}" type="presParOf" srcId="{EA3D3C1D-0C7A-468A-8298-3F0549570897}" destId="{0D31C628-1875-4091-80A1-92D0BF6F7683}" srcOrd="1" destOrd="0" presId="urn:microsoft.com/office/officeart/2005/8/layout/hierarchy3"/>
    <dgm:cxn modelId="{3D3C85A2-950E-4B00-A781-3FC315914D84}" type="presParOf" srcId="{0D31C628-1875-4091-80A1-92D0BF6F7683}" destId="{1E10FF29-05EC-4B7A-BF71-80769C0EF718}" srcOrd="0" destOrd="0" presId="urn:microsoft.com/office/officeart/2005/8/layout/hierarchy3"/>
    <dgm:cxn modelId="{0EF39171-06B5-440D-AE78-7DD9E3F6D71D}" type="presParOf" srcId="{0D31C628-1875-4091-80A1-92D0BF6F7683}" destId="{8D48FF2A-4109-4BF0-B6CB-D100B8B7622A}" srcOrd="1" destOrd="0" presId="urn:microsoft.com/office/officeart/2005/8/layout/hierarchy3"/>
    <dgm:cxn modelId="{F59D988C-0241-4F16-8D8E-2A20D855C4FF}" type="presParOf" srcId="{0D31C628-1875-4091-80A1-92D0BF6F7683}" destId="{AA76755C-AA7F-4693-A72C-4F616BAD0651}" srcOrd="2" destOrd="0" presId="urn:microsoft.com/office/officeart/2005/8/layout/hierarchy3"/>
    <dgm:cxn modelId="{697782EA-3B0A-4712-96F3-D6166EEFB683}" type="presParOf" srcId="{0D31C628-1875-4091-80A1-92D0BF6F7683}" destId="{676DA9BD-2B43-4304-85E1-6956145799D8}" srcOrd="3" destOrd="0" presId="urn:microsoft.com/office/officeart/2005/8/layout/hierarchy3"/>
    <dgm:cxn modelId="{4359ADB1-A55D-45F1-935D-6B6B2F8E9D6E}" type="presParOf" srcId="{DA94A13F-A8EA-4866-8BC2-3B4228CF92E3}" destId="{52CC7A90-67B6-41CF-A473-95DB58294EFB}" srcOrd="2" destOrd="0" presId="urn:microsoft.com/office/officeart/2005/8/layout/hierarchy3"/>
    <dgm:cxn modelId="{608B6BAD-F635-4CE1-BDE1-DBA4D38E97A3}" type="presParOf" srcId="{52CC7A90-67B6-41CF-A473-95DB58294EFB}" destId="{5308320E-566F-4890-9AD5-048B66E30749}" srcOrd="0" destOrd="0" presId="urn:microsoft.com/office/officeart/2005/8/layout/hierarchy3"/>
    <dgm:cxn modelId="{1ADA8379-5091-4209-9D97-5C192405E4A4}" type="presParOf" srcId="{5308320E-566F-4890-9AD5-048B66E30749}" destId="{A184E602-DFBF-4F5E-9EDF-97281768B20F}" srcOrd="0" destOrd="0" presId="urn:microsoft.com/office/officeart/2005/8/layout/hierarchy3"/>
    <dgm:cxn modelId="{A1AA3170-1898-409B-961F-2E8BE987EE1A}" type="presParOf" srcId="{5308320E-566F-4890-9AD5-048B66E30749}" destId="{8BBBA957-A7B2-4604-9130-D4B39F95A5B4}" srcOrd="1" destOrd="0" presId="urn:microsoft.com/office/officeart/2005/8/layout/hierarchy3"/>
    <dgm:cxn modelId="{E0615613-9691-49CC-A315-5BBA5735148B}" type="presParOf" srcId="{52CC7A90-67B6-41CF-A473-95DB58294EFB}" destId="{62934C18-5E94-4B9E-AF39-EF9D50E6CB29}" srcOrd="1" destOrd="0" presId="urn:microsoft.com/office/officeart/2005/8/layout/hierarchy3"/>
    <dgm:cxn modelId="{827514FD-BA18-478F-8CA3-41444D9370EB}" type="presParOf" srcId="{62934C18-5E94-4B9E-AF39-EF9D50E6CB29}" destId="{1FC55D3E-1924-4052-9015-D326B7E49167}" srcOrd="0" destOrd="0" presId="urn:microsoft.com/office/officeart/2005/8/layout/hierarchy3"/>
    <dgm:cxn modelId="{4AF5653D-99B1-4935-8F53-19D2A210F4C7}" type="presParOf" srcId="{62934C18-5E94-4B9E-AF39-EF9D50E6CB29}" destId="{A0145969-CE99-4AEA-BAE7-BE593FA02D5F}" srcOrd="1" destOrd="0" presId="urn:microsoft.com/office/officeart/2005/8/layout/hierarchy3"/>
    <dgm:cxn modelId="{CBE241CF-39E3-4982-BE23-3478DE10E364}" type="presParOf" srcId="{62934C18-5E94-4B9E-AF39-EF9D50E6CB29}" destId="{52F22509-D8F8-45A8-9E31-D827DA8EA8B7}" srcOrd="2" destOrd="0" presId="urn:microsoft.com/office/officeart/2005/8/layout/hierarchy3"/>
    <dgm:cxn modelId="{CB195A61-59CE-421D-BC0C-415A0A8E45B8}" type="presParOf" srcId="{62934C18-5E94-4B9E-AF39-EF9D50E6CB29}" destId="{881468A8-9787-4263-8514-0DCA6CFE22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64634F-8BF4-4AAE-93AD-A8A324689EA9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3AED869-CCF2-4C28-811E-D03664D138BC}">
      <dgm:prSet custT="1"/>
      <dgm:spPr/>
      <dgm:t>
        <a:bodyPr vert="vert"/>
        <a:lstStyle/>
        <a:p>
          <a:pPr algn="ctr" rtl="0"/>
          <a:r>
            <a:rPr lang="en-US" altLang="zh-CN" sz="24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语法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71B0D65E-3CE9-463A-B65F-ED8A0A1FDB45}" type="par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DE41B4A-8DF2-4757-8E15-63789E4C0C6F}" type="sibTrans" cxnId="{8C29807A-928C-45CB-A27C-3F9E2A18F7C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1E5071A1-23E9-4156-B3E5-ED3CC13FA68E}">
      <dgm:prSet custT="1"/>
      <dgm:spPr/>
      <dgm:t>
        <a:bodyPr/>
        <a:lstStyle/>
        <a:p>
          <a:r>
            <a:rPr lang="en-US" altLang="zh-CN" sz="2400" dirty="0" smtClean="0"/>
            <a:t>CSS</a:t>
          </a:r>
          <a:r>
            <a:rPr lang="zh-CN" altLang="en-US" sz="2400" dirty="0" smtClean="0"/>
            <a:t>语法规则</a:t>
          </a:r>
          <a:endParaRPr lang="zh-CN" altLang="en-US" sz="2400" dirty="0"/>
        </a:p>
      </dgm:t>
    </dgm:pt>
    <dgm:pt modelId="{F1E53161-F9FA-4812-AC2D-F1A7A77A61B6}" type="par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5910463E-168C-4EFD-B83A-3EBD552E12AB}" type="sibTrans" cxnId="{B0711112-F5A5-4AF4-B181-7A9F325985CD}">
      <dgm:prSet/>
      <dgm:spPr/>
      <dgm:t>
        <a:bodyPr/>
        <a:lstStyle/>
        <a:p>
          <a:endParaRPr lang="zh-CN" altLang="en-US"/>
        </a:p>
      </dgm:t>
    </dgm:pt>
    <dgm:pt modelId="{20CDD3B6-D2BD-4860-B195-DEC27B20125A}">
      <dgm:prSet custT="1"/>
      <dgm:spPr/>
      <dgm:t>
        <a:bodyPr/>
        <a:lstStyle/>
        <a:p>
          <a:r>
            <a:rPr lang="zh-CN" altLang="en-US" sz="2400" dirty="0" smtClean="0"/>
            <a:t>规则特性</a:t>
          </a:r>
          <a:endParaRPr lang="zh-CN" altLang="en-US" sz="2400" dirty="0"/>
        </a:p>
      </dgm:t>
    </dgm:pt>
    <dgm:pt modelId="{D085AD8A-0CC2-4803-B5ED-82110ACCD0E4}" type="parTrans" cxnId="{A0AA191B-90FA-46DA-99BA-156ADE06F289}">
      <dgm:prSet/>
      <dgm:spPr/>
      <dgm:t>
        <a:bodyPr/>
        <a:lstStyle/>
        <a:p>
          <a:endParaRPr lang="zh-CN" altLang="en-US"/>
        </a:p>
      </dgm:t>
    </dgm:pt>
    <dgm:pt modelId="{8059FD3E-1C5D-422F-B65E-9FC274697AD7}" type="sibTrans" cxnId="{A0AA191B-90FA-46DA-99BA-156ADE06F289}">
      <dgm:prSet/>
      <dgm:spPr/>
      <dgm:t>
        <a:bodyPr/>
        <a:lstStyle/>
        <a:p>
          <a:endParaRPr lang="zh-CN" altLang="en-US"/>
        </a:p>
      </dgm:t>
    </dgm:pt>
    <dgm:pt modelId="{ED3B4FD1-E48F-440C-9144-85517B2DAA25}">
      <dgm:prSet custT="1"/>
      <dgm:spPr/>
      <dgm:t>
        <a:bodyPr/>
        <a:lstStyle/>
        <a:p>
          <a:r>
            <a:rPr lang="zh-CN" altLang="en-US" sz="2400" dirty="0" smtClean="0"/>
            <a:t>样式优先级</a:t>
          </a:r>
          <a:endParaRPr lang="zh-CN" altLang="en-US" sz="2400" dirty="0"/>
        </a:p>
      </dgm:t>
    </dgm:pt>
    <dgm:pt modelId="{CEA40FBB-8278-472F-AD81-DB1672732D14}" type="par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CDCA67BF-C8BF-41C7-84C2-FBE2662AD747}" type="sibTrans" cxnId="{EA6527BC-152B-4BB5-89F6-1FDE66BF0433}">
      <dgm:prSet/>
      <dgm:spPr/>
      <dgm:t>
        <a:bodyPr/>
        <a:lstStyle/>
        <a:p>
          <a:endParaRPr lang="zh-CN" altLang="en-US"/>
        </a:p>
      </dgm:t>
    </dgm:pt>
    <dgm:pt modelId="{293578F7-5EBA-4E2D-A7E1-5B221115994C}">
      <dgm:prSet custT="1"/>
      <dgm:spPr/>
      <dgm:t>
        <a:bodyPr/>
        <a:lstStyle/>
        <a:p>
          <a:pPr algn="ctr" rtl="0"/>
          <a:r>
            <a:rPr lang="en-US" altLang="zh-CN" sz="24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语法规则</a:t>
          </a:r>
          <a:endParaRPr lang="zh-CN" sz="2400" dirty="0">
            <a:latin typeface="宋体" pitchFamily="2" charset="-122"/>
            <a:ea typeface="宋体" pitchFamily="2" charset="-122"/>
          </a:endParaRPr>
        </a:p>
      </dgm:t>
    </dgm:pt>
    <dgm:pt modelId="{6122D7E7-F877-4C85-9DD9-3545DDCDCE88}" type="sibTrans" cxnId="{004FC571-BBAE-418B-957D-CC34A2E46D25}">
      <dgm:prSet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D239F0E2-85B2-4126-8533-79F5D85BEBDB}" type="parTrans" cxnId="{004FC571-BBAE-418B-957D-CC34A2E46D25}">
      <dgm:prSet custT="1"/>
      <dgm:spPr/>
      <dgm:t>
        <a:bodyPr/>
        <a:lstStyle/>
        <a:p>
          <a:pPr algn="l"/>
          <a:endParaRPr lang="zh-CN" altLang="en-US" sz="2400">
            <a:latin typeface="宋体" pitchFamily="2" charset="-122"/>
            <a:ea typeface="宋体" pitchFamily="2" charset="-122"/>
          </a:endParaRPr>
        </a:p>
      </dgm:t>
    </dgm:pt>
    <dgm:pt modelId="{6C7BD7F7-7222-4B3F-B6FF-0DF0B918458D}" type="pres">
      <dgm:prSet presAssocID="{7164634F-8BF4-4AAE-93AD-A8A324689E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493F76-5A85-4A6D-A1FE-E91AAB4D5C78}" type="pres">
      <dgm:prSet presAssocID="{C3AED869-CCF2-4C28-811E-D03664D138BC}" presName="root1" presStyleCnt="0"/>
      <dgm:spPr/>
      <dgm:t>
        <a:bodyPr/>
        <a:lstStyle/>
        <a:p>
          <a:endParaRPr lang="zh-CN" altLang="en-US"/>
        </a:p>
      </dgm:t>
    </dgm:pt>
    <dgm:pt modelId="{C4664C9F-C963-4F47-895E-5FF5871BC78D}" type="pres">
      <dgm:prSet presAssocID="{C3AED869-CCF2-4C28-811E-D03664D138BC}" presName="LevelOneTextNode" presStyleLbl="node0" presStyleIdx="0" presStyleCnt="1" custScaleX="52789" custScaleY="32873" custLinFactNeighborX="-58103" custLinFactNeighborY="48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43AD3F-B16E-4BF8-9F32-5470A075F9EE}" type="pres">
      <dgm:prSet presAssocID="{C3AED869-CCF2-4C28-811E-D03664D138BC}" presName="level2hierChild" presStyleCnt="0"/>
      <dgm:spPr/>
      <dgm:t>
        <a:bodyPr/>
        <a:lstStyle/>
        <a:p>
          <a:endParaRPr lang="zh-CN" altLang="en-US"/>
        </a:p>
      </dgm:t>
    </dgm:pt>
    <dgm:pt modelId="{ECF7C433-B59C-4883-83FD-5B8B24BF8A8A}" type="pres">
      <dgm:prSet presAssocID="{D239F0E2-85B2-4126-8533-79F5D85BEBDB}" presName="conn2-1" presStyleLbl="parChTrans1D2" presStyleIdx="0" presStyleCnt="1" custScaleX="1062782"/>
      <dgm:spPr/>
      <dgm:t>
        <a:bodyPr/>
        <a:lstStyle/>
        <a:p>
          <a:endParaRPr lang="zh-CN" altLang="en-US"/>
        </a:p>
      </dgm:t>
    </dgm:pt>
    <dgm:pt modelId="{4AF25969-BCC9-4AFE-8CAB-3AB734B06DF2}" type="pres">
      <dgm:prSet presAssocID="{D239F0E2-85B2-4126-8533-79F5D85BEBD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782FD172-27FC-484B-B196-9C97311C2976}" type="pres">
      <dgm:prSet presAssocID="{293578F7-5EBA-4E2D-A7E1-5B221115994C}" presName="root2" presStyleCnt="0"/>
      <dgm:spPr/>
      <dgm:t>
        <a:bodyPr/>
        <a:lstStyle/>
        <a:p>
          <a:endParaRPr lang="zh-CN" altLang="en-US"/>
        </a:p>
      </dgm:t>
    </dgm:pt>
    <dgm:pt modelId="{78715B75-E01C-4EEB-86DA-71768D21A4B5}" type="pres">
      <dgm:prSet presAssocID="{293578F7-5EBA-4E2D-A7E1-5B221115994C}" presName="LevelTwoTextNode" presStyleLbl="node2" presStyleIdx="0" presStyleCnt="1" custScaleX="68728" custScaleY="53712" custLinFactNeighborX="-6127" custLinFactNeighborY="258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B890CB-CBA5-4242-9CEF-82634570EF46}" type="pres">
      <dgm:prSet presAssocID="{293578F7-5EBA-4E2D-A7E1-5B221115994C}" presName="level3hierChild" presStyleCnt="0"/>
      <dgm:spPr/>
      <dgm:t>
        <a:bodyPr/>
        <a:lstStyle/>
        <a:p>
          <a:endParaRPr lang="zh-CN" altLang="en-US"/>
        </a:p>
      </dgm:t>
    </dgm:pt>
    <dgm:pt modelId="{0755F1EE-8B48-440D-A19A-E3C5659114F6}" type="pres">
      <dgm:prSet presAssocID="{F1E53161-F9FA-4812-AC2D-F1A7A77A61B6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CAD85D2A-1FE5-4907-BAB6-AD1394A176FE}" type="pres">
      <dgm:prSet presAssocID="{F1E53161-F9FA-4812-AC2D-F1A7A77A61B6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413BB7F8-7916-4322-ADFA-CAD5F7829218}" type="pres">
      <dgm:prSet presAssocID="{1E5071A1-23E9-4156-B3E5-ED3CC13FA68E}" presName="root2" presStyleCnt="0"/>
      <dgm:spPr/>
    </dgm:pt>
    <dgm:pt modelId="{F149138E-3B78-40DE-B86C-606D7B0F3279}" type="pres">
      <dgm:prSet presAssocID="{1E5071A1-23E9-4156-B3E5-ED3CC13FA68E}" presName="LevelTwoTextNode" presStyleLbl="node3" presStyleIdx="0" presStyleCnt="3" custScaleX="76742" custScaleY="63342" custLinFactNeighborX="13218" custLinFactNeighborY="44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E0FF8-E981-45C1-ACA1-330617FBCDB9}" type="pres">
      <dgm:prSet presAssocID="{1E5071A1-23E9-4156-B3E5-ED3CC13FA68E}" presName="level3hierChild" presStyleCnt="0"/>
      <dgm:spPr/>
    </dgm:pt>
    <dgm:pt modelId="{39822D4E-1081-4F2D-8A8B-A5337402F7A4}" type="pres">
      <dgm:prSet presAssocID="{D085AD8A-0CC2-4803-B5ED-82110ACCD0E4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71A51066-1A4B-4FA0-8EC6-97B68D37F619}" type="pres">
      <dgm:prSet presAssocID="{D085AD8A-0CC2-4803-B5ED-82110ACCD0E4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93DD70B9-7C7B-421B-9C3D-28E86198E97D}" type="pres">
      <dgm:prSet presAssocID="{20CDD3B6-D2BD-4860-B195-DEC27B20125A}" presName="root2" presStyleCnt="0"/>
      <dgm:spPr/>
    </dgm:pt>
    <dgm:pt modelId="{4DDA97A8-94CD-429F-96D8-F44076F24400}" type="pres">
      <dgm:prSet presAssocID="{20CDD3B6-D2BD-4860-B195-DEC27B20125A}" presName="LevelTwoTextNode" presStyleLbl="node3" presStyleIdx="1" presStyleCnt="3" custScaleX="77226" custScaleY="63342" custLinFactNeighborX="13218" custLinFactNeighborY="-10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92ABD-E369-48D2-BC09-9F793E8D54DF}" type="pres">
      <dgm:prSet presAssocID="{20CDD3B6-D2BD-4860-B195-DEC27B20125A}" presName="level3hierChild" presStyleCnt="0"/>
      <dgm:spPr/>
    </dgm:pt>
    <dgm:pt modelId="{A61FFA4A-5668-4598-899A-54A60E04ECE9}" type="pres">
      <dgm:prSet presAssocID="{CEA40FBB-8278-472F-AD81-DB1672732D14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7EDFE144-FF37-4FEE-8452-473F5DE655E5}" type="pres">
      <dgm:prSet presAssocID="{CEA40FBB-8278-472F-AD81-DB1672732D14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E63EB74-089E-4C5B-AFCE-EE6FB459BB9A}" type="pres">
      <dgm:prSet presAssocID="{ED3B4FD1-E48F-440C-9144-85517B2DAA25}" presName="root2" presStyleCnt="0"/>
      <dgm:spPr/>
    </dgm:pt>
    <dgm:pt modelId="{E4446467-7AC6-4559-9973-8A805BEA8CF7}" type="pres">
      <dgm:prSet presAssocID="{ED3B4FD1-E48F-440C-9144-85517B2DAA25}" presName="LevelTwoTextNode" presStyleLbl="node3" presStyleIdx="2" presStyleCnt="3" custScaleX="76742" custScaleY="63342" custLinFactNeighborX="13518" custLinFactNeighborY="28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FBE335-889A-49FF-8458-E548D0CDC5B2}" type="pres">
      <dgm:prSet presAssocID="{ED3B4FD1-E48F-440C-9144-85517B2DAA25}" presName="level3hierChild" presStyleCnt="0"/>
      <dgm:spPr/>
    </dgm:pt>
  </dgm:ptLst>
  <dgm:cxnLst>
    <dgm:cxn modelId="{AF44FC36-3381-434C-A5E6-F7872E4BABA1}" type="presOf" srcId="{293578F7-5EBA-4E2D-A7E1-5B221115994C}" destId="{78715B75-E01C-4EEB-86DA-71768D21A4B5}" srcOrd="0" destOrd="0" presId="urn:microsoft.com/office/officeart/2008/layout/HorizontalMultiLevelHierarchy"/>
    <dgm:cxn modelId="{77A700A3-AB0F-452D-80CA-229EE027FF31}" type="presOf" srcId="{D085AD8A-0CC2-4803-B5ED-82110ACCD0E4}" destId="{39822D4E-1081-4F2D-8A8B-A5337402F7A4}" srcOrd="0" destOrd="0" presId="urn:microsoft.com/office/officeart/2008/layout/HorizontalMultiLevelHierarchy"/>
    <dgm:cxn modelId="{B94CAE3D-24DF-4423-86F5-D42333C64DE4}" type="presOf" srcId="{D085AD8A-0CC2-4803-B5ED-82110ACCD0E4}" destId="{71A51066-1A4B-4FA0-8EC6-97B68D37F619}" srcOrd="1" destOrd="0" presId="urn:microsoft.com/office/officeart/2008/layout/HorizontalMultiLevelHierarchy"/>
    <dgm:cxn modelId="{FCBFDD93-A628-4ABF-A02C-B6CBF0A750CE}" type="presOf" srcId="{CEA40FBB-8278-472F-AD81-DB1672732D14}" destId="{7EDFE144-FF37-4FEE-8452-473F5DE655E5}" srcOrd="1" destOrd="0" presId="urn:microsoft.com/office/officeart/2008/layout/HorizontalMultiLevelHierarchy"/>
    <dgm:cxn modelId="{FED7C8D0-9A73-499F-A191-F59AC019BB0C}" type="presOf" srcId="{F1E53161-F9FA-4812-AC2D-F1A7A77A61B6}" destId="{CAD85D2A-1FE5-4907-BAB6-AD1394A176FE}" srcOrd="1" destOrd="0" presId="urn:microsoft.com/office/officeart/2008/layout/HorizontalMultiLevelHierarchy"/>
    <dgm:cxn modelId="{968F7339-564A-4C7F-BCEE-B475B96DAB97}" type="presOf" srcId="{7164634F-8BF4-4AAE-93AD-A8A324689EA9}" destId="{6C7BD7F7-7222-4B3F-B6FF-0DF0B918458D}" srcOrd="0" destOrd="0" presId="urn:microsoft.com/office/officeart/2008/layout/HorizontalMultiLevelHierarchy"/>
    <dgm:cxn modelId="{1CF07FEE-91C4-436D-9669-32005D2A05CC}" type="presOf" srcId="{F1E53161-F9FA-4812-AC2D-F1A7A77A61B6}" destId="{0755F1EE-8B48-440D-A19A-E3C5659114F6}" srcOrd="0" destOrd="0" presId="urn:microsoft.com/office/officeart/2008/layout/HorizontalMultiLevelHierarchy"/>
    <dgm:cxn modelId="{19EA0601-82D8-45CA-953A-77D4A7C1751F}" type="presOf" srcId="{20CDD3B6-D2BD-4860-B195-DEC27B20125A}" destId="{4DDA97A8-94CD-429F-96D8-F44076F24400}" srcOrd="0" destOrd="0" presId="urn:microsoft.com/office/officeart/2008/layout/HorizontalMultiLevelHierarchy"/>
    <dgm:cxn modelId="{018D64FE-C1BA-4714-B60B-E5178E1B09A6}" type="presOf" srcId="{1E5071A1-23E9-4156-B3E5-ED3CC13FA68E}" destId="{F149138E-3B78-40DE-B86C-606D7B0F3279}" srcOrd="0" destOrd="0" presId="urn:microsoft.com/office/officeart/2008/layout/HorizontalMultiLevelHierarchy"/>
    <dgm:cxn modelId="{B0711112-F5A5-4AF4-B181-7A9F325985CD}" srcId="{293578F7-5EBA-4E2D-A7E1-5B221115994C}" destId="{1E5071A1-23E9-4156-B3E5-ED3CC13FA68E}" srcOrd="0" destOrd="0" parTransId="{F1E53161-F9FA-4812-AC2D-F1A7A77A61B6}" sibTransId="{5910463E-168C-4EFD-B83A-3EBD552E12AB}"/>
    <dgm:cxn modelId="{041B7711-2E89-4D21-BC39-B1F82FE3249E}" type="presOf" srcId="{ED3B4FD1-E48F-440C-9144-85517B2DAA25}" destId="{E4446467-7AC6-4559-9973-8A805BEA8CF7}" srcOrd="0" destOrd="0" presId="urn:microsoft.com/office/officeart/2008/layout/HorizontalMultiLevelHierarchy"/>
    <dgm:cxn modelId="{AC522036-4DCC-4C8C-A9B1-BE7F35EA4B5A}" type="presOf" srcId="{D239F0E2-85B2-4126-8533-79F5D85BEBDB}" destId="{ECF7C433-B59C-4883-83FD-5B8B24BF8A8A}" srcOrd="0" destOrd="0" presId="urn:microsoft.com/office/officeart/2008/layout/HorizontalMultiLevelHierarchy"/>
    <dgm:cxn modelId="{C70D1031-3F73-4CEA-BD48-60B5633646BC}" type="presOf" srcId="{C3AED869-CCF2-4C28-811E-D03664D138BC}" destId="{C4664C9F-C963-4F47-895E-5FF5871BC78D}" srcOrd="0" destOrd="0" presId="urn:microsoft.com/office/officeart/2008/layout/HorizontalMultiLevelHierarchy"/>
    <dgm:cxn modelId="{004FC571-BBAE-418B-957D-CC34A2E46D25}" srcId="{C3AED869-CCF2-4C28-811E-D03664D138BC}" destId="{293578F7-5EBA-4E2D-A7E1-5B221115994C}" srcOrd="0" destOrd="0" parTransId="{D239F0E2-85B2-4126-8533-79F5D85BEBDB}" sibTransId="{6122D7E7-F877-4C85-9DD9-3545DDCDCE88}"/>
    <dgm:cxn modelId="{4A91041D-F1AA-42CE-966C-3655DA24110B}" type="presOf" srcId="{CEA40FBB-8278-472F-AD81-DB1672732D14}" destId="{A61FFA4A-5668-4598-899A-54A60E04ECE9}" srcOrd="0" destOrd="0" presId="urn:microsoft.com/office/officeart/2008/layout/HorizontalMultiLevelHierarchy"/>
    <dgm:cxn modelId="{EA6527BC-152B-4BB5-89F6-1FDE66BF0433}" srcId="{293578F7-5EBA-4E2D-A7E1-5B221115994C}" destId="{ED3B4FD1-E48F-440C-9144-85517B2DAA25}" srcOrd="2" destOrd="0" parTransId="{CEA40FBB-8278-472F-AD81-DB1672732D14}" sibTransId="{CDCA67BF-C8BF-41C7-84C2-FBE2662AD747}"/>
    <dgm:cxn modelId="{A0AA191B-90FA-46DA-99BA-156ADE06F289}" srcId="{293578F7-5EBA-4E2D-A7E1-5B221115994C}" destId="{20CDD3B6-D2BD-4860-B195-DEC27B20125A}" srcOrd="1" destOrd="0" parTransId="{D085AD8A-0CC2-4803-B5ED-82110ACCD0E4}" sibTransId="{8059FD3E-1C5D-422F-B65E-9FC274697AD7}"/>
    <dgm:cxn modelId="{8C29807A-928C-45CB-A27C-3F9E2A18F7C5}" srcId="{7164634F-8BF4-4AAE-93AD-A8A324689EA9}" destId="{C3AED869-CCF2-4C28-811E-D03664D138BC}" srcOrd="0" destOrd="0" parTransId="{71B0D65E-3CE9-463A-B65F-ED8A0A1FDB45}" sibTransId="{1DE41B4A-8DF2-4757-8E15-63789E4C0C6F}"/>
    <dgm:cxn modelId="{D51F877A-7270-4550-AB76-19FB74EA3E55}" type="presOf" srcId="{D239F0E2-85B2-4126-8533-79F5D85BEBDB}" destId="{4AF25969-BCC9-4AFE-8CAB-3AB734B06DF2}" srcOrd="1" destOrd="0" presId="urn:microsoft.com/office/officeart/2008/layout/HorizontalMultiLevelHierarchy"/>
    <dgm:cxn modelId="{4FE2F870-3693-4891-ACC8-57BB7087F7B5}" type="presParOf" srcId="{6C7BD7F7-7222-4B3F-B6FF-0DF0B918458D}" destId="{04493F76-5A85-4A6D-A1FE-E91AAB4D5C78}" srcOrd="0" destOrd="0" presId="urn:microsoft.com/office/officeart/2008/layout/HorizontalMultiLevelHierarchy"/>
    <dgm:cxn modelId="{C0B4390E-163E-480C-B389-E869E6A1B5DA}" type="presParOf" srcId="{04493F76-5A85-4A6D-A1FE-E91AAB4D5C78}" destId="{C4664C9F-C963-4F47-895E-5FF5871BC78D}" srcOrd="0" destOrd="0" presId="urn:microsoft.com/office/officeart/2008/layout/HorizontalMultiLevelHierarchy"/>
    <dgm:cxn modelId="{A015F324-F060-4448-96DC-0C17F8255E9F}" type="presParOf" srcId="{04493F76-5A85-4A6D-A1FE-E91AAB4D5C78}" destId="{9E43AD3F-B16E-4BF8-9F32-5470A075F9EE}" srcOrd="1" destOrd="0" presId="urn:microsoft.com/office/officeart/2008/layout/HorizontalMultiLevelHierarchy"/>
    <dgm:cxn modelId="{6D5F6FD6-1CE7-4B2D-A2CD-057F24855EAC}" type="presParOf" srcId="{9E43AD3F-B16E-4BF8-9F32-5470A075F9EE}" destId="{ECF7C433-B59C-4883-83FD-5B8B24BF8A8A}" srcOrd="0" destOrd="0" presId="urn:microsoft.com/office/officeart/2008/layout/HorizontalMultiLevelHierarchy"/>
    <dgm:cxn modelId="{447128FA-6F31-4AD4-9411-74EF7B71E21D}" type="presParOf" srcId="{ECF7C433-B59C-4883-83FD-5B8B24BF8A8A}" destId="{4AF25969-BCC9-4AFE-8CAB-3AB734B06DF2}" srcOrd="0" destOrd="0" presId="urn:microsoft.com/office/officeart/2008/layout/HorizontalMultiLevelHierarchy"/>
    <dgm:cxn modelId="{A9A6A4CC-E545-4BEB-ABB2-D1C98C8D4305}" type="presParOf" srcId="{9E43AD3F-B16E-4BF8-9F32-5470A075F9EE}" destId="{782FD172-27FC-484B-B196-9C97311C2976}" srcOrd="1" destOrd="0" presId="urn:microsoft.com/office/officeart/2008/layout/HorizontalMultiLevelHierarchy"/>
    <dgm:cxn modelId="{D845590B-A6DD-44BD-A3FB-2F3664930FDF}" type="presParOf" srcId="{782FD172-27FC-484B-B196-9C97311C2976}" destId="{78715B75-E01C-4EEB-86DA-71768D21A4B5}" srcOrd="0" destOrd="0" presId="urn:microsoft.com/office/officeart/2008/layout/HorizontalMultiLevelHierarchy"/>
    <dgm:cxn modelId="{2EC3D755-DC31-4889-B5A2-3D1AC9D9E96A}" type="presParOf" srcId="{782FD172-27FC-484B-B196-9C97311C2976}" destId="{29B890CB-CBA5-4242-9CEF-82634570EF46}" srcOrd="1" destOrd="0" presId="urn:microsoft.com/office/officeart/2008/layout/HorizontalMultiLevelHierarchy"/>
    <dgm:cxn modelId="{072F4C55-E0EF-41E5-98AC-6857308BFEF1}" type="presParOf" srcId="{29B890CB-CBA5-4242-9CEF-82634570EF46}" destId="{0755F1EE-8B48-440D-A19A-E3C5659114F6}" srcOrd="0" destOrd="0" presId="urn:microsoft.com/office/officeart/2008/layout/HorizontalMultiLevelHierarchy"/>
    <dgm:cxn modelId="{057B52BE-18B8-4B02-A1C4-6E8E20CE7607}" type="presParOf" srcId="{0755F1EE-8B48-440D-A19A-E3C5659114F6}" destId="{CAD85D2A-1FE5-4907-BAB6-AD1394A176FE}" srcOrd="0" destOrd="0" presId="urn:microsoft.com/office/officeart/2008/layout/HorizontalMultiLevelHierarchy"/>
    <dgm:cxn modelId="{D530446E-98B2-4B8A-88BF-8FB4C6502A81}" type="presParOf" srcId="{29B890CB-CBA5-4242-9CEF-82634570EF46}" destId="{413BB7F8-7916-4322-ADFA-CAD5F7829218}" srcOrd="1" destOrd="0" presId="urn:microsoft.com/office/officeart/2008/layout/HorizontalMultiLevelHierarchy"/>
    <dgm:cxn modelId="{906CD702-AA5E-4356-B0B1-169577CD1743}" type="presParOf" srcId="{413BB7F8-7916-4322-ADFA-CAD5F7829218}" destId="{F149138E-3B78-40DE-B86C-606D7B0F3279}" srcOrd="0" destOrd="0" presId="urn:microsoft.com/office/officeart/2008/layout/HorizontalMultiLevelHierarchy"/>
    <dgm:cxn modelId="{6C98B617-48C1-4E53-8491-8AD274FB94AA}" type="presParOf" srcId="{413BB7F8-7916-4322-ADFA-CAD5F7829218}" destId="{D7BE0FF8-E981-45C1-ACA1-330617FBCDB9}" srcOrd="1" destOrd="0" presId="urn:microsoft.com/office/officeart/2008/layout/HorizontalMultiLevelHierarchy"/>
    <dgm:cxn modelId="{545C1BAD-ECD7-497D-BA7F-2A3EE64207C9}" type="presParOf" srcId="{29B890CB-CBA5-4242-9CEF-82634570EF46}" destId="{39822D4E-1081-4F2D-8A8B-A5337402F7A4}" srcOrd="2" destOrd="0" presId="urn:microsoft.com/office/officeart/2008/layout/HorizontalMultiLevelHierarchy"/>
    <dgm:cxn modelId="{7DF466F5-8F61-4E80-90CC-2CFAC71E969D}" type="presParOf" srcId="{39822D4E-1081-4F2D-8A8B-A5337402F7A4}" destId="{71A51066-1A4B-4FA0-8EC6-97B68D37F619}" srcOrd="0" destOrd="0" presId="urn:microsoft.com/office/officeart/2008/layout/HorizontalMultiLevelHierarchy"/>
    <dgm:cxn modelId="{5BA01FDD-BAFB-4CC4-9970-A0A60F119374}" type="presParOf" srcId="{29B890CB-CBA5-4242-9CEF-82634570EF46}" destId="{93DD70B9-7C7B-421B-9C3D-28E86198E97D}" srcOrd="3" destOrd="0" presId="urn:microsoft.com/office/officeart/2008/layout/HorizontalMultiLevelHierarchy"/>
    <dgm:cxn modelId="{AEE938FF-8BE4-49E0-8B9B-9BACDA42FCF0}" type="presParOf" srcId="{93DD70B9-7C7B-421B-9C3D-28E86198E97D}" destId="{4DDA97A8-94CD-429F-96D8-F44076F24400}" srcOrd="0" destOrd="0" presId="urn:microsoft.com/office/officeart/2008/layout/HorizontalMultiLevelHierarchy"/>
    <dgm:cxn modelId="{DDEF80E9-3AB7-426D-81D3-42D0EC245FE4}" type="presParOf" srcId="{93DD70B9-7C7B-421B-9C3D-28E86198E97D}" destId="{0BC92ABD-E369-48D2-BC09-9F793E8D54DF}" srcOrd="1" destOrd="0" presId="urn:microsoft.com/office/officeart/2008/layout/HorizontalMultiLevelHierarchy"/>
    <dgm:cxn modelId="{941A055A-B285-442D-A72B-334FB0C68416}" type="presParOf" srcId="{29B890CB-CBA5-4242-9CEF-82634570EF46}" destId="{A61FFA4A-5668-4598-899A-54A60E04ECE9}" srcOrd="4" destOrd="0" presId="urn:microsoft.com/office/officeart/2008/layout/HorizontalMultiLevelHierarchy"/>
    <dgm:cxn modelId="{3F1B3963-BD83-4CA1-BBD2-76FB3DFFA62A}" type="presParOf" srcId="{A61FFA4A-5668-4598-899A-54A60E04ECE9}" destId="{7EDFE144-FF37-4FEE-8452-473F5DE655E5}" srcOrd="0" destOrd="0" presId="urn:microsoft.com/office/officeart/2008/layout/HorizontalMultiLevelHierarchy"/>
    <dgm:cxn modelId="{57C8CDD1-A895-40EC-88EB-6964C3B2A924}" type="presParOf" srcId="{29B890CB-CBA5-4242-9CEF-82634570EF46}" destId="{BE63EB74-089E-4C5B-AFCE-EE6FB459BB9A}" srcOrd="5" destOrd="0" presId="urn:microsoft.com/office/officeart/2008/layout/HorizontalMultiLevelHierarchy"/>
    <dgm:cxn modelId="{AE93096C-679F-4CFB-A1D2-3F0D8F3ADF59}" type="presParOf" srcId="{BE63EB74-089E-4C5B-AFCE-EE6FB459BB9A}" destId="{E4446467-7AC6-4559-9973-8A805BEA8CF7}" srcOrd="0" destOrd="0" presId="urn:microsoft.com/office/officeart/2008/layout/HorizontalMultiLevelHierarchy"/>
    <dgm:cxn modelId="{59CA80BC-FE83-40C7-A421-B651F8D388FF}" type="presParOf" srcId="{BE63EB74-089E-4C5B-AFCE-EE6FB459BB9A}" destId="{24FBE335-889A-49FF-8458-E548D0CDC5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A64207-99C7-4D19-8456-C14B75E3F69D}" type="doc">
      <dgm:prSet loTypeId="urn:microsoft.com/office/officeart/2005/8/layout/orgChart1" loCatId="hierarchy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C8F4517-AB3D-45D0-8CE7-486A212696B2}">
      <dgm:prSet custT="1"/>
      <dgm:spPr/>
      <dgm:t>
        <a:bodyPr/>
        <a:lstStyle/>
        <a:p>
          <a:pPr rtl="0"/>
          <a:r>
            <a:rPr lang="zh-CN" altLang="en-US" sz="2400" b="1" dirty="0" smtClean="0">
              <a:latin typeface="+mn-ea"/>
              <a:ea typeface="+mn-ea"/>
            </a:rPr>
            <a:t>由对个样式</a:t>
          </a:r>
          <a:r>
            <a:rPr lang="zh-CN" sz="2400" b="1" dirty="0" smtClean="0">
              <a:latin typeface="+mn-ea"/>
              <a:ea typeface="+mn-ea"/>
            </a:rPr>
            <a:t>规则</a:t>
          </a:r>
          <a:r>
            <a:rPr lang="zh-CN" altLang="en-US" sz="2400" b="1" dirty="0" smtClean="0">
              <a:latin typeface="+mn-ea"/>
              <a:ea typeface="+mn-ea"/>
            </a:rPr>
            <a:t>组成，每个样式规则</a:t>
          </a:r>
          <a:r>
            <a:rPr lang="zh-CN" sz="2400" b="1" dirty="0" smtClean="0">
              <a:latin typeface="+mn-ea"/>
              <a:ea typeface="+mn-ea"/>
            </a:rPr>
            <a:t>由两部分组成</a:t>
          </a:r>
          <a:endParaRPr lang="zh-CN" sz="2400" dirty="0">
            <a:latin typeface="+mn-ea"/>
            <a:ea typeface="+mn-ea"/>
          </a:endParaRPr>
        </a:p>
      </dgm:t>
    </dgm:pt>
    <dgm:pt modelId="{877D7F4E-4ACF-4A06-A63D-6966F1D67ECE}" type="parTrans" cxnId="{A0507E3C-1A4A-44DC-9C95-F2F451796B64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78410994-FF59-4675-BFC2-754933A0EFCF}" type="sibTrans" cxnId="{A0507E3C-1A4A-44DC-9C95-F2F451796B64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59F45FD2-C083-4B9E-9F2F-AF275E1F617E}">
      <dgm:prSet custT="1"/>
      <dgm:spPr/>
      <dgm:t>
        <a:bodyPr/>
        <a:lstStyle/>
        <a:p>
          <a:pPr marL="144000" algn="l" rtl="0">
            <a:lnSpc>
              <a:spcPct val="100000"/>
            </a:lnSpc>
          </a:pPr>
          <a:r>
            <a:rPr lang="zh-CN" altLang="en-US" sz="2400" b="1" dirty="0" smtClean="0">
              <a:latin typeface="+mn-ea"/>
              <a:ea typeface="+mn-ea"/>
            </a:rPr>
            <a:t>选择器：</a:t>
          </a:r>
          <a:endParaRPr lang="en-US" altLang="zh-CN" sz="2400" b="1" dirty="0" smtClean="0">
            <a:latin typeface="+mn-ea"/>
            <a:ea typeface="+mn-ea"/>
          </a:endParaRPr>
        </a:p>
        <a:p>
          <a:pPr marL="144000" algn="l" rtl="0">
            <a:lnSpc>
              <a:spcPct val="100000"/>
            </a:lnSpc>
          </a:pPr>
          <a:r>
            <a:rPr lang="zh-CN" altLang="en-US" sz="2400" b="1" dirty="0" smtClean="0">
              <a:latin typeface="+mn-ea"/>
              <a:ea typeface="+mn-ea"/>
            </a:rPr>
            <a:t>用于标识已设置的格式</a:t>
          </a:r>
          <a:endParaRPr lang="zh-CN" altLang="en-US" sz="2400" dirty="0">
            <a:latin typeface="+mn-ea"/>
            <a:ea typeface="+mn-ea"/>
          </a:endParaRPr>
        </a:p>
      </dgm:t>
    </dgm:pt>
    <dgm:pt modelId="{37BDB65D-BD3D-4BFF-98C8-BA5B7377B3A3}" type="parTrans" cxnId="{5410A412-6AA5-4350-931E-B24752F21AA3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6145AECF-0D99-4E39-B347-42841D76EA2B}" type="sibTrans" cxnId="{5410A412-6AA5-4350-931E-B24752F21AA3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FF65BB3-A4F1-4B57-A60F-185E8E1157F5}">
      <dgm:prSet custT="1"/>
      <dgm:spPr/>
      <dgm:t>
        <a:bodyPr/>
        <a:lstStyle/>
        <a:p>
          <a:pPr marL="144000" algn="l" rtl="0">
            <a:lnSpc>
              <a:spcPct val="100000"/>
            </a:lnSpc>
          </a:pPr>
          <a:r>
            <a:rPr lang="zh-CN" altLang="en-US" sz="2400" b="1" dirty="0" smtClean="0">
              <a:latin typeface="+mn-ea"/>
              <a:ea typeface="+mn-ea"/>
            </a:rPr>
            <a:t>样式声明：</a:t>
          </a:r>
          <a:endParaRPr lang="en-US" altLang="zh-CN" sz="2400" b="1" dirty="0" smtClean="0">
            <a:latin typeface="+mn-ea"/>
            <a:ea typeface="+mn-ea"/>
          </a:endParaRPr>
        </a:p>
        <a:p>
          <a:pPr marL="144000" algn="l" rtl="0">
            <a:lnSpc>
              <a:spcPct val="100000"/>
            </a:lnSpc>
          </a:pPr>
          <a:r>
            <a:rPr lang="zh-CN" altLang="en-US" sz="2400" b="1" dirty="0" smtClean="0">
              <a:latin typeface="+mn-ea"/>
              <a:ea typeface="+mn-ea"/>
            </a:rPr>
            <a:t>用于定义各样式的格式</a:t>
          </a:r>
          <a:endParaRPr lang="zh-CN" altLang="en-US" sz="2400" dirty="0">
            <a:latin typeface="+mn-ea"/>
            <a:ea typeface="+mn-ea"/>
          </a:endParaRPr>
        </a:p>
      </dgm:t>
    </dgm:pt>
    <dgm:pt modelId="{88A94855-A516-4733-8620-61C610C53C89}" type="parTrans" cxnId="{2A987B34-E84E-4F18-86E8-B88C762E0D9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6447316-C782-4308-A3CF-7F0CE8D649E9}" type="sibTrans" cxnId="{2A987B34-E84E-4F18-86E8-B88C762E0D9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13B5D4B6-7A83-48E7-8961-9B8095F7827D}">
      <dgm:prSet custT="1"/>
      <dgm:spPr/>
      <dgm:t>
        <a:bodyPr/>
        <a:lstStyle/>
        <a:p>
          <a:pPr marL="144000" algn="l" rtl="0">
            <a:lnSpc>
              <a:spcPct val="100000"/>
            </a:lnSpc>
          </a:pPr>
          <a:r>
            <a:rPr lang="en-US" sz="2400" b="1" dirty="0" smtClean="0">
              <a:latin typeface="+mn-ea"/>
              <a:ea typeface="+mn-ea"/>
            </a:rPr>
            <a:t>CSS</a:t>
          </a:r>
          <a:r>
            <a:rPr lang="zh-CN" sz="2400" b="1" dirty="0" smtClean="0">
              <a:latin typeface="+mn-ea"/>
              <a:ea typeface="+mn-ea"/>
            </a:rPr>
            <a:t>规则：</a:t>
          </a:r>
          <a:endParaRPr lang="en-US" altLang="zh-CN" sz="2400" b="1" dirty="0" smtClean="0">
            <a:latin typeface="+mn-ea"/>
            <a:ea typeface="+mn-ea"/>
          </a:endParaRPr>
        </a:p>
        <a:p>
          <a:pPr marL="144000" algn="l">
            <a:lnSpc>
              <a:spcPct val="100000"/>
            </a:lnSpc>
          </a:pPr>
          <a:r>
            <a:rPr lang="zh-CN" altLang="en-US" sz="2400" b="1" dirty="0" smtClean="0">
              <a:solidFill>
                <a:srgbClr val="FF0000"/>
              </a:solidFill>
              <a:latin typeface="+mn-ea"/>
              <a:ea typeface="+mn-ea"/>
            </a:rPr>
            <a:t>选择器 </a:t>
          </a:r>
          <a:r>
            <a:rPr lang="en-US" altLang="zh-CN" sz="2400" b="1" dirty="0" smtClean="0">
              <a:solidFill>
                <a:srgbClr val="FFFF00"/>
              </a:solidFill>
              <a:latin typeface="+mn-ea"/>
              <a:ea typeface="+mn-ea"/>
            </a:rPr>
            <a:t>{</a:t>
          </a:r>
        </a:p>
        <a:p>
          <a:pPr marL="144000" algn="l">
            <a:lnSpc>
              <a:spcPct val="100000"/>
            </a:lnSpc>
          </a:pPr>
          <a:r>
            <a:rPr lang="zh-CN" altLang="en-US" sz="2400" b="1" dirty="0" smtClean="0">
              <a:latin typeface="+mn-ea"/>
              <a:ea typeface="+mn-ea"/>
            </a:rPr>
            <a:t>属性名</a:t>
          </a:r>
          <a:r>
            <a:rPr lang="en-US" altLang="zh-CN" sz="2400" b="1" dirty="0" smtClean="0">
              <a:latin typeface="+mn-ea"/>
              <a:ea typeface="+mn-ea"/>
            </a:rPr>
            <a:t>1:</a:t>
          </a:r>
          <a:r>
            <a:rPr lang="zh-CN" altLang="en-US" sz="2400" b="1" dirty="0" smtClean="0">
              <a:latin typeface="+mn-ea"/>
              <a:ea typeface="+mn-ea"/>
            </a:rPr>
            <a:t>属性值</a:t>
          </a:r>
          <a:r>
            <a:rPr lang="en-US" altLang="zh-CN" sz="2400" b="1" dirty="0" smtClean="0">
              <a:latin typeface="+mn-ea"/>
              <a:ea typeface="+mn-ea"/>
            </a:rPr>
            <a:t>;</a:t>
          </a:r>
        </a:p>
        <a:p>
          <a:pPr marL="144000" algn="l">
            <a:lnSpc>
              <a:spcPct val="100000"/>
            </a:lnSpc>
          </a:pPr>
          <a:r>
            <a:rPr lang="zh-CN" altLang="en-US" sz="2400" b="1" dirty="0" smtClean="0">
              <a:latin typeface="+mn-ea"/>
              <a:ea typeface="+mn-ea"/>
            </a:rPr>
            <a:t>属性名</a:t>
          </a:r>
          <a:r>
            <a:rPr lang="en-US" altLang="zh-CN" sz="2400" b="1" dirty="0" smtClean="0">
              <a:latin typeface="+mn-ea"/>
              <a:ea typeface="+mn-ea"/>
            </a:rPr>
            <a:t>2:</a:t>
          </a:r>
          <a:r>
            <a:rPr lang="zh-CN" altLang="en-US" sz="2400" b="1" dirty="0" smtClean="0">
              <a:latin typeface="+mn-ea"/>
              <a:ea typeface="+mn-ea"/>
            </a:rPr>
            <a:t>属性值</a:t>
          </a:r>
          <a:r>
            <a:rPr lang="en-US" altLang="zh-CN" sz="2400" b="1" dirty="0" smtClean="0">
              <a:latin typeface="+mn-ea"/>
              <a:ea typeface="+mn-ea"/>
            </a:rPr>
            <a:t>;</a:t>
          </a: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latin typeface="+mn-ea"/>
              <a:ea typeface="+mn-ea"/>
            </a:rPr>
            <a:t>……</a:t>
          </a: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solidFill>
                <a:srgbClr val="FFFF00"/>
              </a:solidFill>
              <a:latin typeface="+mn-ea"/>
              <a:ea typeface="+mn-ea"/>
            </a:rPr>
            <a:t>}</a:t>
          </a:r>
          <a:endParaRPr lang="zh-CN" altLang="en-US" sz="2400" dirty="0">
            <a:solidFill>
              <a:srgbClr val="FFFF00"/>
            </a:solidFill>
            <a:latin typeface="+mn-ea"/>
            <a:ea typeface="+mn-ea"/>
          </a:endParaRPr>
        </a:p>
      </dgm:t>
    </dgm:pt>
    <dgm:pt modelId="{0564E1AE-7403-4F04-A533-3D301E60F5BC}" type="parTrans" cxnId="{19465F45-B0C6-4BB0-89EB-CD679357B222}">
      <dgm:prSet/>
      <dgm:spPr/>
      <dgm:t>
        <a:bodyPr/>
        <a:lstStyle/>
        <a:p>
          <a:endParaRPr lang="zh-CN" altLang="en-US" sz="2400"/>
        </a:p>
      </dgm:t>
    </dgm:pt>
    <dgm:pt modelId="{46C75E5E-961F-480B-871D-5BC3E4CCD0EA}" type="sibTrans" cxnId="{19465F45-B0C6-4BB0-89EB-CD679357B222}">
      <dgm:prSet/>
      <dgm:spPr/>
      <dgm:t>
        <a:bodyPr/>
        <a:lstStyle/>
        <a:p>
          <a:endParaRPr lang="zh-CN" altLang="en-US" sz="2400"/>
        </a:p>
      </dgm:t>
    </dgm:pt>
    <dgm:pt modelId="{45024C69-31AA-49E8-B4B2-358BE097A0D8}">
      <dgm:prSet custT="1"/>
      <dgm:spPr/>
      <dgm:t>
        <a:bodyPr/>
        <a:lstStyle/>
        <a:p>
          <a:pPr marL="144000" algn="l" rtl="0">
            <a:lnSpc>
              <a:spcPct val="100000"/>
            </a:lnSpc>
          </a:pPr>
          <a:r>
            <a:rPr lang="en-US" altLang="zh-CN" sz="2400" b="1" dirty="0" smtClean="0">
              <a:latin typeface="+mn-ea"/>
              <a:ea typeface="+mn-ea"/>
            </a:rPr>
            <a:t>CSS</a:t>
          </a:r>
          <a:r>
            <a:rPr lang="zh-CN" sz="2400" b="1" dirty="0" smtClean="0">
              <a:latin typeface="+mn-ea"/>
              <a:ea typeface="+mn-ea"/>
            </a:rPr>
            <a:t>示例：</a:t>
          </a:r>
          <a:endParaRPr lang="en-US" altLang="zh-CN" sz="2400" b="1" dirty="0" smtClean="0">
            <a:latin typeface="+mn-ea"/>
            <a:ea typeface="+mn-ea"/>
          </a:endParaRP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latin typeface="+mn-ea"/>
              <a:ea typeface="+mn-ea"/>
            </a:rPr>
            <a:t>p </a:t>
          </a:r>
          <a:r>
            <a:rPr lang="en-US" altLang="zh-CN" sz="2400" b="1" dirty="0" smtClean="0">
              <a:solidFill>
                <a:srgbClr val="FFFF00"/>
              </a:solidFill>
              <a:latin typeface="+mn-ea"/>
              <a:ea typeface="+mn-ea"/>
            </a:rPr>
            <a:t>{</a:t>
          </a: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latin typeface="+mn-ea"/>
              <a:ea typeface="+mn-ea"/>
            </a:rPr>
            <a:t>font-family:"</a:t>
          </a:r>
          <a:r>
            <a:rPr lang="zh-CN" altLang="en-US" sz="2400" b="1" dirty="0" smtClean="0">
              <a:latin typeface="+mn-ea"/>
              <a:ea typeface="+mn-ea"/>
            </a:rPr>
            <a:t>黑体</a:t>
          </a:r>
          <a:r>
            <a:rPr lang="en-US" altLang="zh-CN" sz="2400" b="1" dirty="0" smtClean="0">
              <a:latin typeface="+mn-ea"/>
              <a:ea typeface="+mn-ea"/>
            </a:rPr>
            <a:t>";</a:t>
          </a: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latin typeface="+mn-ea"/>
              <a:ea typeface="+mn-ea"/>
            </a:rPr>
            <a:t>font-size:16px;</a:t>
          </a: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latin typeface="+mn-ea"/>
              <a:ea typeface="+mn-ea"/>
            </a:rPr>
            <a:t>……</a:t>
          </a:r>
        </a:p>
        <a:p>
          <a:pPr marL="144000" algn="l">
            <a:lnSpc>
              <a:spcPct val="100000"/>
            </a:lnSpc>
          </a:pPr>
          <a:r>
            <a:rPr lang="en-US" altLang="zh-CN" sz="2400" b="1" dirty="0" smtClean="0">
              <a:solidFill>
                <a:srgbClr val="FFFF00"/>
              </a:solidFill>
              <a:latin typeface="+mn-ea"/>
              <a:ea typeface="+mn-ea"/>
            </a:rPr>
            <a:t>}</a:t>
          </a:r>
          <a:endParaRPr lang="zh-CN" altLang="en-US" sz="2400" dirty="0">
            <a:solidFill>
              <a:srgbClr val="FFFF00"/>
            </a:solidFill>
            <a:latin typeface="+mn-ea"/>
            <a:ea typeface="+mn-ea"/>
          </a:endParaRPr>
        </a:p>
      </dgm:t>
    </dgm:pt>
    <dgm:pt modelId="{EDB5500A-9A35-466E-AD02-0F7109302BE9}" type="parTrans" cxnId="{B2262095-FBED-4ED4-8910-B2C75739C020}">
      <dgm:prSet/>
      <dgm:spPr/>
      <dgm:t>
        <a:bodyPr/>
        <a:lstStyle/>
        <a:p>
          <a:endParaRPr lang="zh-CN" altLang="en-US" sz="2400"/>
        </a:p>
      </dgm:t>
    </dgm:pt>
    <dgm:pt modelId="{3C99953A-96C5-4683-BFE5-DC42D3F66E24}" type="sibTrans" cxnId="{B2262095-FBED-4ED4-8910-B2C75739C020}">
      <dgm:prSet/>
      <dgm:spPr/>
      <dgm:t>
        <a:bodyPr/>
        <a:lstStyle/>
        <a:p>
          <a:endParaRPr lang="zh-CN" altLang="en-US" sz="2400"/>
        </a:p>
      </dgm:t>
    </dgm:pt>
    <dgm:pt modelId="{66E39360-5E4F-48B3-A236-BD59FEAD51F3}" type="pres">
      <dgm:prSet presAssocID="{C6A64207-99C7-4D19-8456-C14B75E3F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F24655C-B42B-4E90-98BE-0282E976B8EB}" type="pres">
      <dgm:prSet presAssocID="{3C8F4517-AB3D-45D0-8CE7-486A212696B2}" presName="hierRoot1" presStyleCnt="0">
        <dgm:presLayoutVars>
          <dgm:hierBranch val="init"/>
        </dgm:presLayoutVars>
      </dgm:prSet>
      <dgm:spPr/>
    </dgm:pt>
    <dgm:pt modelId="{B17CA268-0324-4758-AC8A-D3DF7EA013C7}" type="pres">
      <dgm:prSet presAssocID="{3C8F4517-AB3D-45D0-8CE7-486A212696B2}" presName="rootComposite1" presStyleCnt="0"/>
      <dgm:spPr/>
    </dgm:pt>
    <dgm:pt modelId="{82A0DD11-8503-405D-AB8E-955D363A4EF3}" type="pres">
      <dgm:prSet presAssocID="{3C8F4517-AB3D-45D0-8CE7-486A212696B2}" presName="rootText1" presStyleLbl="node0" presStyleIdx="0" presStyleCnt="1" custScaleX="206662" custScaleY="87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8CD804-3491-4A47-94FF-9009619A5306}" type="pres">
      <dgm:prSet presAssocID="{3C8F4517-AB3D-45D0-8CE7-486A212696B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21BCD65-9578-4845-9990-A3600E9290B3}" type="pres">
      <dgm:prSet presAssocID="{3C8F4517-AB3D-45D0-8CE7-486A212696B2}" presName="hierChild2" presStyleCnt="0"/>
      <dgm:spPr/>
    </dgm:pt>
    <dgm:pt modelId="{A75AF66E-FA48-41D8-8252-4E4936D41D8F}" type="pres">
      <dgm:prSet presAssocID="{37BDB65D-BD3D-4BFF-98C8-BA5B7377B3A3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4B03C75-776F-4D87-8153-34942D302632}" type="pres">
      <dgm:prSet presAssocID="{59F45FD2-C083-4B9E-9F2F-AF275E1F617E}" presName="hierRoot2" presStyleCnt="0">
        <dgm:presLayoutVars>
          <dgm:hierBranch val="init"/>
        </dgm:presLayoutVars>
      </dgm:prSet>
      <dgm:spPr/>
    </dgm:pt>
    <dgm:pt modelId="{F267B572-0E1B-4899-A913-42D1D7847565}" type="pres">
      <dgm:prSet presAssocID="{59F45FD2-C083-4B9E-9F2F-AF275E1F617E}" presName="rootComposite" presStyleCnt="0"/>
      <dgm:spPr/>
    </dgm:pt>
    <dgm:pt modelId="{57087D86-AB37-4DA4-9BE2-5C361CFC45F4}" type="pres">
      <dgm:prSet presAssocID="{59F45FD2-C083-4B9E-9F2F-AF275E1F617E}" presName="rootText" presStyleLbl="node2" presStyleIdx="0" presStyleCnt="2" custScaleX="157078" custScaleY="86436" custLinFactNeighborY="-91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FB71FD-2CF8-43D1-988E-26C47E4A702C}" type="pres">
      <dgm:prSet presAssocID="{59F45FD2-C083-4B9E-9F2F-AF275E1F617E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A338D48-7FB4-4A80-8E36-6D46154D7AD4}" type="pres">
      <dgm:prSet presAssocID="{59F45FD2-C083-4B9E-9F2F-AF275E1F617E}" presName="hierChild4" presStyleCnt="0"/>
      <dgm:spPr/>
    </dgm:pt>
    <dgm:pt modelId="{EFD68BAD-8906-4832-94A6-88F82F54433A}" type="pres">
      <dgm:prSet presAssocID="{0564E1AE-7403-4F04-A533-3D301E60F5BC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21EC83D1-5F15-41AC-82EB-2E71E4B4C180}" type="pres">
      <dgm:prSet presAssocID="{13B5D4B6-7A83-48E7-8961-9B8095F7827D}" presName="hierRoot2" presStyleCnt="0">
        <dgm:presLayoutVars>
          <dgm:hierBranch val="init"/>
        </dgm:presLayoutVars>
      </dgm:prSet>
      <dgm:spPr/>
    </dgm:pt>
    <dgm:pt modelId="{3949467A-64C6-45BE-84FE-D3586B0F2271}" type="pres">
      <dgm:prSet presAssocID="{13B5D4B6-7A83-48E7-8961-9B8095F7827D}" presName="rootComposite" presStyleCnt="0"/>
      <dgm:spPr/>
    </dgm:pt>
    <dgm:pt modelId="{CE8231AC-D9EF-4C1D-9039-19FE29B88FE0}" type="pres">
      <dgm:prSet presAssocID="{13B5D4B6-7A83-48E7-8961-9B8095F7827D}" presName="rootText" presStyleLbl="node3" presStyleIdx="0" presStyleCnt="2" custScaleX="139112" custScaleY="283986" custLinFactNeighborY="-16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1F60EF-DADE-4470-B39A-26DF7884C62A}" type="pres">
      <dgm:prSet presAssocID="{13B5D4B6-7A83-48E7-8961-9B8095F7827D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FABA8D28-90A3-4E1E-AF9B-9A5D6FB186DA}" type="pres">
      <dgm:prSet presAssocID="{13B5D4B6-7A83-48E7-8961-9B8095F7827D}" presName="hierChild4" presStyleCnt="0"/>
      <dgm:spPr/>
    </dgm:pt>
    <dgm:pt modelId="{B11F9C47-1919-49E6-925C-A8CB9C3D85B8}" type="pres">
      <dgm:prSet presAssocID="{13B5D4B6-7A83-48E7-8961-9B8095F7827D}" presName="hierChild5" presStyleCnt="0"/>
      <dgm:spPr/>
    </dgm:pt>
    <dgm:pt modelId="{2BB96043-6E5A-498D-92B4-8DEDA1477225}" type="pres">
      <dgm:prSet presAssocID="{59F45FD2-C083-4B9E-9F2F-AF275E1F617E}" presName="hierChild5" presStyleCnt="0"/>
      <dgm:spPr/>
    </dgm:pt>
    <dgm:pt modelId="{016F127A-8DEF-4635-B7A8-2C3061DC0F3A}" type="pres">
      <dgm:prSet presAssocID="{88A94855-A516-4733-8620-61C610C53C89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38D8BDC4-5FEB-4883-9563-A32A836EEDD9}" type="pres">
      <dgm:prSet presAssocID="{DFF65BB3-A4F1-4B57-A60F-185E8E1157F5}" presName="hierRoot2" presStyleCnt="0">
        <dgm:presLayoutVars>
          <dgm:hierBranch val="init"/>
        </dgm:presLayoutVars>
      </dgm:prSet>
      <dgm:spPr/>
    </dgm:pt>
    <dgm:pt modelId="{AB00D394-7B8D-4C7C-93C3-CD7C28B8A5E2}" type="pres">
      <dgm:prSet presAssocID="{DFF65BB3-A4F1-4B57-A60F-185E8E1157F5}" presName="rootComposite" presStyleCnt="0"/>
      <dgm:spPr/>
    </dgm:pt>
    <dgm:pt modelId="{94640123-D872-4737-B43C-9495E9D0F3AD}" type="pres">
      <dgm:prSet presAssocID="{DFF65BB3-A4F1-4B57-A60F-185E8E1157F5}" presName="rootText" presStyleLbl="node2" presStyleIdx="1" presStyleCnt="2" custScaleX="153383" custScaleY="86436" custLinFactNeighborY="-91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ED71DE-C941-4008-8AFD-A129B198C9FF}" type="pres">
      <dgm:prSet presAssocID="{DFF65BB3-A4F1-4B57-A60F-185E8E1157F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9BEC1CC4-185B-4760-9E26-3353C3965C68}" type="pres">
      <dgm:prSet presAssocID="{DFF65BB3-A4F1-4B57-A60F-185E8E1157F5}" presName="hierChild4" presStyleCnt="0"/>
      <dgm:spPr/>
    </dgm:pt>
    <dgm:pt modelId="{9B7A46AC-E022-40E1-99D9-67671438090D}" type="pres">
      <dgm:prSet presAssocID="{EDB5500A-9A35-466E-AD02-0F7109302BE9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1B07C82B-EE86-4883-A31D-648BD6EFD01A}" type="pres">
      <dgm:prSet presAssocID="{45024C69-31AA-49E8-B4B2-358BE097A0D8}" presName="hierRoot2" presStyleCnt="0">
        <dgm:presLayoutVars>
          <dgm:hierBranch val="init"/>
        </dgm:presLayoutVars>
      </dgm:prSet>
      <dgm:spPr/>
    </dgm:pt>
    <dgm:pt modelId="{DBD81A37-C567-43F0-BB4A-8948DCD27FC3}" type="pres">
      <dgm:prSet presAssocID="{45024C69-31AA-49E8-B4B2-358BE097A0D8}" presName="rootComposite" presStyleCnt="0"/>
      <dgm:spPr/>
    </dgm:pt>
    <dgm:pt modelId="{F563AC11-7505-4A12-97CB-6B4C3AD35DE6}" type="pres">
      <dgm:prSet presAssocID="{45024C69-31AA-49E8-B4B2-358BE097A0D8}" presName="rootText" presStyleLbl="node3" presStyleIdx="1" presStyleCnt="2" custScaleX="139112" custScaleY="292397" custLinFactNeighborY="-16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607A24-6DB8-48E6-94D7-AA36667B30D6}" type="pres">
      <dgm:prSet presAssocID="{45024C69-31AA-49E8-B4B2-358BE097A0D8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A92D159B-BA3E-4250-BBE3-83C4D273021A}" type="pres">
      <dgm:prSet presAssocID="{45024C69-31AA-49E8-B4B2-358BE097A0D8}" presName="hierChild4" presStyleCnt="0"/>
      <dgm:spPr/>
    </dgm:pt>
    <dgm:pt modelId="{6EB09AA1-6143-4310-BBBA-D225C10FADCB}" type="pres">
      <dgm:prSet presAssocID="{45024C69-31AA-49E8-B4B2-358BE097A0D8}" presName="hierChild5" presStyleCnt="0"/>
      <dgm:spPr/>
    </dgm:pt>
    <dgm:pt modelId="{EE5551E9-973E-4D9F-8C22-D2E4C6C3D617}" type="pres">
      <dgm:prSet presAssocID="{DFF65BB3-A4F1-4B57-A60F-185E8E1157F5}" presName="hierChild5" presStyleCnt="0"/>
      <dgm:spPr/>
    </dgm:pt>
    <dgm:pt modelId="{E1FC47F9-C680-41C7-8495-9108BA329466}" type="pres">
      <dgm:prSet presAssocID="{3C8F4517-AB3D-45D0-8CE7-486A212696B2}" presName="hierChild3" presStyleCnt="0"/>
      <dgm:spPr/>
    </dgm:pt>
  </dgm:ptLst>
  <dgm:cxnLst>
    <dgm:cxn modelId="{DE4AC7B9-5B8C-41B5-833F-AFBA3B23A8EA}" type="presOf" srcId="{DFF65BB3-A4F1-4B57-A60F-185E8E1157F5}" destId="{94640123-D872-4737-B43C-9495E9D0F3AD}" srcOrd="0" destOrd="0" presId="urn:microsoft.com/office/officeart/2005/8/layout/orgChart1"/>
    <dgm:cxn modelId="{19465F45-B0C6-4BB0-89EB-CD679357B222}" srcId="{59F45FD2-C083-4B9E-9F2F-AF275E1F617E}" destId="{13B5D4B6-7A83-48E7-8961-9B8095F7827D}" srcOrd="0" destOrd="0" parTransId="{0564E1AE-7403-4F04-A533-3D301E60F5BC}" sibTransId="{46C75E5E-961F-480B-871D-5BC3E4CCD0EA}"/>
    <dgm:cxn modelId="{B2D297DC-62E2-4ACD-BF9A-CC6346DB3290}" type="presOf" srcId="{37BDB65D-BD3D-4BFF-98C8-BA5B7377B3A3}" destId="{A75AF66E-FA48-41D8-8252-4E4936D41D8F}" srcOrd="0" destOrd="0" presId="urn:microsoft.com/office/officeart/2005/8/layout/orgChart1"/>
    <dgm:cxn modelId="{A0507E3C-1A4A-44DC-9C95-F2F451796B64}" srcId="{C6A64207-99C7-4D19-8456-C14B75E3F69D}" destId="{3C8F4517-AB3D-45D0-8CE7-486A212696B2}" srcOrd="0" destOrd="0" parTransId="{877D7F4E-4ACF-4A06-A63D-6966F1D67ECE}" sibTransId="{78410994-FF59-4675-BFC2-754933A0EFCF}"/>
    <dgm:cxn modelId="{2A987B34-E84E-4F18-86E8-B88C762E0D95}" srcId="{3C8F4517-AB3D-45D0-8CE7-486A212696B2}" destId="{DFF65BB3-A4F1-4B57-A60F-185E8E1157F5}" srcOrd="1" destOrd="0" parTransId="{88A94855-A516-4733-8620-61C610C53C89}" sibTransId="{A6447316-C782-4308-A3CF-7F0CE8D649E9}"/>
    <dgm:cxn modelId="{528AC639-90A4-4847-9A4B-342975544698}" type="presOf" srcId="{13B5D4B6-7A83-48E7-8961-9B8095F7827D}" destId="{CE8231AC-D9EF-4C1D-9039-19FE29B88FE0}" srcOrd="0" destOrd="0" presId="urn:microsoft.com/office/officeart/2005/8/layout/orgChart1"/>
    <dgm:cxn modelId="{D09E2D24-4241-4AFB-AB9C-7CDEFC770573}" type="presOf" srcId="{C6A64207-99C7-4D19-8456-C14B75E3F69D}" destId="{66E39360-5E4F-48B3-A236-BD59FEAD51F3}" srcOrd="0" destOrd="0" presId="urn:microsoft.com/office/officeart/2005/8/layout/orgChart1"/>
    <dgm:cxn modelId="{71298FD6-5AE6-4B35-92D2-F9D4307DA88A}" type="presOf" srcId="{3C8F4517-AB3D-45D0-8CE7-486A212696B2}" destId="{238CD804-3491-4A47-94FF-9009619A5306}" srcOrd="1" destOrd="0" presId="urn:microsoft.com/office/officeart/2005/8/layout/orgChart1"/>
    <dgm:cxn modelId="{7F2D248A-8013-4E0D-971B-4C5E28F245B3}" type="presOf" srcId="{EDB5500A-9A35-466E-AD02-0F7109302BE9}" destId="{9B7A46AC-E022-40E1-99D9-67671438090D}" srcOrd="0" destOrd="0" presId="urn:microsoft.com/office/officeart/2005/8/layout/orgChart1"/>
    <dgm:cxn modelId="{A936C2A6-263B-4A39-BB3F-5705EB1FBC34}" type="presOf" srcId="{45024C69-31AA-49E8-B4B2-358BE097A0D8}" destId="{F563AC11-7505-4A12-97CB-6B4C3AD35DE6}" srcOrd="0" destOrd="0" presId="urn:microsoft.com/office/officeart/2005/8/layout/orgChart1"/>
    <dgm:cxn modelId="{B2262095-FBED-4ED4-8910-B2C75739C020}" srcId="{DFF65BB3-A4F1-4B57-A60F-185E8E1157F5}" destId="{45024C69-31AA-49E8-B4B2-358BE097A0D8}" srcOrd="0" destOrd="0" parTransId="{EDB5500A-9A35-466E-AD02-0F7109302BE9}" sibTransId="{3C99953A-96C5-4683-BFE5-DC42D3F66E24}"/>
    <dgm:cxn modelId="{2BC7AD1F-1BC7-4C73-A371-B603F3F054EB}" type="presOf" srcId="{DFF65BB3-A4F1-4B57-A60F-185E8E1157F5}" destId="{05ED71DE-C941-4008-8AFD-A129B198C9FF}" srcOrd="1" destOrd="0" presId="urn:microsoft.com/office/officeart/2005/8/layout/orgChart1"/>
    <dgm:cxn modelId="{EAB057F1-0CBE-4C9F-ABB5-D06B09315824}" type="presOf" srcId="{59F45FD2-C083-4B9E-9F2F-AF275E1F617E}" destId="{37FB71FD-2CF8-43D1-988E-26C47E4A702C}" srcOrd="1" destOrd="0" presId="urn:microsoft.com/office/officeart/2005/8/layout/orgChart1"/>
    <dgm:cxn modelId="{26D16BD7-F348-4F28-AE2B-6202D2B166DD}" type="presOf" srcId="{0564E1AE-7403-4F04-A533-3D301E60F5BC}" destId="{EFD68BAD-8906-4832-94A6-88F82F54433A}" srcOrd="0" destOrd="0" presId="urn:microsoft.com/office/officeart/2005/8/layout/orgChart1"/>
    <dgm:cxn modelId="{224BECB8-39F4-4D02-BDE0-A1673F3D9462}" type="presOf" srcId="{59F45FD2-C083-4B9E-9F2F-AF275E1F617E}" destId="{57087D86-AB37-4DA4-9BE2-5C361CFC45F4}" srcOrd="0" destOrd="0" presId="urn:microsoft.com/office/officeart/2005/8/layout/orgChart1"/>
    <dgm:cxn modelId="{5410A412-6AA5-4350-931E-B24752F21AA3}" srcId="{3C8F4517-AB3D-45D0-8CE7-486A212696B2}" destId="{59F45FD2-C083-4B9E-9F2F-AF275E1F617E}" srcOrd="0" destOrd="0" parTransId="{37BDB65D-BD3D-4BFF-98C8-BA5B7377B3A3}" sibTransId="{6145AECF-0D99-4E39-B347-42841D76EA2B}"/>
    <dgm:cxn modelId="{02CD57CE-2DE1-4527-A0AE-36C8247A6428}" type="presOf" srcId="{88A94855-A516-4733-8620-61C610C53C89}" destId="{016F127A-8DEF-4635-B7A8-2C3061DC0F3A}" srcOrd="0" destOrd="0" presId="urn:microsoft.com/office/officeart/2005/8/layout/orgChart1"/>
    <dgm:cxn modelId="{7FD25484-E169-45CD-A51C-B0AD86B32911}" type="presOf" srcId="{3C8F4517-AB3D-45D0-8CE7-486A212696B2}" destId="{82A0DD11-8503-405D-AB8E-955D363A4EF3}" srcOrd="0" destOrd="0" presId="urn:microsoft.com/office/officeart/2005/8/layout/orgChart1"/>
    <dgm:cxn modelId="{E7D4229D-E095-4A05-A8E2-7A8C1C463DB6}" type="presOf" srcId="{13B5D4B6-7A83-48E7-8961-9B8095F7827D}" destId="{561F60EF-DADE-4470-B39A-26DF7884C62A}" srcOrd="1" destOrd="0" presId="urn:microsoft.com/office/officeart/2005/8/layout/orgChart1"/>
    <dgm:cxn modelId="{22ECD658-70F9-4D16-9530-CF9F9B6114DA}" type="presOf" srcId="{45024C69-31AA-49E8-B4B2-358BE097A0D8}" destId="{F1607A24-6DB8-48E6-94D7-AA36667B30D6}" srcOrd="1" destOrd="0" presId="urn:microsoft.com/office/officeart/2005/8/layout/orgChart1"/>
    <dgm:cxn modelId="{29AEAA05-012E-46DA-A0D8-3433B9C2C73C}" type="presParOf" srcId="{66E39360-5E4F-48B3-A236-BD59FEAD51F3}" destId="{0F24655C-B42B-4E90-98BE-0282E976B8EB}" srcOrd="0" destOrd="0" presId="urn:microsoft.com/office/officeart/2005/8/layout/orgChart1"/>
    <dgm:cxn modelId="{124238E2-D12F-4779-B89E-9AEA0BD3D1E0}" type="presParOf" srcId="{0F24655C-B42B-4E90-98BE-0282E976B8EB}" destId="{B17CA268-0324-4758-AC8A-D3DF7EA013C7}" srcOrd="0" destOrd="0" presId="urn:microsoft.com/office/officeart/2005/8/layout/orgChart1"/>
    <dgm:cxn modelId="{503D273D-012D-4D30-89C4-C26D87FC28E0}" type="presParOf" srcId="{B17CA268-0324-4758-AC8A-D3DF7EA013C7}" destId="{82A0DD11-8503-405D-AB8E-955D363A4EF3}" srcOrd="0" destOrd="0" presId="urn:microsoft.com/office/officeart/2005/8/layout/orgChart1"/>
    <dgm:cxn modelId="{663156FC-3D95-4051-97C6-5AF40D0E6F0A}" type="presParOf" srcId="{B17CA268-0324-4758-AC8A-D3DF7EA013C7}" destId="{238CD804-3491-4A47-94FF-9009619A5306}" srcOrd="1" destOrd="0" presId="urn:microsoft.com/office/officeart/2005/8/layout/orgChart1"/>
    <dgm:cxn modelId="{70C839A4-6F39-4651-87B6-8427E48A24C6}" type="presParOf" srcId="{0F24655C-B42B-4E90-98BE-0282E976B8EB}" destId="{E21BCD65-9578-4845-9990-A3600E9290B3}" srcOrd="1" destOrd="0" presId="urn:microsoft.com/office/officeart/2005/8/layout/orgChart1"/>
    <dgm:cxn modelId="{C48E90B6-D992-4ABE-9ED3-A6A1648BADC3}" type="presParOf" srcId="{E21BCD65-9578-4845-9990-A3600E9290B3}" destId="{A75AF66E-FA48-41D8-8252-4E4936D41D8F}" srcOrd="0" destOrd="0" presId="urn:microsoft.com/office/officeart/2005/8/layout/orgChart1"/>
    <dgm:cxn modelId="{857C3D60-2C4A-414E-A1DB-BF4BF64A7327}" type="presParOf" srcId="{E21BCD65-9578-4845-9990-A3600E9290B3}" destId="{D4B03C75-776F-4D87-8153-34942D302632}" srcOrd="1" destOrd="0" presId="urn:microsoft.com/office/officeart/2005/8/layout/orgChart1"/>
    <dgm:cxn modelId="{7265425E-2918-424F-9F16-F193310ED181}" type="presParOf" srcId="{D4B03C75-776F-4D87-8153-34942D302632}" destId="{F267B572-0E1B-4899-A913-42D1D7847565}" srcOrd="0" destOrd="0" presId="urn:microsoft.com/office/officeart/2005/8/layout/orgChart1"/>
    <dgm:cxn modelId="{B7CB8E8B-225A-4C56-96A9-D834CB0808C7}" type="presParOf" srcId="{F267B572-0E1B-4899-A913-42D1D7847565}" destId="{57087D86-AB37-4DA4-9BE2-5C361CFC45F4}" srcOrd="0" destOrd="0" presId="urn:microsoft.com/office/officeart/2005/8/layout/orgChart1"/>
    <dgm:cxn modelId="{3FA661C3-E45D-43E4-8FE1-443F59C3C045}" type="presParOf" srcId="{F267B572-0E1B-4899-A913-42D1D7847565}" destId="{37FB71FD-2CF8-43D1-988E-26C47E4A702C}" srcOrd="1" destOrd="0" presId="urn:microsoft.com/office/officeart/2005/8/layout/orgChart1"/>
    <dgm:cxn modelId="{BC2A4B01-DFD3-432C-957B-13E6EED35196}" type="presParOf" srcId="{D4B03C75-776F-4D87-8153-34942D302632}" destId="{3A338D48-7FB4-4A80-8E36-6D46154D7AD4}" srcOrd="1" destOrd="0" presId="urn:microsoft.com/office/officeart/2005/8/layout/orgChart1"/>
    <dgm:cxn modelId="{09BBB573-CF26-46BA-A3FF-7D531BEE7A9D}" type="presParOf" srcId="{3A338D48-7FB4-4A80-8E36-6D46154D7AD4}" destId="{EFD68BAD-8906-4832-94A6-88F82F54433A}" srcOrd="0" destOrd="0" presId="urn:microsoft.com/office/officeart/2005/8/layout/orgChart1"/>
    <dgm:cxn modelId="{8EFD8461-80AB-42EE-9B85-7E7EA11AE960}" type="presParOf" srcId="{3A338D48-7FB4-4A80-8E36-6D46154D7AD4}" destId="{21EC83D1-5F15-41AC-82EB-2E71E4B4C180}" srcOrd="1" destOrd="0" presId="urn:microsoft.com/office/officeart/2005/8/layout/orgChart1"/>
    <dgm:cxn modelId="{F2A51D56-F037-49F4-B359-9FA0C8BDD7C8}" type="presParOf" srcId="{21EC83D1-5F15-41AC-82EB-2E71E4B4C180}" destId="{3949467A-64C6-45BE-84FE-D3586B0F2271}" srcOrd="0" destOrd="0" presId="urn:microsoft.com/office/officeart/2005/8/layout/orgChart1"/>
    <dgm:cxn modelId="{CAA64068-9E9A-45E0-8841-035685B6ED6D}" type="presParOf" srcId="{3949467A-64C6-45BE-84FE-D3586B0F2271}" destId="{CE8231AC-D9EF-4C1D-9039-19FE29B88FE0}" srcOrd="0" destOrd="0" presId="urn:microsoft.com/office/officeart/2005/8/layout/orgChart1"/>
    <dgm:cxn modelId="{7760EED3-7280-4144-AA01-E5125F6E422D}" type="presParOf" srcId="{3949467A-64C6-45BE-84FE-D3586B0F2271}" destId="{561F60EF-DADE-4470-B39A-26DF7884C62A}" srcOrd="1" destOrd="0" presId="urn:microsoft.com/office/officeart/2005/8/layout/orgChart1"/>
    <dgm:cxn modelId="{96DF1196-8076-4A75-8A91-6A8AA6FE9BE1}" type="presParOf" srcId="{21EC83D1-5F15-41AC-82EB-2E71E4B4C180}" destId="{FABA8D28-90A3-4E1E-AF9B-9A5D6FB186DA}" srcOrd="1" destOrd="0" presId="urn:microsoft.com/office/officeart/2005/8/layout/orgChart1"/>
    <dgm:cxn modelId="{541726BD-F022-4D39-AFE8-5AFA5DFABF65}" type="presParOf" srcId="{21EC83D1-5F15-41AC-82EB-2E71E4B4C180}" destId="{B11F9C47-1919-49E6-925C-A8CB9C3D85B8}" srcOrd="2" destOrd="0" presId="urn:microsoft.com/office/officeart/2005/8/layout/orgChart1"/>
    <dgm:cxn modelId="{3E0B305D-031D-422A-BF16-DD9FD096525F}" type="presParOf" srcId="{D4B03C75-776F-4D87-8153-34942D302632}" destId="{2BB96043-6E5A-498D-92B4-8DEDA1477225}" srcOrd="2" destOrd="0" presId="urn:microsoft.com/office/officeart/2005/8/layout/orgChart1"/>
    <dgm:cxn modelId="{888751F8-5CB9-4030-A827-AA6D3ADE4A9E}" type="presParOf" srcId="{E21BCD65-9578-4845-9990-A3600E9290B3}" destId="{016F127A-8DEF-4635-B7A8-2C3061DC0F3A}" srcOrd="2" destOrd="0" presId="urn:microsoft.com/office/officeart/2005/8/layout/orgChart1"/>
    <dgm:cxn modelId="{933BD2CB-61A0-4064-9DF4-DF4F69AA0B55}" type="presParOf" srcId="{E21BCD65-9578-4845-9990-A3600E9290B3}" destId="{38D8BDC4-5FEB-4883-9563-A32A836EEDD9}" srcOrd="3" destOrd="0" presId="urn:microsoft.com/office/officeart/2005/8/layout/orgChart1"/>
    <dgm:cxn modelId="{1C259ADE-A7ED-4A28-802B-6F623C308C5B}" type="presParOf" srcId="{38D8BDC4-5FEB-4883-9563-A32A836EEDD9}" destId="{AB00D394-7B8D-4C7C-93C3-CD7C28B8A5E2}" srcOrd="0" destOrd="0" presId="urn:microsoft.com/office/officeart/2005/8/layout/orgChart1"/>
    <dgm:cxn modelId="{7FD16511-B2FD-4766-A0AF-5031372F68A3}" type="presParOf" srcId="{AB00D394-7B8D-4C7C-93C3-CD7C28B8A5E2}" destId="{94640123-D872-4737-B43C-9495E9D0F3AD}" srcOrd="0" destOrd="0" presId="urn:microsoft.com/office/officeart/2005/8/layout/orgChart1"/>
    <dgm:cxn modelId="{052B0BF0-3938-45A2-A84C-E0213C68167F}" type="presParOf" srcId="{AB00D394-7B8D-4C7C-93C3-CD7C28B8A5E2}" destId="{05ED71DE-C941-4008-8AFD-A129B198C9FF}" srcOrd="1" destOrd="0" presId="urn:microsoft.com/office/officeart/2005/8/layout/orgChart1"/>
    <dgm:cxn modelId="{FDD91E1A-35A9-4059-B630-1560699B88B5}" type="presParOf" srcId="{38D8BDC4-5FEB-4883-9563-A32A836EEDD9}" destId="{9BEC1CC4-185B-4760-9E26-3353C3965C68}" srcOrd="1" destOrd="0" presId="urn:microsoft.com/office/officeart/2005/8/layout/orgChart1"/>
    <dgm:cxn modelId="{07BC92DB-9DAB-4E5B-975D-43234CB918A1}" type="presParOf" srcId="{9BEC1CC4-185B-4760-9E26-3353C3965C68}" destId="{9B7A46AC-E022-40E1-99D9-67671438090D}" srcOrd="0" destOrd="0" presId="urn:microsoft.com/office/officeart/2005/8/layout/orgChart1"/>
    <dgm:cxn modelId="{37ABF91C-C5F4-4C48-B480-816B6BB210B6}" type="presParOf" srcId="{9BEC1CC4-185B-4760-9E26-3353C3965C68}" destId="{1B07C82B-EE86-4883-A31D-648BD6EFD01A}" srcOrd="1" destOrd="0" presId="urn:microsoft.com/office/officeart/2005/8/layout/orgChart1"/>
    <dgm:cxn modelId="{148BADDA-FC81-411B-AB90-0596BE7A9CB8}" type="presParOf" srcId="{1B07C82B-EE86-4883-A31D-648BD6EFD01A}" destId="{DBD81A37-C567-43F0-BB4A-8948DCD27FC3}" srcOrd="0" destOrd="0" presId="urn:microsoft.com/office/officeart/2005/8/layout/orgChart1"/>
    <dgm:cxn modelId="{9A8930D5-ABF6-4AFF-B9B4-C142A6649CB7}" type="presParOf" srcId="{DBD81A37-C567-43F0-BB4A-8948DCD27FC3}" destId="{F563AC11-7505-4A12-97CB-6B4C3AD35DE6}" srcOrd="0" destOrd="0" presId="urn:microsoft.com/office/officeart/2005/8/layout/orgChart1"/>
    <dgm:cxn modelId="{85589CBC-6E14-40B0-9799-0B0C0A04E116}" type="presParOf" srcId="{DBD81A37-C567-43F0-BB4A-8948DCD27FC3}" destId="{F1607A24-6DB8-48E6-94D7-AA36667B30D6}" srcOrd="1" destOrd="0" presId="urn:microsoft.com/office/officeart/2005/8/layout/orgChart1"/>
    <dgm:cxn modelId="{1020AE5B-78FB-46FE-9C45-54E4E94BD60A}" type="presParOf" srcId="{1B07C82B-EE86-4883-A31D-648BD6EFD01A}" destId="{A92D159B-BA3E-4250-BBE3-83C4D273021A}" srcOrd="1" destOrd="0" presId="urn:microsoft.com/office/officeart/2005/8/layout/orgChart1"/>
    <dgm:cxn modelId="{B95551E0-25DF-4C93-9E31-5260FE9FA557}" type="presParOf" srcId="{1B07C82B-EE86-4883-A31D-648BD6EFD01A}" destId="{6EB09AA1-6143-4310-BBBA-D225C10FADCB}" srcOrd="2" destOrd="0" presId="urn:microsoft.com/office/officeart/2005/8/layout/orgChart1"/>
    <dgm:cxn modelId="{9E365BA2-1461-4A3F-828E-B0A655D67D9A}" type="presParOf" srcId="{38D8BDC4-5FEB-4883-9563-A32A836EEDD9}" destId="{EE5551E9-973E-4D9F-8C22-D2E4C6C3D617}" srcOrd="2" destOrd="0" presId="urn:microsoft.com/office/officeart/2005/8/layout/orgChart1"/>
    <dgm:cxn modelId="{992390BB-E5BA-4750-8224-4FB23F35E84C}" type="presParOf" srcId="{0F24655C-B42B-4E90-98BE-0282E976B8EB}" destId="{E1FC47F9-C680-41C7-8495-9108BA3294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63F180-C022-4309-960B-712D72CBC97B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468697-5A5B-4FF7-B561-A10D6BA3C5F0}">
      <dgm:prSet/>
      <dgm:spPr/>
      <dgm:t>
        <a:bodyPr/>
        <a:lstStyle/>
        <a:p>
          <a:pPr rtl="0"/>
          <a:r>
            <a:rPr lang="zh-CN" b="1" dirty="0" smtClean="0">
              <a:latin typeface="+mn-ea"/>
              <a:ea typeface="+mn-ea"/>
            </a:rPr>
            <a:t>继承性</a:t>
          </a:r>
          <a:endParaRPr lang="zh-CN" dirty="0">
            <a:latin typeface="+mn-ea"/>
            <a:ea typeface="+mn-ea"/>
          </a:endParaRPr>
        </a:p>
      </dgm:t>
    </dgm:pt>
    <dgm:pt modelId="{1C0BBA81-6D2D-4AE5-B00A-B5B6AF21217E}" type="parTrans" cxnId="{88C51F80-2626-404E-85A4-665E73887159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AFBAE72-F24B-4103-B953-84A7DD709C03}" type="sibTrans" cxnId="{88C51F80-2626-404E-85A4-665E73887159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6709B60-6CF6-4ADD-8EBE-6AB86ED72323}">
      <dgm:prSet/>
      <dgm:spPr/>
      <dgm:t>
        <a:bodyPr/>
        <a:lstStyle/>
        <a:p>
          <a:pPr rtl="0"/>
          <a:r>
            <a:rPr lang="zh-CN" b="1" smtClean="0">
              <a:solidFill>
                <a:srgbClr val="003300"/>
              </a:solidFill>
              <a:latin typeface="+mn-ea"/>
              <a:ea typeface="+mn-ea"/>
            </a:rPr>
            <a:t>父元素的</a:t>
          </a:r>
          <a:r>
            <a:rPr lang="en-US" b="1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b="1" smtClean="0">
              <a:solidFill>
                <a:srgbClr val="003300"/>
              </a:solidFill>
              <a:latin typeface="+mn-ea"/>
              <a:ea typeface="+mn-ea"/>
            </a:rPr>
            <a:t>声明可以被子元素继承，如字体颜色等</a:t>
          </a:r>
          <a:endParaRPr lang="zh-CN" dirty="0">
            <a:solidFill>
              <a:srgbClr val="003300"/>
            </a:solidFill>
            <a:latin typeface="+mn-ea"/>
            <a:ea typeface="+mn-ea"/>
          </a:endParaRPr>
        </a:p>
      </dgm:t>
    </dgm:pt>
    <dgm:pt modelId="{1CE8B2FF-1C68-481E-B4FA-67AD3AF73C61}" type="parTrans" cxnId="{D72DDE82-D1A3-4F54-BFAB-B90C21DF821F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00EB77A-391B-49D4-9B8A-401856989DCE}" type="sibTrans" cxnId="{D72DDE82-D1A3-4F54-BFAB-B90C21DF821F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7EF03B77-3D8C-4044-B04A-E4B13AB8CEE2}">
      <dgm:prSet/>
      <dgm:spPr/>
      <dgm:t>
        <a:bodyPr/>
        <a:lstStyle/>
        <a:p>
          <a:pPr rtl="0"/>
          <a:r>
            <a:rPr lang="zh-CN" b="1" dirty="0" smtClean="0">
              <a:latin typeface="+mn-ea"/>
              <a:ea typeface="+mn-ea"/>
            </a:rPr>
            <a:t>层叠性</a:t>
          </a:r>
          <a:endParaRPr lang="zh-CN" dirty="0">
            <a:latin typeface="+mn-ea"/>
            <a:ea typeface="+mn-ea"/>
          </a:endParaRPr>
        </a:p>
      </dgm:t>
    </dgm:pt>
    <dgm:pt modelId="{4D43927D-120F-4338-AFE5-CF3ABFA3C6D3}" type="parTrans" cxnId="{1861CE2C-7B97-46B4-A4D3-8DAB18B1D7BE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76CBAF28-77C7-44FD-A569-9D33F5F24A46}" type="sibTrans" cxnId="{1861CE2C-7B97-46B4-A4D3-8DAB18B1D7BE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3C8A79A4-54BC-4082-BAE3-AE8F512CF7F5}">
      <dgm:prSet/>
      <dgm:spPr/>
      <dgm:t>
        <a:bodyPr/>
        <a:lstStyle/>
        <a:p>
          <a:pPr rtl="0"/>
          <a:r>
            <a:rPr lang="zh-CN" b="1" smtClean="0">
              <a:solidFill>
                <a:srgbClr val="003300"/>
              </a:solidFill>
              <a:latin typeface="+mn-ea"/>
              <a:ea typeface="+mn-ea"/>
            </a:rPr>
            <a:t>同一个元素若存在多个</a:t>
          </a:r>
          <a:r>
            <a:rPr lang="en-US" b="1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b="1" smtClean="0">
              <a:solidFill>
                <a:srgbClr val="003300"/>
              </a:solidFill>
              <a:latin typeface="+mn-ea"/>
              <a:ea typeface="+mn-ea"/>
            </a:rPr>
            <a:t>规则，对不冲突的声明效果可以叠加</a:t>
          </a:r>
          <a:endParaRPr lang="zh-CN" dirty="0">
            <a:solidFill>
              <a:srgbClr val="003300"/>
            </a:solidFill>
            <a:latin typeface="+mn-ea"/>
            <a:ea typeface="+mn-ea"/>
          </a:endParaRPr>
        </a:p>
      </dgm:t>
    </dgm:pt>
    <dgm:pt modelId="{DD146719-6AF2-4178-9FE5-AD787CDDEE2F}" type="parTrans" cxnId="{AF7201FD-053E-4136-B991-71740788189C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3AA993F-BA1F-4A47-97FA-08E717946BC3}" type="sibTrans" cxnId="{AF7201FD-053E-4136-B991-71740788189C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0CA642E6-F05E-4252-864B-8ED1C75AFC05}">
      <dgm:prSet/>
      <dgm:spPr/>
      <dgm:t>
        <a:bodyPr/>
        <a:lstStyle/>
        <a:p>
          <a:pPr rtl="0"/>
          <a:r>
            <a:rPr lang="zh-CN" b="1" dirty="0" smtClean="0">
              <a:latin typeface="+mn-ea"/>
              <a:ea typeface="+mn-ea"/>
            </a:rPr>
            <a:t>优先级</a:t>
          </a:r>
          <a:endParaRPr lang="zh-CN" dirty="0">
            <a:latin typeface="+mn-ea"/>
            <a:ea typeface="+mn-ea"/>
          </a:endParaRPr>
        </a:p>
      </dgm:t>
    </dgm:pt>
    <dgm:pt modelId="{62D52BAB-EE5A-4B24-BDA9-1EE42B86E662}" type="parTrans" cxnId="{AC27BADE-9877-4A6D-9A11-6C21722A5491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6590AC9-B97E-42CC-8FEB-3C69E0ACA1CD}" type="sibTrans" cxnId="{AC27BADE-9877-4A6D-9A11-6C21722A5491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BFE923E-E45B-4D32-8F5E-613C13DB96C1}">
      <dgm:prSet/>
      <dgm:spPr/>
      <dgm:t>
        <a:bodyPr/>
        <a:lstStyle/>
        <a:p>
          <a:pPr rtl="0"/>
          <a:r>
            <a:rPr lang="zh-CN" b="1" dirty="0" smtClean="0">
              <a:solidFill>
                <a:srgbClr val="003300"/>
              </a:solidFill>
              <a:latin typeface="+mn-ea"/>
              <a:ea typeface="+mn-ea"/>
            </a:rPr>
            <a:t>同一个元素如果存在多个</a:t>
          </a:r>
          <a:r>
            <a:rPr lang="en-US" b="1" dirty="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b="1" dirty="0" smtClean="0">
              <a:solidFill>
                <a:srgbClr val="003300"/>
              </a:solidFill>
              <a:latin typeface="+mn-ea"/>
              <a:ea typeface="+mn-ea"/>
            </a:rPr>
            <a:t>规则，对于冲突的声明以优先级高者为准</a:t>
          </a:r>
          <a:endParaRPr lang="zh-CN" dirty="0">
            <a:solidFill>
              <a:srgbClr val="003300"/>
            </a:solidFill>
            <a:latin typeface="+mn-ea"/>
            <a:ea typeface="+mn-ea"/>
          </a:endParaRPr>
        </a:p>
      </dgm:t>
    </dgm:pt>
    <dgm:pt modelId="{DF6B9D59-30AD-4E64-90AB-EBA5796FBB96}" type="parTrans" cxnId="{B3511C63-CD3C-4F47-9FE1-D4001DC44969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5AEF7C7-03D7-4A1C-A3D0-B09A043B3714}" type="sibTrans" cxnId="{B3511C63-CD3C-4F47-9FE1-D4001DC44969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75DAD63-1AC0-42A8-BA4D-20A782470A97}" type="pres">
      <dgm:prSet presAssocID="{BE63F180-C022-4309-960B-712D72CBC9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935B2B-C007-43B6-8DE1-0A6C5B5C37AD}" type="pres">
      <dgm:prSet presAssocID="{FC468697-5A5B-4FF7-B561-A10D6BA3C5F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3FC8BB-8897-4E4D-8B58-5910F10268B1}" type="pres">
      <dgm:prSet presAssocID="{FC468697-5A5B-4FF7-B561-A10D6BA3C5F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FE5F77-D97E-4390-A95C-46C0911AC719}" type="pres">
      <dgm:prSet presAssocID="{7EF03B77-3D8C-4044-B04A-E4B13AB8CEE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38345-ADCB-4E32-8AC1-E454F9370862}" type="pres">
      <dgm:prSet presAssocID="{7EF03B77-3D8C-4044-B04A-E4B13AB8CEE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CBB92-E2F8-443D-B237-E6A8E0D37710}" type="pres">
      <dgm:prSet presAssocID="{0CA642E6-F05E-4252-864B-8ED1C75AFC0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C10EC6-A3A0-4B45-96F2-E55940F9FA0E}" type="pres">
      <dgm:prSet presAssocID="{0CA642E6-F05E-4252-864B-8ED1C75AFC0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61CE2C-7B97-46B4-A4D3-8DAB18B1D7BE}" srcId="{BE63F180-C022-4309-960B-712D72CBC97B}" destId="{7EF03B77-3D8C-4044-B04A-E4B13AB8CEE2}" srcOrd="1" destOrd="0" parTransId="{4D43927D-120F-4338-AFE5-CF3ABFA3C6D3}" sibTransId="{76CBAF28-77C7-44FD-A569-9D33F5F24A46}"/>
    <dgm:cxn modelId="{AC27BADE-9877-4A6D-9A11-6C21722A5491}" srcId="{BE63F180-C022-4309-960B-712D72CBC97B}" destId="{0CA642E6-F05E-4252-864B-8ED1C75AFC05}" srcOrd="2" destOrd="0" parTransId="{62D52BAB-EE5A-4B24-BDA9-1EE42B86E662}" sibTransId="{66590AC9-B97E-42CC-8FEB-3C69E0ACA1CD}"/>
    <dgm:cxn modelId="{67E8FCC0-980D-4FDB-A8ED-5DFEDF33BF70}" type="presOf" srcId="{BBFE923E-E45B-4D32-8F5E-613C13DB96C1}" destId="{BAC10EC6-A3A0-4B45-96F2-E55940F9FA0E}" srcOrd="0" destOrd="0" presId="urn:microsoft.com/office/officeart/2005/8/layout/vList2"/>
    <dgm:cxn modelId="{2902E83F-BC83-4D09-A949-B057775E32C5}" type="presOf" srcId="{FC468697-5A5B-4FF7-B561-A10D6BA3C5F0}" destId="{57935B2B-C007-43B6-8DE1-0A6C5B5C37AD}" srcOrd="0" destOrd="0" presId="urn:microsoft.com/office/officeart/2005/8/layout/vList2"/>
    <dgm:cxn modelId="{B3511C63-CD3C-4F47-9FE1-D4001DC44969}" srcId="{0CA642E6-F05E-4252-864B-8ED1C75AFC05}" destId="{BBFE923E-E45B-4D32-8F5E-613C13DB96C1}" srcOrd="0" destOrd="0" parTransId="{DF6B9D59-30AD-4E64-90AB-EBA5796FBB96}" sibTransId="{B5AEF7C7-03D7-4A1C-A3D0-B09A043B3714}"/>
    <dgm:cxn modelId="{D0629956-A715-40C8-A35D-2EE8E17AB730}" type="presOf" srcId="{F6709B60-6CF6-4ADD-8EBE-6AB86ED72323}" destId="{043FC8BB-8897-4E4D-8B58-5910F10268B1}" srcOrd="0" destOrd="0" presId="urn:microsoft.com/office/officeart/2005/8/layout/vList2"/>
    <dgm:cxn modelId="{D0A4DDDA-CBB7-48B1-9891-548E43670BCC}" type="presOf" srcId="{3C8A79A4-54BC-4082-BAE3-AE8F512CF7F5}" destId="{0F638345-ADCB-4E32-8AC1-E454F9370862}" srcOrd="0" destOrd="0" presId="urn:microsoft.com/office/officeart/2005/8/layout/vList2"/>
    <dgm:cxn modelId="{CC517057-AC16-4C53-A83F-F78326444DEF}" type="presOf" srcId="{BE63F180-C022-4309-960B-712D72CBC97B}" destId="{F75DAD63-1AC0-42A8-BA4D-20A782470A97}" srcOrd="0" destOrd="0" presId="urn:microsoft.com/office/officeart/2005/8/layout/vList2"/>
    <dgm:cxn modelId="{88C51F80-2626-404E-85A4-665E73887159}" srcId="{BE63F180-C022-4309-960B-712D72CBC97B}" destId="{FC468697-5A5B-4FF7-B561-A10D6BA3C5F0}" srcOrd="0" destOrd="0" parTransId="{1C0BBA81-6D2D-4AE5-B00A-B5B6AF21217E}" sibTransId="{FAFBAE72-F24B-4103-B953-84A7DD709C03}"/>
    <dgm:cxn modelId="{037AB81A-43A7-40F6-9B84-F39D2741A665}" type="presOf" srcId="{7EF03B77-3D8C-4044-B04A-E4B13AB8CEE2}" destId="{DEFE5F77-D97E-4390-A95C-46C0911AC719}" srcOrd="0" destOrd="0" presId="urn:microsoft.com/office/officeart/2005/8/layout/vList2"/>
    <dgm:cxn modelId="{D72DDE82-D1A3-4F54-BFAB-B90C21DF821F}" srcId="{FC468697-5A5B-4FF7-B561-A10D6BA3C5F0}" destId="{F6709B60-6CF6-4ADD-8EBE-6AB86ED72323}" srcOrd="0" destOrd="0" parTransId="{1CE8B2FF-1C68-481E-B4FA-67AD3AF73C61}" sibTransId="{C00EB77A-391B-49D4-9B8A-401856989DCE}"/>
    <dgm:cxn modelId="{B01C3973-28DF-4934-B611-2BFD3D8D47C5}" type="presOf" srcId="{0CA642E6-F05E-4252-864B-8ED1C75AFC05}" destId="{D53CBB92-E2F8-443D-B237-E6A8E0D37710}" srcOrd="0" destOrd="0" presId="urn:microsoft.com/office/officeart/2005/8/layout/vList2"/>
    <dgm:cxn modelId="{AF7201FD-053E-4136-B991-71740788189C}" srcId="{7EF03B77-3D8C-4044-B04A-E4B13AB8CEE2}" destId="{3C8A79A4-54BC-4082-BAE3-AE8F512CF7F5}" srcOrd="0" destOrd="0" parTransId="{DD146719-6AF2-4178-9FE5-AD787CDDEE2F}" sibTransId="{63AA993F-BA1F-4A47-97FA-08E717946BC3}"/>
    <dgm:cxn modelId="{DD682C12-48A6-458B-986C-3FE6CEB6073C}" type="presParOf" srcId="{F75DAD63-1AC0-42A8-BA4D-20A782470A97}" destId="{57935B2B-C007-43B6-8DE1-0A6C5B5C37AD}" srcOrd="0" destOrd="0" presId="urn:microsoft.com/office/officeart/2005/8/layout/vList2"/>
    <dgm:cxn modelId="{AB37E00C-7F7A-4F8D-8DA9-B32710B2028B}" type="presParOf" srcId="{F75DAD63-1AC0-42A8-BA4D-20A782470A97}" destId="{043FC8BB-8897-4E4D-8B58-5910F10268B1}" srcOrd="1" destOrd="0" presId="urn:microsoft.com/office/officeart/2005/8/layout/vList2"/>
    <dgm:cxn modelId="{00F8C7CE-7815-421F-8A72-E07763C648FB}" type="presParOf" srcId="{F75DAD63-1AC0-42A8-BA4D-20A782470A97}" destId="{DEFE5F77-D97E-4390-A95C-46C0911AC719}" srcOrd="2" destOrd="0" presId="urn:microsoft.com/office/officeart/2005/8/layout/vList2"/>
    <dgm:cxn modelId="{FE0A37E4-CA8E-4A89-8D87-7F4D9AC563B6}" type="presParOf" srcId="{F75DAD63-1AC0-42A8-BA4D-20A782470A97}" destId="{0F638345-ADCB-4E32-8AC1-E454F9370862}" srcOrd="3" destOrd="0" presId="urn:microsoft.com/office/officeart/2005/8/layout/vList2"/>
    <dgm:cxn modelId="{44524131-86B2-40D4-A0B2-8BBCD7A6EA4A}" type="presParOf" srcId="{F75DAD63-1AC0-42A8-BA4D-20A782470A97}" destId="{D53CBB92-E2F8-443D-B237-E6A8E0D37710}" srcOrd="4" destOrd="0" presId="urn:microsoft.com/office/officeart/2005/8/layout/vList2"/>
    <dgm:cxn modelId="{7CF989C1-9813-458C-BA79-F5160B7A0AAB}" type="presParOf" srcId="{F75DAD63-1AC0-42A8-BA4D-20A782470A97}" destId="{BAC10EC6-A3A0-4B45-96F2-E55940F9FA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B995D5-E880-48B9-92BA-D738AFA30016}" type="doc">
      <dgm:prSet loTypeId="urn:microsoft.com/office/officeart/2008/layout/HalfCircleOrganizationChart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851D224-4BAC-4CB4-BFF3-B04E484816C8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中</a:t>
          </a:r>
          <a:r>
            <a:rPr lang="zh-CN" altLang="zh-CN" sz="2400" b="1" dirty="0" smtClean="0">
              <a:solidFill>
                <a:srgbClr val="003300"/>
              </a:solidFill>
              <a:latin typeface="+mn-ea"/>
              <a:ea typeface="+mn-ea"/>
            </a:rPr>
            <a:t>的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常用选择器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1D12C9E6-233F-43CF-BE94-4072C6ED0C09}" type="parTrans" cxnId="{C8DE8BD5-379B-402F-B90C-A97332F8AD14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7E39DB6-DEA0-458A-882F-6FA050F804EB}" type="sibTrans" cxnId="{C8DE8BD5-379B-402F-B90C-A97332F8AD14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7BDC904-4FBD-45C8-A8C1-A42C17A9E5F5}">
      <dgm:prSet custT="1"/>
      <dgm:spPr/>
      <dgm:t>
        <a:bodyPr/>
        <a:lstStyle/>
        <a:p>
          <a:pPr rtl="0"/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元素选择器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F4CDF9A5-124D-4B4D-A818-50EE7EF53ABC}" type="parTrans" cxnId="{20BE99CE-7536-493E-9734-B49FEF690FB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30A1073A-C018-412F-88FE-DDAAC2627310}" type="sibTrans" cxnId="{20BE99CE-7536-493E-9734-B49FEF690FB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D56F429-293B-4B75-BD6E-CD656865812E}">
      <dgm:prSet custT="1"/>
      <dgm:spPr/>
      <dgm:t>
        <a:bodyPr/>
        <a:lstStyle/>
        <a:p>
          <a:pPr rtl="0"/>
          <a:r>
            <a:rPr lang="en-US" sz="2400" b="1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smtClean="0">
              <a:solidFill>
                <a:srgbClr val="003300"/>
              </a:solidFill>
              <a:latin typeface="+mn-ea"/>
              <a:ea typeface="+mn-ea"/>
            </a:rPr>
            <a:t>选择器</a:t>
          </a:r>
          <a:endParaRPr lang="zh-CN" sz="2400">
            <a:solidFill>
              <a:srgbClr val="003300"/>
            </a:solidFill>
            <a:latin typeface="+mn-ea"/>
            <a:ea typeface="+mn-ea"/>
          </a:endParaRPr>
        </a:p>
      </dgm:t>
    </dgm:pt>
    <dgm:pt modelId="{FEFE14DF-9385-4E42-8911-1ACB8252FEE5}" type="parTrans" cxnId="{FCEC8040-8B69-4573-9FBB-C6631D3D6B33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097F590D-8008-422A-9520-EACC923895D1}" type="sibTrans" cxnId="{FCEC8040-8B69-4573-9FBB-C6631D3D6B33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D1A9D7C5-05F9-4A22-AD91-439FF592CC9A}">
      <dgm:prSet custT="1"/>
      <dgm:spPr/>
      <dgm:t>
        <a:bodyPr/>
        <a:lstStyle/>
        <a:p>
          <a:pPr rtl="0"/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选择器组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B5C65CDA-C036-4139-8C43-53FA5502EE1F}" type="parTrans" cxnId="{0FE43A2E-1931-4005-BEE1-6EBEB4B3E1B4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51BFD8C2-B2FF-4B50-80F2-D816B0F5F112}" type="sibTrans" cxnId="{0FE43A2E-1931-4005-BEE1-6EBEB4B3E1B4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BA5D601F-B709-476E-B0CA-C3AEC44A3A64}">
      <dgm:prSet custT="1"/>
      <dgm:spPr/>
      <dgm:t>
        <a:bodyPr/>
        <a:lstStyle/>
        <a:p>
          <a:pPr rtl="0"/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派生选择器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9C5ADD8A-3393-4F85-9B31-B3C1A45FF2BB}" type="parTrans" cxnId="{02F0D044-48BE-4953-B352-68C47898C987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EDAAE2C-37C9-433C-8707-32B77771A9BB}" type="sibTrans" cxnId="{02F0D044-48BE-4953-B352-68C47898C987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BF18308F-2B94-4B14-AC0B-8AE8939A99E7}">
      <dgm:prSet custT="1"/>
      <dgm:spPr/>
      <dgm:t>
        <a:bodyPr/>
        <a:lstStyle/>
        <a:p>
          <a:r>
            <a:rPr lang="zh-CN" altLang="en-US" sz="2400" b="1" dirty="0" smtClean="0"/>
            <a:t>类选择器</a:t>
          </a:r>
          <a:endParaRPr lang="zh-CN" altLang="en-US" sz="2400" b="1" dirty="0"/>
        </a:p>
      </dgm:t>
    </dgm:pt>
    <dgm:pt modelId="{D4E8C5F5-6645-4821-B2B6-4E38AD3B5BED}" type="parTrans" cxnId="{4CD3C497-C375-4BEF-A35D-EA6E47AE2508}">
      <dgm:prSet/>
      <dgm:spPr/>
      <dgm:t>
        <a:bodyPr/>
        <a:lstStyle/>
        <a:p>
          <a:endParaRPr lang="zh-CN" altLang="en-US"/>
        </a:p>
      </dgm:t>
    </dgm:pt>
    <dgm:pt modelId="{85E3F247-1FBA-48F3-A91D-1406D57B137F}" type="sibTrans" cxnId="{4CD3C497-C375-4BEF-A35D-EA6E47AE2508}">
      <dgm:prSet/>
      <dgm:spPr/>
      <dgm:t>
        <a:bodyPr/>
        <a:lstStyle/>
        <a:p>
          <a:endParaRPr lang="zh-CN" altLang="en-US"/>
        </a:p>
      </dgm:t>
    </dgm:pt>
    <dgm:pt modelId="{67C54B62-6A15-4A6B-B06A-E5B309D60456}">
      <dgm:prSet custT="1"/>
      <dgm:spPr/>
      <dgm:t>
        <a:bodyPr/>
        <a:lstStyle/>
        <a:p>
          <a:r>
            <a:rPr lang="zh-CN" altLang="en-US" sz="2000" b="1" dirty="0" smtClean="0"/>
            <a:t>伪类选择器</a:t>
          </a:r>
          <a:endParaRPr lang="zh-CN" altLang="en-US" sz="2000" b="1" dirty="0"/>
        </a:p>
      </dgm:t>
    </dgm:pt>
    <dgm:pt modelId="{560B9130-9DC7-42E0-9B2E-5B349148BD3D}" type="parTrans" cxnId="{6E660620-2483-45DD-B88D-9D536F6E54F2}">
      <dgm:prSet/>
      <dgm:spPr/>
      <dgm:t>
        <a:bodyPr/>
        <a:lstStyle/>
        <a:p>
          <a:endParaRPr lang="zh-CN" altLang="en-US"/>
        </a:p>
      </dgm:t>
    </dgm:pt>
    <dgm:pt modelId="{1EE0B095-C431-4F3B-B6DA-D3E88262095B}" type="sibTrans" cxnId="{6E660620-2483-45DD-B88D-9D536F6E54F2}">
      <dgm:prSet/>
      <dgm:spPr/>
      <dgm:t>
        <a:bodyPr/>
        <a:lstStyle/>
        <a:p>
          <a:endParaRPr lang="zh-CN" altLang="en-US"/>
        </a:p>
      </dgm:t>
    </dgm:pt>
    <dgm:pt modelId="{B75A34AC-AE75-4C04-BA23-B7C568928F74}" type="pres">
      <dgm:prSet presAssocID="{61B995D5-E880-48B9-92BA-D738AFA3001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E22E85-E5EB-46A9-847C-B20F6EA93F84}" type="pres">
      <dgm:prSet presAssocID="{5851D224-4BAC-4CB4-BFF3-B04E484816C8}" presName="hierRoot1" presStyleCnt="0">
        <dgm:presLayoutVars>
          <dgm:hierBranch val="init"/>
        </dgm:presLayoutVars>
      </dgm:prSet>
      <dgm:spPr/>
    </dgm:pt>
    <dgm:pt modelId="{9D794D1B-4482-4606-ADFE-7A29AD0AD652}" type="pres">
      <dgm:prSet presAssocID="{5851D224-4BAC-4CB4-BFF3-B04E484816C8}" presName="rootComposite1" presStyleCnt="0"/>
      <dgm:spPr/>
    </dgm:pt>
    <dgm:pt modelId="{53DBD7A4-CF32-422C-9EF0-B43CF415B930}" type="pres">
      <dgm:prSet presAssocID="{5851D224-4BAC-4CB4-BFF3-B04E484816C8}" presName="rootText1" presStyleLbl="alignAcc1" presStyleIdx="0" presStyleCnt="0" custScaleX="157694" custScaleY="175054" custLinFactY="-15894" custLinFactNeighborX="-2198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4CA0D-2E62-4E6E-99D7-CE3BB76DD18D}" type="pres">
      <dgm:prSet presAssocID="{5851D224-4BAC-4CB4-BFF3-B04E484816C8}" presName="topArc1" presStyleLbl="parChTrans1D1" presStyleIdx="0" presStyleCnt="14"/>
      <dgm:spPr/>
    </dgm:pt>
    <dgm:pt modelId="{A14CB3AF-A420-4270-A335-BC0D22AD51F8}" type="pres">
      <dgm:prSet presAssocID="{5851D224-4BAC-4CB4-BFF3-B04E484816C8}" presName="bottomArc1" presStyleLbl="parChTrans1D1" presStyleIdx="1" presStyleCnt="14"/>
      <dgm:spPr/>
    </dgm:pt>
    <dgm:pt modelId="{6133F853-E693-4E47-B380-FAB88F702CC6}" type="pres">
      <dgm:prSet presAssocID="{5851D224-4BAC-4CB4-BFF3-B04E484816C8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E7111787-F7A5-489C-874F-AE46B8283157}" type="pres">
      <dgm:prSet presAssocID="{5851D224-4BAC-4CB4-BFF3-B04E484816C8}" presName="hierChild2" presStyleCnt="0"/>
      <dgm:spPr/>
    </dgm:pt>
    <dgm:pt modelId="{C987E7F8-40E6-4075-94B8-45A273874750}" type="pres">
      <dgm:prSet presAssocID="{F4CDF9A5-124D-4B4D-A818-50EE7EF53ABC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481C7113-C49D-4849-89FF-FE629B5E52C9}" type="pres">
      <dgm:prSet presAssocID="{17BDC904-4FBD-45C8-A8C1-A42C17A9E5F5}" presName="hierRoot2" presStyleCnt="0">
        <dgm:presLayoutVars>
          <dgm:hierBranch val="init"/>
        </dgm:presLayoutVars>
      </dgm:prSet>
      <dgm:spPr/>
    </dgm:pt>
    <dgm:pt modelId="{4B74E289-3107-4F2C-ACF4-E256D7CC212F}" type="pres">
      <dgm:prSet presAssocID="{17BDC904-4FBD-45C8-A8C1-A42C17A9E5F5}" presName="rootComposite2" presStyleCnt="0"/>
      <dgm:spPr/>
    </dgm:pt>
    <dgm:pt modelId="{74C9CA06-033C-4C3E-8E5D-DB41845ED22D}" type="pres">
      <dgm:prSet presAssocID="{17BDC904-4FBD-45C8-A8C1-A42C17A9E5F5}" presName="rootText2" presStyleLbl="alignAcc1" presStyleIdx="0" presStyleCnt="0" custScaleY="1679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530FF4-B6DA-449D-A2DF-CA9CCEF8A08F}" type="pres">
      <dgm:prSet presAssocID="{17BDC904-4FBD-45C8-A8C1-A42C17A9E5F5}" presName="topArc2" presStyleLbl="parChTrans1D1" presStyleIdx="2" presStyleCnt="14"/>
      <dgm:spPr/>
    </dgm:pt>
    <dgm:pt modelId="{81F42CB8-30DF-49ED-89B6-60B629E4EFEE}" type="pres">
      <dgm:prSet presAssocID="{17BDC904-4FBD-45C8-A8C1-A42C17A9E5F5}" presName="bottomArc2" presStyleLbl="parChTrans1D1" presStyleIdx="3" presStyleCnt="14"/>
      <dgm:spPr/>
    </dgm:pt>
    <dgm:pt modelId="{1E4FCC68-9DDE-46E3-B7B5-362ED6144E8C}" type="pres">
      <dgm:prSet presAssocID="{17BDC904-4FBD-45C8-A8C1-A42C17A9E5F5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2EA61EA5-A11B-40B3-A061-EBBFDA4E9F59}" type="pres">
      <dgm:prSet presAssocID="{17BDC904-4FBD-45C8-A8C1-A42C17A9E5F5}" presName="hierChild4" presStyleCnt="0"/>
      <dgm:spPr/>
    </dgm:pt>
    <dgm:pt modelId="{FC221710-9A31-4322-81DF-3A4C90CD9A57}" type="pres">
      <dgm:prSet presAssocID="{17BDC904-4FBD-45C8-A8C1-A42C17A9E5F5}" presName="hierChild5" presStyleCnt="0"/>
      <dgm:spPr/>
    </dgm:pt>
    <dgm:pt modelId="{E65E79A3-9CA5-4D15-9698-0CEAB48E87E8}" type="pres">
      <dgm:prSet presAssocID="{D4E8C5F5-6645-4821-B2B6-4E38AD3B5BED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D357EFEA-6EBA-4435-975E-8AE0BABCAEDB}" type="pres">
      <dgm:prSet presAssocID="{BF18308F-2B94-4B14-AC0B-8AE8939A99E7}" presName="hierRoot2" presStyleCnt="0">
        <dgm:presLayoutVars>
          <dgm:hierBranch val="init"/>
        </dgm:presLayoutVars>
      </dgm:prSet>
      <dgm:spPr/>
    </dgm:pt>
    <dgm:pt modelId="{A138265C-6CBB-4B9C-9FBE-5E210F7B98F3}" type="pres">
      <dgm:prSet presAssocID="{BF18308F-2B94-4B14-AC0B-8AE8939A99E7}" presName="rootComposite2" presStyleCnt="0"/>
      <dgm:spPr/>
    </dgm:pt>
    <dgm:pt modelId="{4E233E8B-0E86-4C65-AB2E-D1473FBCFB78}" type="pres">
      <dgm:prSet presAssocID="{BF18308F-2B94-4B14-AC0B-8AE8939A99E7}" presName="rootText2" presStyleLbl="alignAcc1" presStyleIdx="0" presStyleCnt="0" custScaleY="1714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E08A7F-49B7-40DC-9EF3-992F978B087E}" type="pres">
      <dgm:prSet presAssocID="{BF18308F-2B94-4B14-AC0B-8AE8939A99E7}" presName="topArc2" presStyleLbl="parChTrans1D1" presStyleIdx="4" presStyleCnt="14"/>
      <dgm:spPr/>
    </dgm:pt>
    <dgm:pt modelId="{EC243526-95A8-4123-906C-FFD63F269680}" type="pres">
      <dgm:prSet presAssocID="{BF18308F-2B94-4B14-AC0B-8AE8939A99E7}" presName="bottomArc2" presStyleLbl="parChTrans1D1" presStyleIdx="5" presStyleCnt="14"/>
      <dgm:spPr/>
    </dgm:pt>
    <dgm:pt modelId="{C27546BC-0AE0-40FC-AF16-4F6CD9214E38}" type="pres">
      <dgm:prSet presAssocID="{BF18308F-2B94-4B14-AC0B-8AE8939A99E7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27A315E5-92BE-49ED-A190-5075F3358CB4}" type="pres">
      <dgm:prSet presAssocID="{BF18308F-2B94-4B14-AC0B-8AE8939A99E7}" presName="hierChild4" presStyleCnt="0"/>
      <dgm:spPr/>
    </dgm:pt>
    <dgm:pt modelId="{55AF58F6-42C1-40A2-9CB7-C55919303B36}" type="pres">
      <dgm:prSet presAssocID="{BF18308F-2B94-4B14-AC0B-8AE8939A99E7}" presName="hierChild5" presStyleCnt="0"/>
      <dgm:spPr/>
    </dgm:pt>
    <dgm:pt modelId="{120EA59B-D444-4589-BF08-1F3C42CF79C1}" type="pres">
      <dgm:prSet presAssocID="{FEFE14DF-9385-4E42-8911-1ACB8252FEE5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5DEA79D4-2642-4F3F-8CF7-9CD371FD9B51}" type="pres">
      <dgm:prSet presAssocID="{6D56F429-293B-4B75-BD6E-CD656865812E}" presName="hierRoot2" presStyleCnt="0">
        <dgm:presLayoutVars>
          <dgm:hierBranch val="init"/>
        </dgm:presLayoutVars>
      </dgm:prSet>
      <dgm:spPr/>
    </dgm:pt>
    <dgm:pt modelId="{564369FC-39D0-43E7-84EF-CB68F10D2342}" type="pres">
      <dgm:prSet presAssocID="{6D56F429-293B-4B75-BD6E-CD656865812E}" presName="rootComposite2" presStyleCnt="0"/>
      <dgm:spPr/>
    </dgm:pt>
    <dgm:pt modelId="{7131663C-A7D4-4F39-A2A2-BF0192D8A5F9}" type="pres">
      <dgm:prSet presAssocID="{6D56F429-293B-4B75-BD6E-CD656865812E}" presName="rootText2" presStyleLbl="alignAcc1" presStyleIdx="0" presStyleCnt="0" custScaleY="1714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CFC391-EB68-4DB8-8E4C-2233DFFD92EB}" type="pres">
      <dgm:prSet presAssocID="{6D56F429-293B-4B75-BD6E-CD656865812E}" presName="topArc2" presStyleLbl="parChTrans1D1" presStyleIdx="6" presStyleCnt="14"/>
      <dgm:spPr/>
    </dgm:pt>
    <dgm:pt modelId="{EDB24231-AC9E-431A-9094-40D387F86DB1}" type="pres">
      <dgm:prSet presAssocID="{6D56F429-293B-4B75-BD6E-CD656865812E}" presName="bottomArc2" presStyleLbl="parChTrans1D1" presStyleIdx="7" presStyleCnt="14"/>
      <dgm:spPr/>
    </dgm:pt>
    <dgm:pt modelId="{EE663CAF-3B48-4B73-BBDA-B87A98840556}" type="pres">
      <dgm:prSet presAssocID="{6D56F429-293B-4B75-BD6E-CD656865812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D3E811E2-522E-4A20-805E-82CC0312B889}" type="pres">
      <dgm:prSet presAssocID="{6D56F429-293B-4B75-BD6E-CD656865812E}" presName="hierChild4" presStyleCnt="0"/>
      <dgm:spPr/>
    </dgm:pt>
    <dgm:pt modelId="{C62BF6FA-75CE-4D86-B43C-865FA60D5D8B}" type="pres">
      <dgm:prSet presAssocID="{6D56F429-293B-4B75-BD6E-CD656865812E}" presName="hierChild5" presStyleCnt="0"/>
      <dgm:spPr/>
    </dgm:pt>
    <dgm:pt modelId="{66464924-00CC-4234-ABF1-2B85FA3F3FD6}" type="pres">
      <dgm:prSet presAssocID="{B5C65CDA-C036-4139-8C43-53FA5502EE1F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8E6D8257-7176-4D21-AD35-8BDFDA2AF8ED}" type="pres">
      <dgm:prSet presAssocID="{D1A9D7C5-05F9-4A22-AD91-439FF592CC9A}" presName="hierRoot2" presStyleCnt="0">
        <dgm:presLayoutVars>
          <dgm:hierBranch val="init"/>
        </dgm:presLayoutVars>
      </dgm:prSet>
      <dgm:spPr/>
    </dgm:pt>
    <dgm:pt modelId="{7EF32B58-E317-47AB-AF0B-59B8AF8CEFDA}" type="pres">
      <dgm:prSet presAssocID="{D1A9D7C5-05F9-4A22-AD91-439FF592CC9A}" presName="rootComposite2" presStyleCnt="0"/>
      <dgm:spPr/>
    </dgm:pt>
    <dgm:pt modelId="{FF495C8D-78EB-46EA-B4A8-D264CF98BF61}" type="pres">
      <dgm:prSet presAssocID="{D1A9D7C5-05F9-4A22-AD91-439FF592CC9A}" presName="rootText2" presStyleLbl="alignAcc1" presStyleIdx="0" presStyleCnt="0" custScaleY="1714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32FDED-9E4F-4CD3-939D-6B081529EE7D}" type="pres">
      <dgm:prSet presAssocID="{D1A9D7C5-05F9-4A22-AD91-439FF592CC9A}" presName="topArc2" presStyleLbl="parChTrans1D1" presStyleIdx="8" presStyleCnt="14"/>
      <dgm:spPr/>
    </dgm:pt>
    <dgm:pt modelId="{2DCE0F42-2C03-44F0-9587-8E603A401919}" type="pres">
      <dgm:prSet presAssocID="{D1A9D7C5-05F9-4A22-AD91-439FF592CC9A}" presName="bottomArc2" presStyleLbl="parChTrans1D1" presStyleIdx="9" presStyleCnt="14"/>
      <dgm:spPr/>
    </dgm:pt>
    <dgm:pt modelId="{E021BDB8-A887-4E4F-8E91-DC782DD8C387}" type="pres">
      <dgm:prSet presAssocID="{D1A9D7C5-05F9-4A22-AD91-439FF592CC9A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5EC080EC-9BD4-4D3C-8FAC-624A6D8240DE}" type="pres">
      <dgm:prSet presAssocID="{D1A9D7C5-05F9-4A22-AD91-439FF592CC9A}" presName="hierChild4" presStyleCnt="0"/>
      <dgm:spPr/>
    </dgm:pt>
    <dgm:pt modelId="{1648B064-C7CE-4607-BC9D-ABD72BE52075}" type="pres">
      <dgm:prSet presAssocID="{D1A9D7C5-05F9-4A22-AD91-439FF592CC9A}" presName="hierChild5" presStyleCnt="0"/>
      <dgm:spPr/>
    </dgm:pt>
    <dgm:pt modelId="{3C70B22A-7F1A-414C-A103-D978A5589832}" type="pres">
      <dgm:prSet presAssocID="{9C5ADD8A-3393-4F85-9B31-B3C1A45FF2BB}" presName="Name28" presStyleLbl="parChTrans1D2" presStyleIdx="4" presStyleCnt="6"/>
      <dgm:spPr/>
      <dgm:t>
        <a:bodyPr/>
        <a:lstStyle/>
        <a:p>
          <a:endParaRPr lang="zh-CN" altLang="en-US"/>
        </a:p>
      </dgm:t>
    </dgm:pt>
    <dgm:pt modelId="{2A0B09A6-F72C-47D9-A028-1CF43C2FAF7A}" type="pres">
      <dgm:prSet presAssocID="{BA5D601F-B709-476E-B0CA-C3AEC44A3A64}" presName="hierRoot2" presStyleCnt="0">
        <dgm:presLayoutVars>
          <dgm:hierBranch val="init"/>
        </dgm:presLayoutVars>
      </dgm:prSet>
      <dgm:spPr/>
    </dgm:pt>
    <dgm:pt modelId="{3FA9E6EC-8CD8-4F6C-9DB5-322C5295D7A7}" type="pres">
      <dgm:prSet presAssocID="{BA5D601F-B709-476E-B0CA-C3AEC44A3A64}" presName="rootComposite2" presStyleCnt="0"/>
      <dgm:spPr/>
    </dgm:pt>
    <dgm:pt modelId="{0391A762-2B54-4439-AC6C-F0646F3C1903}" type="pres">
      <dgm:prSet presAssocID="{BA5D601F-B709-476E-B0CA-C3AEC44A3A64}" presName="rootText2" presStyleLbl="alignAcc1" presStyleIdx="0" presStyleCnt="0" custScaleY="1714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70A980-1317-426A-A465-0F21DBE46103}" type="pres">
      <dgm:prSet presAssocID="{BA5D601F-B709-476E-B0CA-C3AEC44A3A64}" presName="topArc2" presStyleLbl="parChTrans1D1" presStyleIdx="10" presStyleCnt="14"/>
      <dgm:spPr/>
    </dgm:pt>
    <dgm:pt modelId="{272F62C3-26D9-4A05-857F-F8DB76B23377}" type="pres">
      <dgm:prSet presAssocID="{BA5D601F-B709-476E-B0CA-C3AEC44A3A64}" presName="bottomArc2" presStyleLbl="parChTrans1D1" presStyleIdx="11" presStyleCnt="14"/>
      <dgm:spPr/>
    </dgm:pt>
    <dgm:pt modelId="{835CF7BC-6893-47D2-B6A3-FF4DD9FB6987}" type="pres">
      <dgm:prSet presAssocID="{BA5D601F-B709-476E-B0CA-C3AEC44A3A64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32CD2AB-1C59-4F76-8E6B-323A199256F5}" type="pres">
      <dgm:prSet presAssocID="{BA5D601F-B709-476E-B0CA-C3AEC44A3A64}" presName="hierChild4" presStyleCnt="0"/>
      <dgm:spPr/>
    </dgm:pt>
    <dgm:pt modelId="{F3B43540-8D83-42C3-8D0E-DBB85673CF91}" type="pres">
      <dgm:prSet presAssocID="{BA5D601F-B709-476E-B0CA-C3AEC44A3A64}" presName="hierChild5" presStyleCnt="0"/>
      <dgm:spPr/>
    </dgm:pt>
    <dgm:pt modelId="{7DE7F6CC-C5C5-4B0E-8018-6BDA9BBD7E0E}" type="pres">
      <dgm:prSet presAssocID="{560B9130-9DC7-42E0-9B2E-5B349148BD3D}" presName="Name28" presStyleLbl="parChTrans1D2" presStyleIdx="5" presStyleCnt="6"/>
      <dgm:spPr/>
      <dgm:t>
        <a:bodyPr/>
        <a:lstStyle/>
        <a:p>
          <a:endParaRPr lang="zh-CN" altLang="en-US"/>
        </a:p>
      </dgm:t>
    </dgm:pt>
    <dgm:pt modelId="{4579AA22-E57E-4C9D-8FB7-2FFE4D128915}" type="pres">
      <dgm:prSet presAssocID="{67C54B62-6A15-4A6B-B06A-E5B309D60456}" presName="hierRoot2" presStyleCnt="0">
        <dgm:presLayoutVars>
          <dgm:hierBranch val="init"/>
        </dgm:presLayoutVars>
      </dgm:prSet>
      <dgm:spPr/>
    </dgm:pt>
    <dgm:pt modelId="{C1E12951-021B-4F83-8D63-0918B6D5C448}" type="pres">
      <dgm:prSet presAssocID="{67C54B62-6A15-4A6B-B06A-E5B309D60456}" presName="rootComposite2" presStyleCnt="0"/>
      <dgm:spPr/>
    </dgm:pt>
    <dgm:pt modelId="{8707E8B0-9DE4-4235-ACBA-2568A8BDD068}" type="pres">
      <dgm:prSet presAssocID="{67C54B62-6A15-4A6B-B06A-E5B309D60456}" presName="rootText2" presStyleLbl="alignAcc1" presStyleIdx="0" presStyleCnt="0" custScaleY="1714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5CF174-723E-4730-B3B3-0F0DFFD19ADD}" type="pres">
      <dgm:prSet presAssocID="{67C54B62-6A15-4A6B-B06A-E5B309D60456}" presName="topArc2" presStyleLbl="parChTrans1D1" presStyleIdx="12" presStyleCnt="14"/>
      <dgm:spPr/>
    </dgm:pt>
    <dgm:pt modelId="{9B7D091D-CFBA-457E-9B1F-2ED8DF77D19D}" type="pres">
      <dgm:prSet presAssocID="{67C54B62-6A15-4A6B-B06A-E5B309D60456}" presName="bottomArc2" presStyleLbl="parChTrans1D1" presStyleIdx="13" presStyleCnt="14"/>
      <dgm:spPr/>
    </dgm:pt>
    <dgm:pt modelId="{D979C398-A433-4D49-8B7F-2AD09BE52D2D}" type="pres">
      <dgm:prSet presAssocID="{67C54B62-6A15-4A6B-B06A-E5B309D60456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72E93E2-5BBE-4E56-8F77-81775B96518E}" type="pres">
      <dgm:prSet presAssocID="{67C54B62-6A15-4A6B-B06A-E5B309D60456}" presName="hierChild4" presStyleCnt="0"/>
      <dgm:spPr/>
    </dgm:pt>
    <dgm:pt modelId="{798F6DB7-45CD-4527-8A7B-573C6F363113}" type="pres">
      <dgm:prSet presAssocID="{67C54B62-6A15-4A6B-B06A-E5B309D60456}" presName="hierChild5" presStyleCnt="0"/>
      <dgm:spPr/>
    </dgm:pt>
    <dgm:pt modelId="{42FFA8D1-E970-423B-98CD-ECF907848F5B}" type="pres">
      <dgm:prSet presAssocID="{5851D224-4BAC-4CB4-BFF3-B04E484816C8}" presName="hierChild3" presStyleCnt="0"/>
      <dgm:spPr/>
    </dgm:pt>
  </dgm:ptLst>
  <dgm:cxnLst>
    <dgm:cxn modelId="{C3886DD3-856D-4F1A-BDC7-9AC533F3B817}" type="presOf" srcId="{560B9130-9DC7-42E0-9B2E-5B349148BD3D}" destId="{7DE7F6CC-C5C5-4B0E-8018-6BDA9BBD7E0E}" srcOrd="0" destOrd="0" presId="urn:microsoft.com/office/officeart/2008/layout/HalfCircleOrganizationChart"/>
    <dgm:cxn modelId="{0028FD8A-88D5-47AA-81D4-9C9871BB703B}" type="presOf" srcId="{5851D224-4BAC-4CB4-BFF3-B04E484816C8}" destId="{6133F853-E693-4E47-B380-FAB88F702CC6}" srcOrd="1" destOrd="0" presId="urn:microsoft.com/office/officeart/2008/layout/HalfCircleOrganizationChart"/>
    <dgm:cxn modelId="{6337E339-5B69-48D2-BE1F-38BE491B4A58}" type="presOf" srcId="{67C54B62-6A15-4A6B-B06A-E5B309D60456}" destId="{D979C398-A433-4D49-8B7F-2AD09BE52D2D}" srcOrd="1" destOrd="0" presId="urn:microsoft.com/office/officeart/2008/layout/HalfCircleOrganizationChart"/>
    <dgm:cxn modelId="{93700373-69F9-4640-8DB9-A55C405F1F78}" type="presOf" srcId="{D1A9D7C5-05F9-4A22-AD91-439FF592CC9A}" destId="{E021BDB8-A887-4E4F-8E91-DC782DD8C387}" srcOrd="1" destOrd="0" presId="urn:microsoft.com/office/officeart/2008/layout/HalfCircleOrganizationChart"/>
    <dgm:cxn modelId="{4CD3C497-C375-4BEF-A35D-EA6E47AE2508}" srcId="{5851D224-4BAC-4CB4-BFF3-B04E484816C8}" destId="{BF18308F-2B94-4B14-AC0B-8AE8939A99E7}" srcOrd="1" destOrd="0" parTransId="{D4E8C5F5-6645-4821-B2B6-4E38AD3B5BED}" sibTransId="{85E3F247-1FBA-48F3-A91D-1406D57B137F}"/>
    <dgm:cxn modelId="{FCEC8040-8B69-4573-9FBB-C6631D3D6B33}" srcId="{5851D224-4BAC-4CB4-BFF3-B04E484816C8}" destId="{6D56F429-293B-4B75-BD6E-CD656865812E}" srcOrd="2" destOrd="0" parTransId="{FEFE14DF-9385-4E42-8911-1ACB8252FEE5}" sibTransId="{097F590D-8008-422A-9520-EACC923895D1}"/>
    <dgm:cxn modelId="{702277C8-9F96-4F80-891E-D809EB06E953}" type="presOf" srcId="{61B995D5-E880-48B9-92BA-D738AFA30016}" destId="{B75A34AC-AE75-4C04-BA23-B7C568928F74}" srcOrd="0" destOrd="0" presId="urn:microsoft.com/office/officeart/2008/layout/HalfCircleOrganizationChart"/>
    <dgm:cxn modelId="{0FE43A2E-1931-4005-BEE1-6EBEB4B3E1B4}" srcId="{5851D224-4BAC-4CB4-BFF3-B04E484816C8}" destId="{D1A9D7C5-05F9-4A22-AD91-439FF592CC9A}" srcOrd="3" destOrd="0" parTransId="{B5C65CDA-C036-4139-8C43-53FA5502EE1F}" sibTransId="{51BFD8C2-B2FF-4B50-80F2-D816B0F5F112}"/>
    <dgm:cxn modelId="{A4BB92AE-13D8-45B5-B441-B46FD0769015}" type="presOf" srcId="{17BDC904-4FBD-45C8-A8C1-A42C17A9E5F5}" destId="{74C9CA06-033C-4C3E-8E5D-DB41845ED22D}" srcOrd="0" destOrd="0" presId="urn:microsoft.com/office/officeart/2008/layout/HalfCircleOrganizationChart"/>
    <dgm:cxn modelId="{FBCD8C34-1F09-44B2-977A-9A235893CD81}" type="presOf" srcId="{BF18308F-2B94-4B14-AC0B-8AE8939A99E7}" destId="{C27546BC-0AE0-40FC-AF16-4F6CD9214E38}" srcOrd="1" destOrd="0" presId="urn:microsoft.com/office/officeart/2008/layout/HalfCircleOrganizationChart"/>
    <dgm:cxn modelId="{75907C3D-1B3B-46FB-AC09-491891D6A31A}" type="presOf" srcId="{D1A9D7C5-05F9-4A22-AD91-439FF592CC9A}" destId="{FF495C8D-78EB-46EA-B4A8-D264CF98BF61}" srcOrd="0" destOrd="0" presId="urn:microsoft.com/office/officeart/2008/layout/HalfCircleOrganizationChart"/>
    <dgm:cxn modelId="{8D6785E1-67A6-4985-9333-D2531C02F4BB}" type="presOf" srcId="{D4E8C5F5-6645-4821-B2B6-4E38AD3B5BED}" destId="{E65E79A3-9CA5-4D15-9698-0CEAB48E87E8}" srcOrd="0" destOrd="0" presId="urn:microsoft.com/office/officeart/2008/layout/HalfCircleOrganizationChart"/>
    <dgm:cxn modelId="{7E0A32DD-CFC5-40E9-BEEF-F369AC3049E1}" type="presOf" srcId="{5851D224-4BAC-4CB4-BFF3-B04E484816C8}" destId="{53DBD7A4-CF32-422C-9EF0-B43CF415B930}" srcOrd="0" destOrd="0" presId="urn:microsoft.com/office/officeart/2008/layout/HalfCircleOrganizationChart"/>
    <dgm:cxn modelId="{6E660620-2483-45DD-B88D-9D536F6E54F2}" srcId="{5851D224-4BAC-4CB4-BFF3-B04E484816C8}" destId="{67C54B62-6A15-4A6B-B06A-E5B309D60456}" srcOrd="5" destOrd="0" parTransId="{560B9130-9DC7-42E0-9B2E-5B349148BD3D}" sibTransId="{1EE0B095-C431-4F3B-B6DA-D3E88262095B}"/>
    <dgm:cxn modelId="{20BE99CE-7536-493E-9734-B49FEF690FB1}" srcId="{5851D224-4BAC-4CB4-BFF3-B04E484816C8}" destId="{17BDC904-4FBD-45C8-A8C1-A42C17A9E5F5}" srcOrd="0" destOrd="0" parTransId="{F4CDF9A5-124D-4B4D-A818-50EE7EF53ABC}" sibTransId="{30A1073A-C018-412F-88FE-DDAAC2627310}"/>
    <dgm:cxn modelId="{31D2EE5E-7455-48C6-9CE5-8279A91707A8}" type="presOf" srcId="{FEFE14DF-9385-4E42-8911-1ACB8252FEE5}" destId="{120EA59B-D444-4589-BF08-1F3C42CF79C1}" srcOrd="0" destOrd="0" presId="urn:microsoft.com/office/officeart/2008/layout/HalfCircleOrganizationChart"/>
    <dgm:cxn modelId="{818FF91B-4189-4BA3-B510-63E896CBAEA1}" type="presOf" srcId="{9C5ADD8A-3393-4F85-9B31-B3C1A45FF2BB}" destId="{3C70B22A-7F1A-414C-A103-D978A5589832}" srcOrd="0" destOrd="0" presId="urn:microsoft.com/office/officeart/2008/layout/HalfCircleOrganizationChart"/>
    <dgm:cxn modelId="{3A83BC88-F743-41E0-BEF2-FEEAAEE08649}" type="presOf" srcId="{6D56F429-293B-4B75-BD6E-CD656865812E}" destId="{EE663CAF-3B48-4B73-BBDA-B87A98840556}" srcOrd="1" destOrd="0" presId="urn:microsoft.com/office/officeart/2008/layout/HalfCircleOrganizationChart"/>
    <dgm:cxn modelId="{96C7ADF6-D427-4796-8A30-976223040CBF}" type="presOf" srcId="{F4CDF9A5-124D-4B4D-A818-50EE7EF53ABC}" destId="{C987E7F8-40E6-4075-94B8-45A273874750}" srcOrd="0" destOrd="0" presId="urn:microsoft.com/office/officeart/2008/layout/HalfCircleOrganizationChart"/>
    <dgm:cxn modelId="{58ADF580-BE2F-4748-8AF3-531F15DE0722}" type="presOf" srcId="{BA5D601F-B709-476E-B0CA-C3AEC44A3A64}" destId="{0391A762-2B54-4439-AC6C-F0646F3C1903}" srcOrd="0" destOrd="0" presId="urn:microsoft.com/office/officeart/2008/layout/HalfCircleOrganizationChart"/>
    <dgm:cxn modelId="{FAC1EF83-F402-49E7-B35E-BCD7943FE065}" type="presOf" srcId="{6D56F429-293B-4B75-BD6E-CD656865812E}" destId="{7131663C-A7D4-4F39-A2A2-BF0192D8A5F9}" srcOrd="0" destOrd="0" presId="urn:microsoft.com/office/officeart/2008/layout/HalfCircleOrganizationChart"/>
    <dgm:cxn modelId="{C8DE8BD5-379B-402F-B90C-A97332F8AD14}" srcId="{61B995D5-E880-48B9-92BA-D738AFA30016}" destId="{5851D224-4BAC-4CB4-BFF3-B04E484816C8}" srcOrd="0" destOrd="0" parTransId="{1D12C9E6-233F-43CF-BE94-4072C6ED0C09}" sibTransId="{17E39DB6-DEA0-458A-882F-6FA050F804EB}"/>
    <dgm:cxn modelId="{02F0D044-48BE-4953-B352-68C47898C987}" srcId="{5851D224-4BAC-4CB4-BFF3-B04E484816C8}" destId="{BA5D601F-B709-476E-B0CA-C3AEC44A3A64}" srcOrd="4" destOrd="0" parTransId="{9C5ADD8A-3393-4F85-9B31-B3C1A45FF2BB}" sibTransId="{6EDAAE2C-37C9-433C-8707-32B77771A9BB}"/>
    <dgm:cxn modelId="{02CC4334-BABC-422F-A3EA-DC027A625D82}" type="presOf" srcId="{67C54B62-6A15-4A6B-B06A-E5B309D60456}" destId="{8707E8B0-9DE4-4235-ACBA-2568A8BDD068}" srcOrd="0" destOrd="0" presId="urn:microsoft.com/office/officeart/2008/layout/HalfCircleOrganizationChart"/>
    <dgm:cxn modelId="{1E11AB03-BAA6-42E2-BC1E-52DEEB5597E8}" type="presOf" srcId="{17BDC904-4FBD-45C8-A8C1-A42C17A9E5F5}" destId="{1E4FCC68-9DDE-46E3-B7B5-362ED6144E8C}" srcOrd="1" destOrd="0" presId="urn:microsoft.com/office/officeart/2008/layout/HalfCircleOrganizationChart"/>
    <dgm:cxn modelId="{0CE1FCA8-7A79-4A5F-AFC6-E9352780DA04}" type="presOf" srcId="{BA5D601F-B709-476E-B0CA-C3AEC44A3A64}" destId="{835CF7BC-6893-47D2-B6A3-FF4DD9FB6987}" srcOrd="1" destOrd="0" presId="urn:microsoft.com/office/officeart/2008/layout/HalfCircleOrganizationChart"/>
    <dgm:cxn modelId="{843BD013-55DF-473D-A4AC-CA165FEB201B}" type="presOf" srcId="{B5C65CDA-C036-4139-8C43-53FA5502EE1F}" destId="{66464924-00CC-4234-ABF1-2B85FA3F3FD6}" srcOrd="0" destOrd="0" presId="urn:microsoft.com/office/officeart/2008/layout/HalfCircleOrganizationChart"/>
    <dgm:cxn modelId="{506168E2-8D99-4DD1-81AA-8ED3FF85A81C}" type="presOf" srcId="{BF18308F-2B94-4B14-AC0B-8AE8939A99E7}" destId="{4E233E8B-0E86-4C65-AB2E-D1473FBCFB78}" srcOrd="0" destOrd="0" presId="urn:microsoft.com/office/officeart/2008/layout/HalfCircleOrganizationChart"/>
    <dgm:cxn modelId="{68807239-5B90-47C8-A398-AD6D239B21C8}" type="presParOf" srcId="{B75A34AC-AE75-4C04-BA23-B7C568928F74}" destId="{D7E22E85-E5EB-46A9-847C-B20F6EA93F84}" srcOrd="0" destOrd="0" presId="urn:microsoft.com/office/officeart/2008/layout/HalfCircleOrganizationChart"/>
    <dgm:cxn modelId="{C6964CBF-6FD1-4FF3-B67D-34655B4B4E5F}" type="presParOf" srcId="{D7E22E85-E5EB-46A9-847C-B20F6EA93F84}" destId="{9D794D1B-4482-4606-ADFE-7A29AD0AD652}" srcOrd="0" destOrd="0" presId="urn:microsoft.com/office/officeart/2008/layout/HalfCircleOrganizationChart"/>
    <dgm:cxn modelId="{66CE785E-4E41-4CA3-BFB1-9D2C0E75AD47}" type="presParOf" srcId="{9D794D1B-4482-4606-ADFE-7A29AD0AD652}" destId="{53DBD7A4-CF32-422C-9EF0-B43CF415B930}" srcOrd="0" destOrd="0" presId="urn:microsoft.com/office/officeart/2008/layout/HalfCircleOrganizationChart"/>
    <dgm:cxn modelId="{3ED5D5BB-6F5F-4916-A607-3C79A306CE29}" type="presParOf" srcId="{9D794D1B-4482-4606-ADFE-7A29AD0AD652}" destId="{59A4CA0D-2E62-4E6E-99D7-CE3BB76DD18D}" srcOrd="1" destOrd="0" presId="urn:microsoft.com/office/officeart/2008/layout/HalfCircleOrganizationChart"/>
    <dgm:cxn modelId="{A6D5B11C-D13A-4EBC-8D85-B21EBBE51B4E}" type="presParOf" srcId="{9D794D1B-4482-4606-ADFE-7A29AD0AD652}" destId="{A14CB3AF-A420-4270-A335-BC0D22AD51F8}" srcOrd="2" destOrd="0" presId="urn:microsoft.com/office/officeart/2008/layout/HalfCircleOrganizationChart"/>
    <dgm:cxn modelId="{F3B495C2-CDB8-4831-939B-00183518B96D}" type="presParOf" srcId="{9D794D1B-4482-4606-ADFE-7A29AD0AD652}" destId="{6133F853-E693-4E47-B380-FAB88F702CC6}" srcOrd="3" destOrd="0" presId="urn:microsoft.com/office/officeart/2008/layout/HalfCircleOrganizationChart"/>
    <dgm:cxn modelId="{F8F0C6A2-0474-49E4-8851-A15CD3CC9312}" type="presParOf" srcId="{D7E22E85-E5EB-46A9-847C-B20F6EA93F84}" destId="{E7111787-F7A5-489C-874F-AE46B8283157}" srcOrd="1" destOrd="0" presId="urn:microsoft.com/office/officeart/2008/layout/HalfCircleOrganizationChart"/>
    <dgm:cxn modelId="{C70F393B-D295-4624-A5D2-7473AD8A3F35}" type="presParOf" srcId="{E7111787-F7A5-489C-874F-AE46B8283157}" destId="{C987E7F8-40E6-4075-94B8-45A273874750}" srcOrd="0" destOrd="0" presId="urn:microsoft.com/office/officeart/2008/layout/HalfCircleOrganizationChart"/>
    <dgm:cxn modelId="{B5D70F17-1D5F-498B-8ED7-9CB5EF099C51}" type="presParOf" srcId="{E7111787-F7A5-489C-874F-AE46B8283157}" destId="{481C7113-C49D-4849-89FF-FE629B5E52C9}" srcOrd="1" destOrd="0" presId="urn:microsoft.com/office/officeart/2008/layout/HalfCircleOrganizationChart"/>
    <dgm:cxn modelId="{C47C8ED4-92EC-410D-9901-DA4D71AC807D}" type="presParOf" srcId="{481C7113-C49D-4849-89FF-FE629B5E52C9}" destId="{4B74E289-3107-4F2C-ACF4-E256D7CC212F}" srcOrd="0" destOrd="0" presId="urn:microsoft.com/office/officeart/2008/layout/HalfCircleOrganizationChart"/>
    <dgm:cxn modelId="{9CA96B16-3E74-42B0-B6F9-A0B7C5C1E9D6}" type="presParOf" srcId="{4B74E289-3107-4F2C-ACF4-E256D7CC212F}" destId="{74C9CA06-033C-4C3E-8E5D-DB41845ED22D}" srcOrd="0" destOrd="0" presId="urn:microsoft.com/office/officeart/2008/layout/HalfCircleOrganizationChart"/>
    <dgm:cxn modelId="{74D45B51-F77F-4DE3-B0D7-15B8C9B4AEB7}" type="presParOf" srcId="{4B74E289-3107-4F2C-ACF4-E256D7CC212F}" destId="{68530FF4-B6DA-449D-A2DF-CA9CCEF8A08F}" srcOrd="1" destOrd="0" presId="urn:microsoft.com/office/officeart/2008/layout/HalfCircleOrganizationChart"/>
    <dgm:cxn modelId="{6AA9DDA7-52E5-47D0-862E-D8B18D8E13A1}" type="presParOf" srcId="{4B74E289-3107-4F2C-ACF4-E256D7CC212F}" destId="{81F42CB8-30DF-49ED-89B6-60B629E4EFEE}" srcOrd="2" destOrd="0" presId="urn:microsoft.com/office/officeart/2008/layout/HalfCircleOrganizationChart"/>
    <dgm:cxn modelId="{2C2D632F-38BE-4AB8-82AF-30EEB844EFD5}" type="presParOf" srcId="{4B74E289-3107-4F2C-ACF4-E256D7CC212F}" destId="{1E4FCC68-9DDE-46E3-B7B5-362ED6144E8C}" srcOrd="3" destOrd="0" presId="urn:microsoft.com/office/officeart/2008/layout/HalfCircleOrganizationChart"/>
    <dgm:cxn modelId="{E277DAD3-6F47-4CDF-9902-DCB832E94A11}" type="presParOf" srcId="{481C7113-C49D-4849-89FF-FE629B5E52C9}" destId="{2EA61EA5-A11B-40B3-A061-EBBFDA4E9F59}" srcOrd="1" destOrd="0" presId="urn:microsoft.com/office/officeart/2008/layout/HalfCircleOrganizationChart"/>
    <dgm:cxn modelId="{372F89D4-CE0C-48AD-990F-3BBE96D7379F}" type="presParOf" srcId="{481C7113-C49D-4849-89FF-FE629B5E52C9}" destId="{FC221710-9A31-4322-81DF-3A4C90CD9A57}" srcOrd="2" destOrd="0" presId="urn:microsoft.com/office/officeart/2008/layout/HalfCircleOrganizationChart"/>
    <dgm:cxn modelId="{9A885960-FFD5-43EF-AD2D-4184D4F1E476}" type="presParOf" srcId="{E7111787-F7A5-489C-874F-AE46B8283157}" destId="{E65E79A3-9CA5-4D15-9698-0CEAB48E87E8}" srcOrd="2" destOrd="0" presId="urn:microsoft.com/office/officeart/2008/layout/HalfCircleOrganizationChart"/>
    <dgm:cxn modelId="{ACF90ADC-C1C4-4F19-B843-5D43FD6F91BF}" type="presParOf" srcId="{E7111787-F7A5-489C-874F-AE46B8283157}" destId="{D357EFEA-6EBA-4435-975E-8AE0BABCAEDB}" srcOrd="3" destOrd="0" presId="urn:microsoft.com/office/officeart/2008/layout/HalfCircleOrganizationChart"/>
    <dgm:cxn modelId="{A7363E12-D896-447B-8FF2-157AE703DC07}" type="presParOf" srcId="{D357EFEA-6EBA-4435-975E-8AE0BABCAEDB}" destId="{A138265C-6CBB-4B9C-9FBE-5E210F7B98F3}" srcOrd="0" destOrd="0" presId="urn:microsoft.com/office/officeart/2008/layout/HalfCircleOrganizationChart"/>
    <dgm:cxn modelId="{6CF51D49-E058-4E19-AD5E-19879F82726E}" type="presParOf" srcId="{A138265C-6CBB-4B9C-9FBE-5E210F7B98F3}" destId="{4E233E8B-0E86-4C65-AB2E-D1473FBCFB78}" srcOrd="0" destOrd="0" presId="urn:microsoft.com/office/officeart/2008/layout/HalfCircleOrganizationChart"/>
    <dgm:cxn modelId="{0C34AA7D-82B2-4B97-A14A-BF824DD82E03}" type="presParOf" srcId="{A138265C-6CBB-4B9C-9FBE-5E210F7B98F3}" destId="{59E08A7F-49B7-40DC-9EF3-992F978B087E}" srcOrd="1" destOrd="0" presId="urn:microsoft.com/office/officeart/2008/layout/HalfCircleOrganizationChart"/>
    <dgm:cxn modelId="{D4791A79-A612-4880-AD42-A4C1A9197263}" type="presParOf" srcId="{A138265C-6CBB-4B9C-9FBE-5E210F7B98F3}" destId="{EC243526-95A8-4123-906C-FFD63F269680}" srcOrd="2" destOrd="0" presId="urn:microsoft.com/office/officeart/2008/layout/HalfCircleOrganizationChart"/>
    <dgm:cxn modelId="{A8880976-79DD-4A7D-A529-DC8625ACB229}" type="presParOf" srcId="{A138265C-6CBB-4B9C-9FBE-5E210F7B98F3}" destId="{C27546BC-0AE0-40FC-AF16-4F6CD9214E38}" srcOrd="3" destOrd="0" presId="urn:microsoft.com/office/officeart/2008/layout/HalfCircleOrganizationChart"/>
    <dgm:cxn modelId="{0C1A0974-F5B2-4085-B340-7B9925A27C3C}" type="presParOf" srcId="{D357EFEA-6EBA-4435-975E-8AE0BABCAEDB}" destId="{27A315E5-92BE-49ED-A190-5075F3358CB4}" srcOrd="1" destOrd="0" presId="urn:microsoft.com/office/officeart/2008/layout/HalfCircleOrganizationChart"/>
    <dgm:cxn modelId="{1DC5FD77-52F5-4065-BF73-310C3384DC3F}" type="presParOf" srcId="{D357EFEA-6EBA-4435-975E-8AE0BABCAEDB}" destId="{55AF58F6-42C1-40A2-9CB7-C55919303B36}" srcOrd="2" destOrd="0" presId="urn:microsoft.com/office/officeart/2008/layout/HalfCircleOrganizationChart"/>
    <dgm:cxn modelId="{A3BB8187-A8FF-423B-851F-136DBBB22CAD}" type="presParOf" srcId="{E7111787-F7A5-489C-874F-AE46B8283157}" destId="{120EA59B-D444-4589-BF08-1F3C42CF79C1}" srcOrd="4" destOrd="0" presId="urn:microsoft.com/office/officeart/2008/layout/HalfCircleOrganizationChart"/>
    <dgm:cxn modelId="{126B9523-2C06-4D43-B87E-C8A9144E87C6}" type="presParOf" srcId="{E7111787-F7A5-489C-874F-AE46B8283157}" destId="{5DEA79D4-2642-4F3F-8CF7-9CD371FD9B51}" srcOrd="5" destOrd="0" presId="urn:microsoft.com/office/officeart/2008/layout/HalfCircleOrganizationChart"/>
    <dgm:cxn modelId="{72B2B4CD-73AC-4A19-A2BE-AFEA3DAAEBAF}" type="presParOf" srcId="{5DEA79D4-2642-4F3F-8CF7-9CD371FD9B51}" destId="{564369FC-39D0-43E7-84EF-CB68F10D2342}" srcOrd="0" destOrd="0" presId="urn:microsoft.com/office/officeart/2008/layout/HalfCircleOrganizationChart"/>
    <dgm:cxn modelId="{524AB21F-CBE4-4098-91A2-66533F35D8B4}" type="presParOf" srcId="{564369FC-39D0-43E7-84EF-CB68F10D2342}" destId="{7131663C-A7D4-4F39-A2A2-BF0192D8A5F9}" srcOrd="0" destOrd="0" presId="urn:microsoft.com/office/officeart/2008/layout/HalfCircleOrganizationChart"/>
    <dgm:cxn modelId="{33BD8D89-3C8B-44E4-AFE0-A410130202DF}" type="presParOf" srcId="{564369FC-39D0-43E7-84EF-CB68F10D2342}" destId="{51CFC391-EB68-4DB8-8E4C-2233DFFD92EB}" srcOrd="1" destOrd="0" presId="urn:microsoft.com/office/officeart/2008/layout/HalfCircleOrganizationChart"/>
    <dgm:cxn modelId="{27200754-0B41-4B79-9572-8B165A2F8280}" type="presParOf" srcId="{564369FC-39D0-43E7-84EF-CB68F10D2342}" destId="{EDB24231-AC9E-431A-9094-40D387F86DB1}" srcOrd="2" destOrd="0" presId="urn:microsoft.com/office/officeart/2008/layout/HalfCircleOrganizationChart"/>
    <dgm:cxn modelId="{CAB15157-9F63-4C39-97C9-C6A19EB3DFB3}" type="presParOf" srcId="{564369FC-39D0-43E7-84EF-CB68F10D2342}" destId="{EE663CAF-3B48-4B73-BBDA-B87A98840556}" srcOrd="3" destOrd="0" presId="urn:microsoft.com/office/officeart/2008/layout/HalfCircleOrganizationChart"/>
    <dgm:cxn modelId="{B108BE73-87B7-4F43-84D7-780D535F666B}" type="presParOf" srcId="{5DEA79D4-2642-4F3F-8CF7-9CD371FD9B51}" destId="{D3E811E2-522E-4A20-805E-82CC0312B889}" srcOrd="1" destOrd="0" presId="urn:microsoft.com/office/officeart/2008/layout/HalfCircleOrganizationChart"/>
    <dgm:cxn modelId="{3306237B-B1CA-4282-B396-7F32D2C3BB32}" type="presParOf" srcId="{5DEA79D4-2642-4F3F-8CF7-9CD371FD9B51}" destId="{C62BF6FA-75CE-4D86-B43C-865FA60D5D8B}" srcOrd="2" destOrd="0" presId="urn:microsoft.com/office/officeart/2008/layout/HalfCircleOrganizationChart"/>
    <dgm:cxn modelId="{5991A23E-AA36-4E45-9F9C-781A44AD3212}" type="presParOf" srcId="{E7111787-F7A5-489C-874F-AE46B8283157}" destId="{66464924-00CC-4234-ABF1-2B85FA3F3FD6}" srcOrd="6" destOrd="0" presId="urn:microsoft.com/office/officeart/2008/layout/HalfCircleOrganizationChart"/>
    <dgm:cxn modelId="{AC61711D-0D84-47E6-B768-5E7C30061813}" type="presParOf" srcId="{E7111787-F7A5-489C-874F-AE46B8283157}" destId="{8E6D8257-7176-4D21-AD35-8BDFDA2AF8ED}" srcOrd="7" destOrd="0" presId="urn:microsoft.com/office/officeart/2008/layout/HalfCircleOrganizationChart"/>
    <dgm:cxn modelId="{10D3524B-9517-4A1E-8C03-E5AF294D5EFC}" type="presParOf" srcId="{8E6D8257-7176-4D21-AD35-8BDFDA2AF8ED}" destId="{7EF32B58-E317-47AB-AF0B-59B8AF8CEFDA}" srcOrd="0" destOrd="0" presId="urn:microsoft.com/office/officeart/2008/layout/HalfCircleOrganizationChart"/>
    <dgm:cxn modelId="{58FFD3CA-03F4-47E6-BADA-8D2623DC582F}" type="presParOf" srcId="{7EF32B58-E317-47AB-AF0B-59B8AF8CEFDA}" destId="{FF495C8D-78EB-46EA-B4A8-D264CF98BF61}" srcOrd="0" destOrd="0" presId="urn:microsoft.com/office/officeart/2008/layout/HalfCircleOrganizationChart"/>
    <dgm:cxn modelId="{D5770654-EDD3-4FF0-A3F3-A9402496128F}" type="presParOf" srcId="{7EF32B58-E317-47AB-AF0B-59B8AF8CEFDA}" destId="{2632FDED-9E4F-4CD3-939D-6B081529EE7D}" srcOrd="1" destOrd="0" presId="urn:microsoft.com/office/officeart/2008/layout/HalfCircleOrganizationChart"/>
    <dgm:cxn modelId="{AB137968-0289-4B3C-9932-9521607C5833}" type="presParOf" srcId="{7EF32B58-E317-47AB-AF0B-59B8AF8CEFDA}" destId="{2DCE0F42-2C03-44F0-9587-8E603A401919}" srcOrd="2" destOrd="0" presId="urn:microsoft.com/office/officeart/2008/layout/HalfCircleOrganizationChart"/>
    <dgm:cxn modelId="{73C11668-16C5-4036-9455-DA082AE71B79}" type="presParOf" srcId="{7EF32B58-E317-47AB-AF0B-59B8AF8CEFDA}" destId="{E021BDB8-A887-4E4F-8E91-DC782DD8C387}" srcOrd="3" destOrd="0" presId="urn:microsoft.com/office/officeart/2008/layout/HalfCircleOrganizationChart"/>
    <dgm:cxn modelId="{F6527503-E477-4043-A79F-44263DDAEF83}" type="presParOf" srcId="{8E6D8257-7176-4D21-AD35-8BDFDA2AF8ED}" destId="{5EC080EC-9BD4-4D3C-8FAC-624A6D8240DE}" srcOrd="1" destOrd="0" presId="urn:microsoft.com/office/officeart/2008/layout/HalfCircleOrganizationChart"/>
    <dgm:cxn modelId="{3AADC3CD-7D53-4FF5-BE6D-FAB2E4204CB7}" type="presParOf" srcId="{8E6D8257-7176-4D21-AD35-8BDFDA2AF8ED}" destId="{1648B064-C7CE-4607-BC9D-ABD72BE52075}" srcOrd="2" destOrd="0" presId="urn:microsoft.com/office/officeart/2008/layout/HalfCircleOrganizationChart"/>
    <dgm:cxn modelId="{FC34C62B-57FB-4B2B-9DBF-AFB41E170C7B}" type="presParOf" srcId="{E7111787-F7A5-489C-874F-AE46B8283157}" destId="{3C70B22A-7F1A-414C-A103-D978A5589832}" srcOrd="8" destOrd="0" presId="urn:microsoft.com/office/officeart/2008/layout/HalfCircleOrganizationChart"/>
    <dgm:cxn modelId="{5F9D845D-BA81-488C-A219-DA7AE65448BF}" type="presParOf" srcId="{E7111787-F7A5-489C-874F-AE46B8283157}" destId="{2A0B09A6-F72C-47D9-A028-1CF43C2FAF7A}" srcOrd="9" destOrd="0" presId="urn:microsoft.com/office/officeart/2008/layout/HalfCircleOrganizationChart"/>
    <dgm:cxn modelId="{5E18CA65-5723-47EF-8A22-E99C7FA84678}" type="presParOf" srcId="{2A0B09A6-F72C-47D9-A028-1CF43C2FAF7A}" destId="{3FA9E6EC-8CD8-4F6C-9DB5-322C5295D7A7}" srcOrd="0" destOrd="0" presId="urn:microsoft.com/office/officeart/2008/layout/HalfCircleOrganizationChart"/>
    <dgm:cxn modelId="{A978022D-7B56-4A98-9C60-B6AE2C4FF3F8}" type="presParOf" srcId="{3FA9E6EC-8CD8-4F6C-9DB5-322C5295D7A7}" destId="{0391A762-2B54-4439-AC6C-F0646F3C1903}" srcOrd="0" destOrd="0" presId="urn:microsoft.com/office/officeart/2008/layout/HalfCircleOrganizationChart"/>
    <dgm:cxn modelId="{3FBE35BC-1FB8-40D4-BE2B-2F05526F7EB2}" type="presParOf" srcId="{3FA9E6EC-8CD8-4F6C-9DB5-322C5295D7A7}" destId="{6970A980-1317-426A-A465-0F21DBE46103}" srcOrd="1" destOrd="0" presId="urn:microsoft.com/office/officeart/2008/layout/HalfCircleOrganizationChart"/>
    <dgm:cxn modelId="{4B70D263-A867-4F75-9B17-FA5716EA3BB4}" type="presParOf" srcId="{3FA9E6EC-8CD8-4F6C-9DB5-322C5295D7A7}" destId="{272F62C3-26D9-4A05-857F-F8DB76B23377}" srcOrd="2" destOrd="0" presId="urn:microsoft.com/office/officeart/2008/layout/HalfCircleOrganizationChart"/>
    <dgm:cxn modelId="{0504AF67-8B99-4CF3-BC3F-2D61C37F53D8}" type="presParOf" srcId="{3FA9E6EC-8CD8-4F6C-9DB5-322C5295D7A7}" destId="{835CF7BC-6893-47D2-B6A3-FF4DD9FB6987}" srcOrd="3" destOrd="0" presId="urn:microsoft.com/office/officeart/2008/layout/HalfCircleOrganizationChart"/>
    <dgm:cxn modelId="{A519BFEA-46BB-4FB7-9171-195440195542}" type="presParOf" srcId="{2A0B09A6-F72C-47D9-A028-1CF43C2FAF7A}" destId="{132CD2AB-1C59-4F76-8E6B-323A199256F5}" srcOrd="1" destOrd="0" presId="urn:microsoft.com/office/officeart/2008/layout/HalfCircleOrganizationChart"/>
    <dgm:cxn modelId="{83623A66-B739-47D5-9A95-AB208CA1585A}" type="presParOf" srcId="{2A0B09A6-F72C-47D9-A028-1CF43C2FAF7A}" destId="{F3B43540-8D83-42C3-8D0E-DBB85673CF91}" srcOrd="2" destOrd="0" presId="urn:microsoft.com/office/officeart/2008/layout/HalfCircleOrganizationChart"/>
    <dgm:cxn modelId="{03EA1520-F418-495C-AA94-24F838FBF08E}" type="presParOf" srcId="{E7111787-F7A5-489C-874F-AE46B8283157}" destId="{7DE7F6CC-C5C5-4B0E-8018-6BDA9BBD7E0E}" srcOrd="10" destOrd="0" presId="urn:microsoft.com/office/officeart/2008/layout/HalfCircleOrganizationChart"/>
    <dgm:cxn modelId="{4577FB58-1FAE-48AF-91DA-FF81098B0901}" type="presParOf" srcId="{E7111787-F7A5-489C-874F-AE46B8283157}" destId="{4579AA22-E57E-4C9D-8FB7-2FFE4D128915}" srcOrd="11" destOrd="0" presId="urn:microsoft.com/office/officeart/2008/layout/HalfCircleOrganizationChart"/>
    <dgm:cxn modelId="{6DFF679A-689A-4B9A-9A00-1F94EC4ACF24}" type="presParOf" srcId="{4579AA22-E57E-4C9D-8FB7-2FFE4D128915}" destId="{C1E12951-021B-4F83-8D63-0918B6D5C448}" srcOrd="0" destOrd="0" presId="urn:microsoft.com/office/officeart/2008/layout/HalfCircleOrganizationChart"/>
    <dgm:cxn modelId="{BF00C521-1477-446D-BCA8-DA489D436E10}" type="presParOf" srcId="{C1E12951-021B-4F83-8D63-0918B6D5C448}" destId="{8707E8B0-9DE4-4235-ACBA-2568A8BDD068}" srcOrd="0" destOrd="0" presId="urn:microsoft.com/office/officeart/2008/layout/HalfCircleOrganizationChart"/>
    <dgm:cxn modelId="{4CE3C4C6-3B37-407E-92FA-48632CB50F82}" type="presParOf" srcId="{C1E12951-021B-4F83-8D63-0918B6D5C448}" destId="{FF5CF174-723E-4730-B3B3-0F0DFFD19ADD}" srcOrd="1" destOrd="0" presId="urn:microsoft.com/office/officeart/2008/layout/HalfCircleOrganizationChart"/>
    <dgm:cxn modelId="{B2DB60DC-6EFF-4BFB-A773-659505EF4079}" type="presParOf" srcId="{C1E12951-021B-4F83-8D63-0918B6D5C448}" destId="{9B7D091D-CFBA-457E-9B1F-2ED8DF77D19D}" srcOrd="2" destOrd="0" presId="urn:microsoft.com/office/officeart/2008/layout/HalfCircleOrganizationChart"/>
    <dgm:cxn modelId="{E87FAB2A-8CA3-4E70-9326-2E1BD17C0907}" type="presParOf" srcId="{C1E12951-021B-4F83-8D63-0918B6D5C448}" destId="{D979C398-A433-4D49-8B7F-2AD09BE52D2D}" srcOrd="3" destOrd="0" presId="urn:microsoft.com/office/officeart/2008/layout/HalfCircleOrganizationChart"/>
    <dgm:cxn modelId="{5CB0ECB3-55B4-4610-B8CF-F7EC184F04A8}" type="presParOf" srcId="{4579AA22-E57E-4C9D-8FB7-2FFE4D128915}" destId="{172E93E2-5BBE-4E56-8F77-81775B96518E}" srcOrd="1" destOrd="0" presId="urn:microsoft.com/office/officeart/2008/layout/HalfCircleOrganizationChart"/>
    <dgm:cxn modelId="{8CB7DE85-2F8E-4583-BB44-B001856C1CF9}" type="presParOf" srcId="{4579AA22-E57E-4C9D-8FB7-2FFE4D128915}" destId="{798F6DB7-45CD-4527-8A7B-573C6F363113}" srcOrd="2" destOrd="0" presId="urn:microsoft.com/office/officeart/2008/layout/HalfCircleOrganizationChart"/>
    <dgm:cxn modelId="{B3921B3E-1805-4C2E-8CC2-7341E4FAD989}" type="presParOf" srcId="{D7E22E85-E5EB-46A9-847C-B20F6EA93F84}" destId="{42FFA8D1-E970-423B-98CD-ECF907848F5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2B6496-079E-4786-982D-24242AF2F0F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6F0952A8-88B6-4D26-AB2E-BFD7B98CB6AF}">
      <dgm:prSet/>
      <dgm:spPr/>
      <dgm:t>
        <a:bodyPr/>
        <a:lstStyle/>
        <a:p>
          <a:pPr rtl="0"/>
          <a:r>
            <a:rPr lang="en-US" b="1" smtClean="0"/>
            <a:t>HTML</a:t>
          </a:r>
          <a:r>
            <a:rPr lang="zh-CN" b="1" smtClean="0"/>
            <a:t>文档的元素名称就是元素选择器，用于为特定的网页元素指定特定的样式。</a:t>
          </a:r>
          <a:endParaRPr lang="zh-CN"/>
        </a:p>
      </dgm:t>
    </dgm:pt>
    <dgm:pt modelId="{1177A173-FD63-4CC9-9CD0-4986357F4348}" type="parTrans" cxnId="{9A608510-4E96-4494-9166-315FDAA8C02B}">
      <dgm:prSet/>
      <dgm:spPr/>
      <dgm:t>
        <a:bodyPr/>
        <a:lstStyle/>
        <a:p>
          <a:endParaRPr lang="zh-CN" altLang="en-US"/>
        </a:p>
      </dgm:t>
    </dgm:pt>
    <dgm:pt modelId="{7B7FE344-5EA9-4566-B9D2-A386C0702AF9}" type="sibTrans" cxnId="{9A608510-4E96-4494-9166-315FDAA8C02B}">
      <dgm:prSet/>
      <dgm:spPr/>
      <dgm:t>
        <a:bodyPr/>
        <a:lstStyle/>
        <a:p>
          <a:endParaRPr lang="zh-CN" altLang="en-US"/>
        </a:p>
      </dgm:t>
    </dgm:pt>
    <dgm:pt modelId="{8126CA04-D53C-4836-9A34-460B386EB942}" type="pres">
      <dgm:prSet presAssocID="{5F2B6496-079E-4786-982D-24242AF2F0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1E5248-BDCC-4D18-AFF3-3364216FF4A9}" type="pres">
      <dgm:prSet presAssocID="{6F0952A8-88B6-4D26-AB2E-BFD7B98CB6AF}" presName="parentText" presStyleLbl="node1" presStyleIdx="0" presStyleCnt="1" custLinFactNeighborY="538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B991F7-C3E4-4758-9DE9-8FE6E0118DC8}" type="presOf" srcId="{6F0952A8-88B6-4D26-AB2E-BFD7B98CB6AF}" destId="{CD1E5248-BDCC-4D18-AFF3-3364216FF4A9}" srcOrd="0" destOrd="0" presId="urn:microsoft.com/office/officeart/2005/8/layout/vList2"/>
    <dgm:cxn modelId="{9A608510-4E96-4494-9166-315FDAA8C02B}" srcId="{5F2B6496-079E-4786-982D-24242AF2F0F4}" destId="{6F0952A8-88B6-4D26-AB2E-BFD7B98CB6AF}" srcOrd="0" destOrd="0" parTransId="{1177A173-FD63-4CC9-9CD0-4986357F4348}" sibTransId="{7B7FE344-5EA9-4566-B9D2-A386C0702AF9}"/>
    <dgm:cxn modelId="{2A7C5107-96A0-48E6-B22B-890F1A63A2BA}" type="presOf" srcId="{5F2B6496-079E-4786-982D-24242AF2F0F4}" destId="{8126CA04-D53C-4836-9A34-460B386EB942}" srcOrd="0" destOrd="0" presId="urn:microsoft.com/office/officeart/2005/8/layout/vList2"/>
    <dgm:cxn modelId="{C4403F07-AFEC-4816-B5D6-E8E91E5C1B10}" type="presParOf" srcId="{8126CA04-D53C-4836-9A34-460B386EB942}" destId="{CD1E5248-BDCC-4D18-AFF3-3364216FF4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96EA94-04D9-4DA0-AE14-EDF1C9C1987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E28DE2-000B-4056-8553-3BDBC70C848E}">
      <dgm:prSet/>
      <dgm:spPr/>
      <dgm:t>
        <a:bodyPr/>
        <a:lstStyle/>
        <a:p>
          <a:pPr rtl="0"/>
          <a:r>
            <a:rPr lang="en-US" b="1" smtClean="0"/>
            <a:t>CSS</a:t>
          </a:r>
          <a:r>
            <a:rPr lang="zh-CN" b="1" smtClean="0"/>
            <a:t>定义：</a:t>
          </a:r>
          <a:endParaRPr lang="en-US" altLang="zh-CN" b="1" smtClean="0"/>
        </a:p>
        <a:p>
          <a:pPr rtl="0"/>
          <a:r>
            <a:rPr lang="en-US" altLang="zh-CN" b="1" smtClean="0">
              <a:latin typeface="宋体" panose="02010600030101010101" pitchFamily="2" charset="-122"/>
              <a:ea typeface="宋体" pitchFamily="2" charset="-122"/>
            </a:rPr>
            <a:t>body{</a:t>
          </a:r>
        </a:p>
        <a:p>
          <a:r>
            <a:rPr lang="en-US" altLang="zh-CN" b="1" smtClean="0">
              <a:latin typeface="宋体" panose="02010600030101010101" pitchFamily="2" charset="-122"/>
              <a:ea typeface="宋体" pitchFamily="2" charset="-122"/>
            </a:rPr>
            <a:t>font-family:"</a:t>
          </a:r>
          <a:r>
            <a:rPr lang="zh-CN" altLang="en-US" b="1" smtClean="0">
              <a:latin typeface="宋体" panose="02010600030101010101" pitchFamily="2" charset="-122"/>
              <a:ea typeface="宋体" pitchFamily="2" charset="-122"/>
            </a:rPr>
            <a:t>黑体</a:t>
          </a:r>
          <a:r>
            <a:rPr lang="en-US" altLang="zh-CN" b="1" smtClean="0">
              <a:latin typeface="宋体" panose="02010600030101010101" pitchFamily="2" charset="-122"/>
              <a:ea typeface="宋体" pitchFamily="2" charset="-122"/>
            </a:rPr>
            <a:t>";</a:t>
          </a:r>
        </a:p>
        <a:p>
          <a:r>
            <a:rPr lang="en-US" altLang="zh-CN" b="1" smtClean="0">
              <a:latin typeface="宋体" panose="02010600030101010101" pitchFamily="2" charset="-122"/>
              <a:ea typeface="宋体" pitchFamily="2" charset="-122"/>
            </a:rPr>
            <a:t>font-size:16px;</a:t>
          </a:r>
        </a:p>
        <a:p>
          <a:r>
            <a:rPr lang="en-US" altLang="zh-CN" b="1" smtClean="0">
              <a:latin typeface="宋体" panose="02010600030101010101" pitchFamily="2" charset="-122"/>
              <a:ea typeface="宋体" pitchFamily="2" charset="-122"/>
            </a:rPr>
            <a:t>}</a:t>
          </a:r>
          <a:endParaRPr lang="zh-CN" dirty="0"/>
        </a:p>
      </dgm:t>
    </dgm:pt>
    <dgm:pt modelId="{7B8FE867-119A-45CC-8CD6-10ACE7176154}" type="parTrans" cxnId="{2BD48507-95EF-4400-A588-DDD816D1F883}">
      <dgm:prSet/>
      <dgm:spPr/>
      <dgm:t>
        <a:bodyPr/>
        <a:lstStyle/>
        <a:p>
          <a:endParaRPr lang="zh-CN" altLang="en-US"/>
        </a:p>
      </dgm:t>
    </dgm:pt>
    <dgm:pt modelId="{1B0AF21C-E6DB-4AE9-BE6B-28BA53CB9EEF}" type="sibTrans" cxnId="{2BD48507-95EF-4400-A588-DDD816D1F883}">
      <dgm:prSet/>
      <dgm:spPr/>
      <dgm:t>
        <a:bodyPr/>
        <a:lstStyle/>
        <a:p>
          <a:endParaRPr lang="zh-CN" altLang="en-US"/>
        </a:p>
      </dgm:t>
    </dgm:pt>
    <dgm:pt modelId="{79C5953C-9155-4591-B0A5-D1B892A7569F}" type="pres">
      <dgm:prSet presAssocID="{B696EA94-04D9-4DA0-AE14-EDF1C9C198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CFB2AF-69E5-4C38-B976-7E2BD224274B}" type="pres">
      <dgm:prSet presAssocID="{84E28DE2-000B-4056-8553-3BDBC70C848E}" presName="parentText" presStyleLbl="node1" presStyleIdx="0" presStyleCnt="1" custLinFactNeighborY="169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FA4343-785D-4540-BCAD-AFF913876A1E}" type="presOf" srcId="{84E28DE2-000B-4056-8553-3BDBC70C848E}" destId="{85CFB2AF-69E5-4C38-B976-7E2BD224274B}" srcOrd="0" destOrd="0" presId="urn:microsoft.com/office/officeart/2005/8/layout/vList2"/>
    <dgm:cxn modelId="{4F5CB63C-DC24-4B9C-8EEE-4EA4C2CADD71}" type="presOf" srcId="{B696EA94-04D9-4DA0-AE14-EDF1C9C19876}" destId="{79C5953C-9155-4591-B0A5-D1B892A7569F}" srcOrd="0" destOrd="0" presId="urn:microsoft.com/office/officeart/2005/8/layout/vList2"/>
    <dgm:cxn modelId="{2BD48507-95EF-4400-A588-DDD816D1F883}" srcId="{B696EA94-04D9-4DA0-AE14-EDF1C9C19876}" destId="{84E28DE2-000B-4056-8553-3BDBC70C848E}" srcOrd="0" destOrd="0" parTransId="{7B8FE867-119A-45CC-8CD6-10ACE7176154}" sibTransId="{1B0AF21C-E6DB-4AE9-BE6B-28BA53CB9EEF}"/>
    <dgm:cxn modelId="{BF3D22BF-0B83-4A45-BD54-BEDB56592601}" type="presParOf" srcId="{79C5953C-9155-4591-B0A5-D1B892A7569F}" destId="{85CFB2AF-69E5-4C38-B976-7E2BD22427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FFA4A-5668-4598-899A-54A60E04ECE9}">
      <dsp:nvSpPr>
        <dsp:cNvPr id="0" name=""/>
        <dsp:cNvSpPr/>
      </dsp:nvSpPr>
      <dsp:spPr>
        <a:xfrm>
          <a:off x="4406662" y="3481534"/>
          <a:ext cx="1387686" cy="134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3843" y="0"/>
              </a:lnTo>
              <a:lnTo>
                <a:pt x="693843" y="1346145"/>
              </a:lnTo>
              <a:lnTo>
                <a:pt x="1387686" y="134614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52172" y="4106273"/>
        <a:ext cx="96666" cy="96666"/>
      </dsp:txXfrm>
    </dsp:sp>
    <dsp:sp modelId="{871ADAFC-8688-4756-A3D8-D57F59220812}">
      <dsp:nvSpPr>
        <dsp:cNvPr id="0" name=""/>
        <dsp:cNvSpPr/>
      </dsp:nvSpPr>
      <dsp:spPr>
        <a:xfrm>
          <a:off x="4406662" y="3481534"/>
          <a:ext cx="1377185" cy="38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8592" y="0"/>
              </a:lnTo>
              <a:lnTo>
                <a:pt x="688592" y="382192"/>
              </a:lnTo>
              <a:lnTo>
                <a:pt x="1377185" y="3821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59524" y="3636899"/>
        <a:ext cx="71461" cy="71461"/>
      </dsp:txXfrm>
    </dsp:sp>
    <dsp:sp modelId="{39822D4E-1081-4F2D-8A8B-A5337402F7A4}">
      <dsp:nvSpPr>
        <dsp:cNvPr id="0" name=""/>
        <dsp:cNvSpPr/>
      </dsp:nvSpPr>
      <dsp:spPr>
        <a:xfrm>
          <a:off x="4406662" y="2899772"/>
          <a:ext cx="1377185" cy="581761"/>
        </a:xfrm>
        <a:custGeom>
          <a:avLst/>
          <a:gdLst/>
          <a:ahLst/>
          <a:cxnLst/>
          <a:rect l="0" t="0" r="0" b="0"/>
          <a:pathLst>
            <a:path>
              <a:moveTo>
                <a:pt x="0" y="581761"/>
              </a:moveTo>
              <a:lnTo>
                <a:pt x="688592" y="581761"/>
              </a:lnTo>
              <a:lnTo>
                <a:pt x="688592" y="0"/>
              </a:lnTo>
              <a:lnTo>
                <a:pt x="137718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57879" y="3153278"/>
        <a:ext cx="74751" cy="74751"/>
      </dsp:txXfrm>
    </dsp:sp>
    <dsp:sp modelId="{0755F1EE-8B48-440D-A19A-E3C5659114F6}">
      <dsp:nvSpPr>
        <dsp:cNvPr id="0" name=""/>
        <dsp:cNvSpPr/>
      </dsp:nvSpPr>
      <dsp:spPr>
        <a:xfrm>
          <a:off x="4406662" y="2015535"/>
          <a:ext cx="1377185" cy="1465998"/>
        </a:xfrm>
        <a:custGeom>
          <a:avLst/>
          <a:gdLst/>
          <a:ahLst/>
          <a:cxnLst/>
          <a:rect l="0" t="0" r="0" b="0"/>
          <a:pathLst>
            <a:path>
              <a:moveTo>
                <a:pt x="0" y="1465998"/>
              </a:moveTo>
              <a:lnTo>
                <a:pt x="688592" y="1465998"/>
              </a:lnTo>
              <a:lnTo>
                <a:pt x="688592" y="0"/>
              </a:lnTo>
              <a:lnTo>
                <a:pt x="137718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044969" y="2698249"/>
        <a:ext cx="100570" cy="100570"/>
      </dsp:txXfrm>
    </dsp:sp>
    <dsp:sp modelId="{ECF7C433-B59C-4883-83FD-5B8B24BF8A8A}">
      <dsp:nvSpPr>
        <dsp:cNvPr id="0" name=""/>
        <dsp:cNvSpPr/>
      </dsp:nvSpPr>
      <dsp:spPr>
        <a:xfrm>
          <a:off x="1136896" y="2147943"/>
          <a:ext cx="864093" cy="1333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2046" y="0"/>
              </a:lnTo>
              <a:lnTo>
                <a:pt x="432046" y="1333590"/>
              </a:lnTo>
              <a:lnTo>
                <a:pt x="864093" y="13335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宋体" pitchFamily="2" charset="-122"/>
            <a:ea typeface="宋体" pitchFamily="2" charset="-122"/>
          </a:endParaRPr>
        </a:p>
      </dsp:txBody>
      <dsp:txXfrm>
        <a:off x="1146736" y="2775012"/>
        <a:ext cx="844414" cy="79453"/>
      </dsp:txXfrm>
    </dsp:sp>
    <dsp:sp modelId="{58A96AED-5548-48BE-B920-3DDDB6F8FDF3}">
      <dsp:nvSpPr>
        <dsp:cNvPr id="0" name=""/>
        <dsp:cNvSpPr/>
      </dsp:nvSpPr>
      <dsp:spPr>
        <a:xfrm>
          <a:off x="4386116" y="976702"/>
          <a:ext cx="12745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278" y="45720"/>
              </a:lnTo>
              <a:lnTo>
                <a:pt x="637278" y="46968"/>
              </a:lnTo>
              <a:lnTo>
                <a:pt x="1274556" y="469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1530" y="990558"/>
        <a:ext cx="63727" cy="63727"/>
      </dsp:txXfrm>
    </dsp:sp>
    <dsp:sp modelId="{007F271C-1BB8-40CB-BD4C-4325D6429358}">
      <dsp:nvSpPr>
        <dsp:cNvPr id="0" name=""/>
        <dsp:cNvSpPr/>
      </dsp:nvSpPr>
      <dsp:spPr>
        <a:xfrm>
          <a:off x="1136896" y="1022422"/>
          <a:ext cx="864093" cy="1125521"/>
        </a:xfrm>
        <a:custGeom>
          <a:avLst/>
          <a:gdLst/>
          <a:ahLst/>
          <a:cxnLst/>
          <a:rect l="0" t="0" r="0" b="0"/>
          <a:pathLst>
            <a:path>
              <a:moveTo>
                <a:pt x="0" y="1125521"/>
              </a:moveTo>
              <a:lnTo>
                <a:pt x="432046" y="1125521"/>
              </a:lnTo>
              <a:lnTo>
                <a:pt x="432046" y="0"/>
              </a:lnTo>
              <a:lnTo>
                <a:pt x="86409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宋体" pitchFamily="2" charset="-122"/>
            <a:ea typeface="宋体" pitchFamily="2" charset="-122"/>
          </a:endParaRPr>
        </a:p>
      </dsp:txBody>
      <dsp:txXfrm>
        <a:off x="1191931" y="1549708"/>
        <a:ext cx="754024" cy="70948"/>
      </dsp:txXfrm>
    </dsp:sp>
    <dsp:sp modelId="{C4664C9F-C963-4F47-895E-5FF5871BC78D}">
      <dsp:nvSpPr>
        <dsp:cNvPr id="0" name=""/>
        <dsp:cNvSpPr/>
      </dsp:nvSpPr>
      <dsp:spPr>
        <a:xfrm rot="16200000">
          <a:off x="-67951" y="1866272"/>
          <a:ext cx="1846352" cy="563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概述</a:t>
          </a:r>
          <a:endParaRPr lang="zh-CN" altLang="en-US" sz="2400" kern="1200" dirty="0">
            <a:latin typeface="宋体" pitchFamily="2" charset="-122"/>
            <a:ea typeface="宋体" pitchFamily="2" charset="-122"/>
          </a:endParaRPr>
        </a:p>
      </dsp:txBody>
      <dsp:txXfrm>
        <a:off x="-67951" y="1866272"/>
        <a:ext cx="1846352" cy="563342"/>
      </dsp:txXfrm>
    </dsp:sp>
    <dsp:sp modelId="{3D58305A-17F7-4FD1-9EC7-DA0A4CF1C0BC}">
      <dsp:nvSpPr>
        <dsp:cNvPr id="0" name=""/>
        <dsp:cNvSpPr/>
      </dsp:nvSpPr>
      <dsp:spPr>
        <a:xfrm>
          <a:off x="2000990" y="723393"/>
          <a:ext cx="2385125" cy="598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简介</a:t>
          </a:r>
          <a:endParaRPr lang="zh-CN" sz="2400" kern="1200" dirty="0">
            <a:latin typeface="宋体" pitchFamily="2" charset="-122"/>
            <a:ea typeface="宋体" pitchFamily="2" charset="-122"/>
          </a:endParaRPr>
        </a:p>
      </dsp:txBody>
      <dsp:txXfrm>
        <a:off x="2000990" y="723393"/>
        <a:ext cx="2385125" cy="598057"/>
      </dsp:txXfrm>
    </dsp:sp>
    <dsp:sp modelId="{B19133F3-A6C4-4B53-9405-2F88F227AE72}">
      <dsp:nvSpPr>
        <dsp:cNvPr id="0" name=""/>
        <dsp:cNvSpPr/>
      </dsp:nvSpPr>
      <dsp:spPr>
        <a:xfrm>
          <a:off x="5660673" y="582694"/>
          <a:ext cx="2783807" cy="8819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什么是</a:t>
          </a:r>
          <a:r>
            <a:rPr lang="en-US" altLang="zh-CN" sz="2400" kern="1200" dirty="0" smtClean="0"/>
            <a:t>CSS</a:t>
          </a:r>
          <a:endParaRPr lang="zh-CN" altLang="en-US" sz="2400" kern="1200" dirty="0"/>
        </a:p>
      </dsp:txBody>
      <dsp:txXfrm>
        <a:off x="5660673" y="582694"/>
        <a:ext cx="2783807" cy="881953"/>
      </dsp:txXfrm>
    </dsp:sp>
    <dsp:sp modelId="{78715B75-E01C-4EEB-86DA-71768D21A4B5}">
      <dsp:nvSpPr>
        <dsp:cNvPr id="0" name=""/>
        <dsp:cNvSpPr/>
      </dsp:nvSpPr>
      <dsp:spPr>
        <a:xfrm>
          <a:off x="2000990" y="3166279"/>
          <a:ext cx="2405672" cy="6305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使用</a:t>
          </a:r>
          <a:r>
            <a:rPr lang="en-US" altLang="zh-CN" sz="2400" kern="1200" dirty="0" smtClean="0">
              <a:latin typeface="宋体" pitchFamily="2" charset="-122"/>
              <a:ea typeface="宋体" pitchFamily="2" charset="-122"/>
            </a:rPr>
            <a:t>CSS</a:t>
          </a:r>
          <a:endParaRPr lang="zh-CN" sz="2400" kern="1200" dirty="0">
            <a:latin typeface="宋体" pitchFamily="2" charset="-122"/>
            <a:ea typeface="宋体" pitchFamily="2" charset="-122"/>
          </a:endParaRPr>
        </a:p>
      </dsp:txBody>
      <dsp:txXfrm>
        <a:off x="2000990" y="3166279"/>
        <a:ext cx="2405672" cy="630509"/>
      </dsp:txXfrm>
    </dsp:sp>
    <dsp:sp modelId="{F149138E-3B78-40DE-B86C-606D7B0F3279}">
      <dsp:nvSpPr>
        <dsp:cNvPr id="0" name=""/>
        <dsp:cNvSpPr/>
      </dsp:nvSpPr>
      <dsp:spPr>
        <a:xfrm>
          <a:off x="5783847" y="1677556"/>
          <a:ext cx="2686184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如何使用</a:t>
          </a:r>
          <a:r>
            <a:rPr lang="en-US" altLang="zh-CN" sz="2400" kern="1200" dirty="0" smtClean="0"/>
            <a:t>CSS</a:t>
          </a:r>
          <a:endParaRPr lang="zh-CN" altLang="en-US" sz="2400" kern="1200" dirty="0"/>
        </a:p>
      </dsp:txBody>
      <dsp:txXfrm>
        <a:off x="5783847" y="1677556"/>
        <a:ext cx="2686184" cy="675959"/>
      </dsp:txXfrm>
    </dsp:sp>
    <dsp:sp modelId="{4DDA97A8-94CD-429F-96D8-F44076F24400}">
      <dsp:nvSpPr>
        <dsp:cNvPr id="0" name=""/>
        <dsp:cNvSpPr/>
      </dsp:nvSpPr>
      <dsp:spPr>
        <a:xfrm>
          <a:off x="5783847" y="2561793"/>
          <a:ext cx="2703126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内联样式</a:t>
          </a:r>
          <a:endParaRPr lang="zh-CN" altLang="en-US" sz="2400" kern="1200" dirty="0"/>
        </a:p>
      </dsp:txBody>
      <dsp:txXfrm>
        <a:off x="5783847" y="2561793"/>
        <a:ext cx="2703126" cy="675959"/>
      </dsp:txXfrm>
    </dsp:sp>
    <dsp:sp modelId="{0C30B4CE-94FF-4E7D-8DAA-9E0A32D86628}">
      <dsp:nvSpPr>
        <dsp:cNvPr id="0" name=""/>
        <dsp:cNvSpPr/>
      </dsp:nvSpPr>
      <dsp:spPr>
        <a:xfrm>
          <a:off x="5783847" y="3525746"/>
          <a:ext cx="2707186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内部样式</a:t>
          </a:r>
          <a:endParaRPr lang="zh-CN" altLang="en-US" sz="2400" kern="1200" dirty="0"/>
        </a:p>
      </dsp:txBody>
      <dsp:txXfrm>
        <a:off x="5783847" y="3525746"/>
        <a:ext cx="2707186" cy="675959"/>
      </dsp:txXfrm>
    </dsp:sp>
    <dsp:sp modelId="{E4446467-7AC6-4559-9973-8A805BEA8CF7}">
      <dsp:nvSpPr>
        <dsp:cNvPr id="0" name=""/>
        <dsp:cNvSpPr/>
      </dsp:nvSpPr>
      <dsp:spPr>
        <a:xfrm>
          <a:off x="5794348" y="4489700"/>
          <a:ext cx="2686184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外部样式</a:t>
          </a:r>
          <a:endParaRPr lang="zh-CN" altLang="en-US" sz="2400" kern="1200" dirty="0"/>
        </a:p>
      </dsp:txBody>
      <dsp:txXfrm>
        <a:off x="5794348" y="4489700"/>
        <a:ext cx="2686184" cy="6759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28FA1-0BCD-4758-98DF-8FE95997DCF3}">
      <dsp:nvSpPr>
        <dsp:cNvPr id="0" name=""/>
        <dsp:cNvSpPr/>
      </dsp:nvSpPr>
      <dsp:spPr>
        <a:xfrm>
          <a:off x="0" y="1081"/>
          <a:ext cx="4371975" cy="3703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+mn-ea"/>
              <a:ea typeface="+mn-ea"/>
            </a:rPr>
            <a:t>CSS</a:t>
          </a:r>
          <a:r>
            <a:rPr lang="zh-CN" sz="3200" b="1" kern="1200" smtClean="0">
              <a:latin typeface="+mn-ea"/>
              <a:ea typeface="+mn-ea"/>
            </a:rPr>
            <a:t>定义：</a:t>
          </a:r>
          <a:endParaRPr lang="en-US" altLang="zh-CN" sz="3200" b="1" kern="1200" smtClean="0">
            <a:latin typeface="+mn-ea"/>
            <a:ea typeface="+mn-ea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latin typeface="+mn-ea"/>
              <a:ea typeface="+mn-ea"/>
            </a:rPr>
            <a:t>.h1{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latin typeface="+mn-ea"/>
              <a:ea typeface="+mn-ea"/>
            </a:rPr>
            <a:t>font-family:"</a:t>
          </a:r>
          <a:r>
            <a:rPr lang="zh-CN" altLang="en-US" sz="3200" b="1" kern="1200" smtClean="0">
              <a:latin typeface="+mn-ea"/>
              <a:ea typeface="+mn-ea"/>
            </a:rPr>
            <a:t>黑体</a:t>
          </a:r>
          <a:r>
            <a:rPr lang="en-US" altLang="zh-CN" sz="3200" b="1" kern="1200" smtClean="0">
              <a:latin typeface="+mn-ea"/>
              <a:ea typeface="+mn-ea"/>
            </a:rPr>
            <a:t>";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latin typeface="+mn-ea"/>
              <a:ea typeface="+mn-ea"/>
            </a:rPr>
            <a:t>font-size:16px;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latin typeface="+mn-ea"/>
              <a:ea typeface="+mn-ea"/>
            </a:rPr>
            <a:t>}</a:t>
          </a:r>
          <a:endParaRPr lang="zh-CN" sz="3200" kern="1200" dirty="0">
            <a:latin typeface="+mn-ea"/>
            <a:ea typeface="+mn-ea"/>
          </a:endParaRPr>
        </a:p>
      </dsp:txBody>
      <dsp:txXfrm>
        <a:off x="180804" y="181885"/>
        <a:ext cx="4010367" cy="33421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F5804-2491-4F42-BAB8-2C20586E3161}">
      <dsp:nvSpPr>
        <dsp:cNvPr id="0" name=""/>
        <dsp:cNvSpPr/>
      </dsp:nvSpPr>
      <dsp:spPr>
        <a:xfrm>
          <a:off x="0" y="2162"/>
          <a:ext cx="4371975" cy="3703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+mn-ea"/>
              <a:ea typeface="+mn-ea"/>
            </a:rPr>
            <a:t>CSS</a:t>
          </a:r>
          <a:r>
            <a:rPr lang="zh-CN" sz="3200" b="1" kern="1200" smtClean="0">
              <a:latin typeface="+mn-ea"/>
              <a:ea typeface="+mn-ea"/>
            </a:rPr>
            <a:t>引用：</a:t>
          </a:r>
          <a:endParaRPr lang="en-US" altLang="zh-CN" sz="3200" b="1" kern="1200" smtClean="0">
            <a:latin typeface="+mn-ea"/>
            <a:ea typeface="+mn-ea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latin typeface="+mn-ea"/>
              <a:ea typeface="+mn-ea"/>
            </a:rPr>
            <a:t>&lt;p class="h1"&gt;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smtClean="0">
              <a:latin typeface="+mn-ea"/>
              <a:ea typeface="+mn-ea"/>
            </a:rPr>
            <a:t>要显示的文字</a:t>
          </a:r>
          <a:endParaRPr lang="en-US" altLang="zh-CN" sz="3200" b="1" kern="1200" smtClean="0">
            <a:latin typeface="+mn-ea"/>
            <a:ea typeface="+mn-ea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latin typeface="+mn-ea"/>
              <a:ea typeface="+mn-ea"/>
            </a:rPr>
            <a:t>&lt;/p&gt;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3100" kern="1200" dirty="0"/>
        </a:p>
      </dsp:txBody>
      <dsp:txXfrm>
        <a:off x="180804" y="182966"/>
        <a:ext cx="4010367" cy="3342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92B05-22A4-4FD4-972C-D3A8DFA8AFED}">
      <dsp:nvSpPr>
        <dsp:cNvPr id="0" name=""/>
        <dsp:cNvSpPr/>
      </dsp:nvSpPr>
      <dsp:spPr>
        <a:xfrm>
          <a:off x="0" y="29168"/>
          <a:ext cx="8991600" cy="187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class</a:t>
          </a:r>
          <a:r>
            <a:rPr lang="zh-CN" sz="3200" b="1" kern="1200" dirty="0" smtClean="0"/>
            <a:t>选择器用于描述一组元素的样式，可以在多个元素中使用。网页元素以</a:t>
          </a:r>
          <a:r>
            <a:rPr lang="en-US" sz="3200" b="1" kern="1200" dirty="0" smtClean="0"/>
            <a:t>class</a:t>
          </a:r>
          <a:r>
            <a:rPr lang="zh-CN" sz="3200" b="1" kern="1200" dirty="0" smtClean="0"/>
            <a:t>属性来设置</a:t>
          </a:r>
          <a:r>
            <a:rPr lang="en-US" sz="3200" b="1" kern="1200" dirty="0" smtClean="0"/>
            <a:t>class</a:t>
          </a:r>
          <a:r>
            <a:rPr lang="zh-CN" sz="3200" b="1" kern="1200" dirty="0" smtClean="0"/>
            <a:t>选择器</a:t>
          </a:r>
          <a:r>
            <a:rPr lang="en-US" sz="3200" b="1" kern="1200" dirty="0" smtClean="0"/>
            <a:t>,</a:t>
          </a:r>
          <a:r>
            <a:rPr lang="zh-CN" sz="3200" b="1" kern="1200" dirty="0" smtClean="0"/>
            <a:t>在</a:t>
          </a:r>
          <a:r>
            <a:rPr lang="en-US" sz="3200" b="1" kern="1200" dirty="0" smtClean="0"/>
            <a:t>CSS</a:t>
          </a:r>
          <a:r>
            <a:rPr lang="zh-CN" sz="3200" b="1" kern="1200" dirty="0" smtClean="0"/>
            <a:t>中，</a:t>
          </a:r>
          <a:r>
            <a:rPr lang="en-US" sz="3200" b="1" kern="1200" dirty="0" smtClean="0">
              <a:solidFill>
                <a:srgbClr val="FFFF00"/>
              </a:solidFill>
            </a:rPr>
            <a:t>class</a:t>
          </a:r>
          <a:r>
            <a:rPr lang="zh-CN" sz="3200" b="1" kern="1200" dirty="0" smtClean="0">
              <a:solidFill>
                <a:srgbClr val="FFFF00"/>
              </a:solidFill>
            </a:rPr>
            <a:t>选择器以</a:t>
          </a:r>
          <a:r>
            <a:rPr lang="en-US" sz="3200" b="1" kern="1200" dirty="0" smtClean="0">
              <a:solidFill>
                <a:srgbClr val="FFFF00"/>
              </a:solidFill>
            </a:rPr>
            <a:t>"."</a:t>
          </a:r>
          <a:r>
            <a:rPr lang="zh-CN" sz="3200" b="1" kern="1200" dirty="0" smtClean="0">
              <a:solidFill>
                <a:srgbClr val="FFFF00"/>
              </a:solidFill>
            </a:rPr>
            <a:t>号来定义</a:t>
          </a:r>
          <a:endParaRPr lang="zh-CN" sz="3200" kern="1200" dirty="0">
            <a:solidFill>
              <a:srgbClr val="FFFF00"/>
            </a:solidFill>
          </a:endParaRPr>
        </a:p>
      </dsp:txBody>
      <dsp:txXfrm>
        <a:off x="91384" y="120552"/>
        <a:ext cx="8808832" cy="16892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FC791-8EF9-42DD-A761-DFC6E20A0BD5}">
      <dsp:nvSpPr>
        <dsp:cNvPr id="0" name=""/>
        <dsp:cNvSpPr/>
      </dsp:nvSpPr>
      <dsp:spPr>
        <a:xfrm>
          <a:off x="0" y="52979"/>
          <a:ext cx="4371975" cy="374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CSS</a:t>
          </a:r>
          <a:r>
            <a:rPr lang="zh-CN" sz="3200" b="1" kern="1200" dirty="0" smtClean="0"/>
            <a:t>定义：</a:t>
          </a:r>
          <a:endParaRPr lang="en-US" altLang="zh-CN" sz="3200" b="1" kern="1200" dirty="0" smtClean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#x1{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font-family:"</a:t>
          </a:r>
          <a:r>
            <a:rPr lang="zh-CN" altLang="en-US" sz="3200" b="1" kern="1200" dirty="0" smtClean="0">
              <a:latin typeface="宋体" panose="02010600030101010101" pitchFamily="2" charset="-122"/>
              <a:ea typeface="宋体" pitchFamily="2" charset="-122"/>
            </a:rPr>
            <a:t>黑体</a:t>
          </a: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";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font-size:16px;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}</a:t>
          </a:r>
          <a:endParaRPr lang="zh-CN" sz="3200" kern="1200" dirty="0"/>
        </a:p>
      </dsp:txBody>
      <dsp:txXfrm>
        <a:off x="182767" y="235746"/>
        <a:ext cx="4006441" cy="33784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0CAA-D1FD-4226-AFA2-4DD316501A2F}">
      <dsp:nvSpPr>
        <dsp:cNvPr id="0" name=""/>
        <dsp:cNvSpPr/>
      </dsp:nvSpPr>
      <dsp:spPr>
        <a:xfrm>
          <a:off x="0" y="61754"/>
          <a:ext cx="4371975" cy="372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+mn-ea"/>
              <a:ea typeface="+mn-ea"/>
            </a:rPr>
            <a:t>CSS</a:t>
          </a:r>
          <a:r>
            <a:rPr lang="zh-CN" sz="3200" b="1" kern="1200" dirty="0" smtClean="0">
              <a:latin typeface="+mn-ea"/>
              <a:ea typeface="+mn-ea"/>
            </a:rPr>
            <a:t>引用：</a:t>
          </a:r>
          <a:endParaRPr lang="en-US" altLang="zh-CN" sz="3200" b="1" kern="1200" dirty="0" smtClean="0">
            <a:latin typeface="+mn-ea"/>
            <a:ea typeface="+mn-ea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&lt;p id=“x1"&gt;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+mn-ea"/>
              <a:ea typeface="+mn-ea"/>
            </a:rPr>
            <a:t>   显示的文字</a:t>
          </a:r>
          <a:endParaRPr lang="en-US" altLang="zh-CN" sz="3200" b="1" kern="1200" dirty="0" smtClean="0">
            <a:latin typeface="+mn-ea"/>
            <a:ea typeface="+mn-ea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&lt;/p&gt;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3200" kern="1200" dirty="0">
            <a:latin typeface="+mn-ea"/>
            <a:ea typeface="+mn-ea"/>
          </a:endParaRPr>
        </a:p>
      </dsp:txBody>
      <dsp:txXfrm>
        <a:off x="181910" y="243664"/>
        <a:ext cx="4008155" cy="33626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A0914-8023-4E09-A2C6-9E8CA07914A8}">
      <dsp:nvSpPr>
        <dsp:cNvPr id="0" name=""/>
        <dsp:cNvSpPr/>
      </dsp:nvSpPr>
      <dsp:spPr>
        <a:xfrm>
          <a:off x="0" y="29168"/>
          <a:ext cx="8991600" cy="187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ID</a:t>
          </a:r>
          <a:r>
            <a:rPr lang="zh-CN" sz="3200" b="1" kern="1200" dirty="0" smtClean="0"/>
            <a:t>选择器用于为标有特定</a:t>
          </a:r>
          <a:r>
            <a:rPr lang="en-US" sz="3200" b="1" kern="1200" dirty="0" smtClean="0"/>
            <a:t>ID</a:t>
          </a:r>
          <a:r>
            <a:rPr lang="zh-CN" sz="3200" b="1" kern="1200" dirty="0" smtClean="0"/>
            <a:t>的网页元素指定特定的样式</a:t>
          </a:r>
          <a:r>
            <a:rPr lang="en-US" altLang="zh-CN" sz="3200" b="1" kern="1200" dirty="0" smtClean="0"/>
            <a:t>,</a:t>
          </a:r>
          <a:r>
            <a:rPr lang="zh-CN" altLang="en-US" sz="3200" b="1" kern="1200" dirty="0" smtClean="0"/>
            <a:t>一个页面只有一个</a:t>
          </a:r>
          <a:r>
            <a:rPr lang="en-US" altLang="zh-CN" sz="3200" b="1" kern="1200" dirty="0" smtClean="0"/>
            <a:t>,</a:t>
          </a:r>
          <a:r>
            <a:rPr lang="zh-CN" sz="3200" b="1" kern="1200" dirty="0" smtClean="0"/>
            <a:t>网页元素以</a:t>
          </a:r>
          <a:r>
            <a:rPr lang="en-US" sz="3200" b="1" kern="1200" dirty="0" smtClean="0"/>
            <a:t>ID</a:t>
          </a:r>
          <a:r>
            <a:rPr lang="zh-CN" sz="3200" b="1" kern="1200" dirty="0" smtClean="0"/>
            <a:t>属性来设置</a:t>
          </a:r>
          <a:r>
            <a:rPr lang="en-US" sz="3200" b="1" kern="1200" dirty="0" smtClean="0"/>
            <a:t>ID</a:t>
          </a:r>
          <a:r>
            <a:rPr lang="zh-CN" sz="3200" b="1" kern="1200" dirty="0" smtClean="0"/>
            <a:t>选择器</a:t>
          </a:r>
          <a:r>
            <a:rPr lang="en-US" sz="3200" b="1" kern="1200" dirty="0" smtClean="0"/>
            <a:t>,</a:t>
          </a:r>
          <a:r>
            <a:rPr lang="zh-CN" sz="3200" b="1" kern="1200" dirty="0" smtClean="0"/>
            <a:t>在</a:t>
          </a:r>
          <a:r>
            <a:rPr lang="en-US" sz="3200" b="1" kern="1200" dirty="0" smtClean="0"/>
            <a:t>CSS</a:t>
          </a:r>
          <a:r>
            <a:rPr lang="zh-CN" sz="3200" b="1" kern="1200" dirty="0" smtClean="0"/>
            <a:t>中，</a:t>
          </a:r>
          <a:r>
            <a:rPr lang="en-US" sz="3200" b="1" kern="1200" dirty="0" smtClean="0">
              <a:solidFill>
                <a:srgbClr val="FFFF00"/>
              </a:solidFill>
            </a:rPr>
            <a:t>ID</a:t>
          </a:r>
          <a:r>
            <a:rPr lang="zh-CN" sz="3200" b="1" kern="1200" dirty="0" smtClean="0">
              <a:solidFill>
                <a:srgbClr val="FFFF00"/>
              </a:solidFill>
            </a:rPr>
            <a:t>选择器以 </a:t>
          </a:r>
          <a:r>
            <a:rPr lang="en-US" sz="3200" b="1" kern="1200" dirty="0" smtClean="0">
              <a:solidFill>
                <a:srgbClr val="FFFF00"/>
              </a:solidFill>
            </a:rPr>
            <a:t>"#" </a:t>
          </a:r>
          <a:r>
            <a:rPr lang="zh-CN" sz="3200" b="1" kern="1200" dirty="0" smtClean="0">
              <a:solidFill>
                <a:srgbClr val="FFFF00"/>
              </a:solidFill>
            </a:rPr>
            <a:t>来定义</a:t>
          </a:r>
          <a:endParaRPr lang="zh-CN" sz="3200" kern="1200" dirty="0">
            <a:solidFill>
              <a:srgbClr val="FFFF00"/>
            </a:solidFill>
          </a:endParaRPr>
        </a:p>
      </dsp:txBody>
      <dsp:txXfrm>
        <a:off x="91384" y="120552"/>
        <a:ext cx="8808832" cy="16892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FC791-8EF9-42DD-A761-DFC6E20A0BD5}">
      <dsp:nvSpPr>
        <dsp:cNvPr id="0" name=""/>
        <dsp:cNvSpPr/>
      </dsp:nvSpPr>
      <dsp:spPr>
        <a:xfrm>
          <a:off x="0" y="0"/>
          <a:ext cx="8784976" cy="374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CSS</a:t>
          </a:r>
          <a:r>
            <a:rPr lang="zh-CN" sz="3200" b="1" kern="1200" dirty="0" smtClean="0"/>
            <a:t>定义：</a:t>
          </a:r>
          <a:endParaRPr lang="en-US" altLang="zh-CN" sz="3200" b="1" kern="1200" dirty="0" smtClean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.</a:t>
          </a:r>
          <a:r>
            <a:rPr lang="en-US" altLang="zh-CN" sz="3200" b="1" kern="1200" dirty="0" err="1" smtClean="0">
              <a:latin typeface="宋体" panose="02010600030101010101" pitchFamily="2" charset="-122"/>
              <a:ea typeface="宋体" pitchFamily="2" charset="-122"/>
            </a:rPr>
            <a:t>vip,div</a:t>
          </a: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{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font-family:"</a:t>
          </a:r>
          <a:r>
            <a:rPr lang="zh-CN" altLang="en-US" sz="3200" b="1" kern="1200" dirty="0" smtClean="0">
              <a:latin typeface="宋体" panose="02010600030101010101" pitchFamily="2" charset="-122"/>
              <a:ea typeface="宋体" pitchFamily="2" charset="-122"/>
            </a:rPr>
            <a:t>黑体</a:t>
          </a: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";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font-size:16px;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宋体" panose="02010600030101010101" pitchFamily="2" charset="-122"/>
              <a:ea typeface="宋体" pitchFamily="2" charset="-122"/>
            </a:rPr>
            <a:t>}</a:t>
          </a:r>
          <a:endParaRPr lang="zh-CN" sz="3200" kern="1200" dirty="0"/>
        </a:p>
      </dsp:txBody>
      <dsp:txXfrm>
        <a:off x="182767" y="182767"/>
        <a:ext cx="8419442" cy="33784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A0914-8023-4E09-A2C6-9E8CA07914A8}">
      <dsp:nvSpPr>
        <dsp:cNvPr id="0" name=""/>
        <dsp:cNvSpPr/>
      </dsp:nvSpPr>
      <dsp:spPr>
        <a:xfrm>
          <a:off x="0" y="212752"/>
          <a:ext cx="8856984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bg1"/>
              </a:solidFill>
            </a:rPr>
            <a:t>选择器声明为以逗号隔开的选择器列表，将一些相同规则作用于多个元素</a:t>
          </a:r>
          <a:endParaRPr lang="zh-CN" sz="2800" b="1" kern="1200" dirty="0">
            <a:solidFill>
              <a:schemeClr val="bg1"/>
            </a:solidFill>
          </a:endParaRPr>
        </a:p>
      </dsp:txBody>
      <dsp:txXfrm>
        <a:off x="59399" y="272151"/>
        <a:ext cx="8738186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A0914-8023-4E09-A2C6-9E8CA07914A8}">
      <dsp:nvSpPr>
        <dsp:cNvPr id="0" name=""/>
        <dsp:cNvSpPr/>
      </dsp:nvSpPr>
      <dsp:spPr>
        <a:xfrm>
          <a:off x="0" y="33740"/>
          <a:ext cx="8991600" cy="3159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chemeClr val="bg1"/>
              </a:solidFill>
            </a:rPr>
            <a:t>用来选择子元素，分为</a:t>
          </a:r>
          <a:r>
            <a:rPr lang="en-US" altLang="zh-CN" sz="2700" b="1" kern="1200" dirty="0" smtClean="0">
              <a:solidFill>
                <a:schemeClr val="bg1"/>
              </a:solidFill>
            </a:rPr>
            <a:t>2</a:t>
          </a:r>
          <a:r>
            <a:rPr lang="zh-CN" altLang="en-US" sz="2700" b="1" kern="1200" dirty="0" smtClean="0">
              <a:solidFill>
                <a:schemeClr val="bg1"/>
              </a:solidFill>
            </a:rPr>
            <a:t>种</a:t>
          </a:r>
          <a:endParaRPr lang="en-US" altLang="zh-CN" sz="2700" b="1" kern="1200" dirty="0" smtClean="0">
            <a:solidFill>
              <a:schemeClr val="bg1"/>
            </a:solidFill>
          </a:endParaRPr>
        </a:p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bg1"/>
              </a:solidFill>
            </a:rPr>
            <a:t>- </a:t>
          </a:r>
          <a:r>
            <a:rPr lang="zh-CN" altLang="en-US" sz="2700" b="1" kern="1200" dirty="0" smtClean="0">
              <a:solidFill>
                <a:schemeClr val="bg1"/>
              </a:solidFill>
            </a:rPr>
            <a:t>后代选择器：</a:t>
          </a:r>
          <a:r>
            <a:rPr lang="en-US" altLang="zh-CN" sz="2700" b="1" kern="1200" dirty="0" smtClean="0">
              <a:solidFill>
                <a:schemeClr val="bg1"/>
              </a:solidFill>
            </a:rPr>
            <a:t>   </a:t>
          </a:r>
          <a:r>
            <a:rPr lang="zh-CN" altLang="en-US" sz="2700" b="1" kern="1200" dirty="0" smtClean="0">
              <a:solidFill>
                <a:schemeClr val="bg1"/>
              </a:solidFill>
            </a:rPr>
            <a:t>选择某元素所有后代（子孙）元素</a:t>
          </a:r>
          <a:endParaRPr lang="en-US" altLang="zh-CN" sz="2700" b="1" kern="1200" dirty="0" smtClean="0">
            <a:solidFill>
              <a:schemeClr val="bg1"/>
            </a:solidFill>
          </a:endParaRPr>
        </a:p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bg1"/>
              </a:solidFill>
            </a:rPr>
            <a:t> </a:t>
          </a:r>
          <a:r>
            <a:rPr lang="zh-CN" altLang="en-US" sz="2700" b="1" kern="1200" dirty="0" smtClean="0">
              <a:solidFill>
                <a:schemeClr val="tx1"/>
              </a:solidFill>
            </a:rPr>
            <a:t>语法：父选择器  后代选择器</a:t>
          </a:r>
          <a:endParaRPr lang="en-US" altLang="zh-CN" sz="2700" b="1" kern="1200" dirty="0" smtClean="0">
            <a:solidFill>
              <a:schemeClr val="tx1"/>
            </a:solidFill>
          </a:endParaRPr>
        </a:p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bg1"/>
              </a:solidFill>
            </a:rPr>
            <a:t>-</a:t>
          </a:r>
          <a:r>
            <a:rPr lang="zh-CN" altLang="en-US" sz="2700" b="1" kern="1200" dirty="0" smtClean="0">
              <a:solidFill>
                <a:schemeClr val="bg1"/>
              </a:solidFill>
            </a:rPr>
            <a:t>子元素选择器：选择某元素的所有子元素</a:t>
          </a:r>
          <a:endParaRPr lang="en-US" altLang="zh-CN" sz="2700" b="1" kern="1200" dirty="0" smtClean="0">
            <a:solidFill>
              <a:schemeClr val="bg1"/>
            </a:solidFill>
          </a:endParaRPr>
        </a:p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chemeClr val="bg1"/>
              </a:solidFill>
            </a:rPr>
            <a:t> </a:t>
          </a:r>
          <a:r>
            <a:rPr lang="zh-CN" altLang="en-US" sz="2700" b="1" kern="1200" dirty="0" smtClean="0">
              <a:solidFill>
                <a:schemeClr val="tx1"/>
              </a:solidFill>
            </a:rPr>
            <a:t>语法：父选择器</a:t>
          </a:r>
          <a:r>
            <a:rPr lang="en-US" altLang="zh-CN" sz="2700" b="1" kern="1200" dirty="0" smtClean="0">
              <a:solidFill>
                <a:srgbClr val="00CC00"/>
              </a:solidFill>
            </a:rPr>
            <a:t>&gt;</a:t>
          </a:r>
          <a:r>
            <a:rPr lang="zh-CN" altLang="en-US" sz="2700" b="1" kern="1200" dirty="0" smtClean="0">
              <a:solidFill>
                <a:schemeClr val="tx1"/>
              </a:solidFill>
            </a:rPr>
            <a:t>子选择器</a:t>
          </a:r>
          <a:endParaRPr lang="zh-CN" sz="2700" b="1" kern="1200" dirty="0">
            <a:solidFill>
              <a:schemeClr val="tx1"/>
            </a:solidFill>
          </a:endParaRPr>
        </a:p>
      </dsp:txBody>
      <dsp:txXfrm>
        <a:off x="154210" y="187950"/>
        <a:ext cx="8683180" cy="28505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92B05-22A4-4FD4-972C-D3A8DFA8AFED}">
      <dsp:nvSpPr>
        <dsp:cNvPr id="0" name=""/>
        <dsp:cNvSpPr/>
      </dsp:nvSpPr>
      <dsp:spPr>
        <a:xfrm>
          <a:off x="0" y="83707"/>
          <a:ext cx="8991600" cy="1330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属性选择器用于描述一组具有类似名称的元素的样式，可以同时运用在</a:t>
          </a:r>
          <a:r>
            <a:rPr lang="zh-CN" altLang="en-US" sz="3200" b="1" kern="1200" smtClean="0"/>
            <a:t>多个该名称</a:t>
          </a:r>
          <a:r>
            <a:rPr lang="zh-CN" altLang="en-US" sz="3200" b="1" kern="1200" dirty="0" smtClean="0"/>
            <a:t>的元素中。</a:t>
          </a:r>
          <a:endParaRPr lang="zh-CN" altLang="en-US" sz="3200" kern="1200" dirty="0">
            <a:solidFill>
              <a:srgbClr val="FFFF00"/>
            </a:solidFill>
          </a:endParaRPr>
        </a:p>
      </dsp:txBody>
      <dsp:txXfrm>
        <a:off x="64968" y="148675"/>
        <a:ext cx="8861664" cy="1200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F8CB-3EE8-4089-8522-72999B5368FA}">
      <dsp:nvSpPr>
        <dsp:cNvPr id="0" name=""/>
        <dsp:cNvSpPr/>
      </dsp:nvSpPr>
      <dsp:spPr>
        <a:xfrm>
          <a:off x="0" y="28894"/>
          <a:ext cx="8948737" cy="1170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n-ea"/>
              <a:ea typeface="+mn-ea"/>
            </a:rPr>
            <a:t>层叠样式表</a:t>
          </a:r>
          <a:r>
            <a:rPr lang="en-US" sz="2800" b="1" kern="1200" dirty="0" smtClean="0">
              <a:latin typeface="+mn-ea"/>
              <a:ea typeface="+mn-ea"/>
            </a:rPr>
            <a:t>CSS (</a:t>
          </a:r>
          <a:r>
            <a:rPr lang="en-US" sz="2800" b="1" kern="1200" dirty="0" smtClean="0">
              <a:solidFill>
                <a:srgbClr val="FFFF00"/>
              </a:solidFill>
              <a:latin typeface="+mn-ea"/>
              <a:ea typeface="+mn-ea"/>
            </a:rPr>
            <a:t>C</a:t>
          </a:r>
          <a:r>
            <a:rPr lang="en-US" sz="2800" b="1" kern="1200" dirty="0" smtClean="0">
              <a:latin typeface="+mn-ea"/>
              <a:ea typeface="+mn-ea"/>
            </a:rPr>
            <a:t>ascading </a:t>
          </a:r>
          <a:r>
            <a:rPr lang="en-US" sz="2800" b="1" kern="1200" dirty="0" smtClean="0">
              <a:solidFill>
                <a:srgbClr val="FFFF00"/>
              </a:solidFill>
              <a:latin typeface="+mn-ea"/>
              <a:ea typeface="+mn-ea"/>
            </a:rPr>
            <a:t>S</a:t>
          </a:r>
          <a:r>
            <a:rPr lang="en-US" sz="2800" b="1" kern="1200" dirty="0" smtClean="0">
              <a:latin typeface="+mn-ea"/>
              <a:ea typeface="+mn-ea"/>
            </a:rPr>
            <a:t>tyle </a:t>
          </a:r>
          <a:r>
            <a:rPr lang="en-US" sz="2800" b="1" kern="1200" dirty="0" smtClean="0">
              <a:solidFill>
                <a:srgbClr val="FFFF00"/>
              </a:solidFill>
              <a:latin typeface="+mn-ea"/>
              <a:ea typeface="+mn-ea"/>
            </a:rPr>
            <a:t>S</a:t>
          </a:r>
          <a:r>
            <a:rPr lang="en-US" sz="2800" b="1" kern="1200" dirty="0" smtClean="0">
              <a:latin typeface="+mn-ea"/>
              <a:ea typeface="+mn-ea"/>
            </a:rPr>
            <a:t>heets)</a:t>
          </a:r>
          <a:r>
            <a:rPr lang="zh-CN" sz="2800" b="1" kern="1200" dirty="0" smtClean="0">
              <a:latin typeface="+mn-ea"/>
              <a:ea typeface="+mn-ea"/>
            </a:rPr>
            <a:t>又叫级联样式表，简称样式表</a:t>
          </a:r>
          <a:endParaRPr lang="zh-CN" sz="2800" kern="1200" dirty="0">
            <a:latin typeface="+mn-ea"/>
            <a:ea typeface="+mn-ea"/>
          </a:endParaRPr>
        </a:p>
      </dsp:txBody>
      <dsp:txXfrm>
        <a:off x="57115" y="86009"/>
        <a:ext cx="8834507" cy="1055770"/>
      </dsp:txXfrm>
    </dsp:sp>
    <dsp:sp modelId="{8282B5BB-7EE3-4871-AC79-8B40D04A95E9}">
      <dsp:nvSpPr>
        <dsp:cNvPr id="0" name=""/>
        <dsp:cNvSpPr/>
      </dsp:nvSpPr>
      <dsp:spPr>
        <a:xfrm>
          <a:off x="0" y="1227694"/>
          <a:ext cx="8948737" cy="11700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+mn-ea"/>
              <a:ea typeface="+mn-ea"/>
            </a:rPr>
            <a:t>CSS</a:t>
          </a:r>
          <a:r>
            <a:rPr lang="zh-CN" sz="2800" b="1" kern="1200" dirty="0" smtClean="0">
              <a:latin typeface="+mn-ea"/>
              <a:ea typeface="+mn-ea"/>
            </a:rPr>
            <a:t>是一系列用于表现</a:t>
          </a:r>
          <a:r>
            <a:rPr lang="en-US" sz="2800" b="1" kern="1200" dirty="0" smtClean="0">
              <a:latin typeface="+mn-ea"/>
              <a:ea typeface="+mn-ea"/>
            </a:rPr>
            <a:t>html</a:t>
          </a:r>
          <a:r>
            <a:rPr lang="zh-CN" sz="2800" b="1" kern="1200" dirty="0" smtClean="0">
              <a:latin typeface="+mn-ea"/>
              <a:ea typeface="+mn-ea"/>
            </a:rPr>
            <a:t>或</a:t>
          </a:r>
          <a:r>
            <a:rPr lang="en-US" sz="2800" b="1" kern="1200" dirty="0" smtClean="0">
              <a:latin typeface="+mn-ea"/>
              <a:ea typeface="+mn-ea"/>
            </a:rPr>
            <a:t>xml</a:t>
          </a:r>
          <a:r>
            <a:rPr lang="zh-CN" sz="2800" b="1" kern="1200" dirty="0" smtClean="0">
              <a:latin typeface="+mn-ea"/>
              <a:ea typeface="+mn-ea"/>
            </a:rPr>
            <a:t>文件样式的规则，用于控制网页的外观</a:t>
          </a:r>
          <a:r>
            <a:rPr lang="zh-CN" altLang="en-US" sz="2800" b="1" kern="1200" dirty="0" smtClean="0">
              <a:latin typeface="+mn-ea"/>
              <a:ea typeface="+mn-ea"/>
            </a:rPr>
            <a:t>，即如何显示</a:t>
          </a:r>
          <a:r>
            <a:rPr lang="en-US" altLang="zh-CN" sz="2800" b="1" kern="1200" dirty="0" smtClean="0">
              <a:latin typeface="+mn-ea"/>
              <a:ea typeface="+mn-ea"/>
            </a:rPr>
            <a:t>HTML</a:t>
          </a:r>
          <a:r>
            <a:rPr lang="zh-CN" altLang="en-US" sz="2800" b="1" kern="1200" dirty="0" smtClean="0">
              <a:latin typeface="+mn-ea"/>
              <a:ea typeface="+mn-ea"/>
            </a:rPr>
            <a:t>元素</a:t>
          </a:r>
          <a:endParaRPr lang="zh-CN" sz="2800" kern="1200" dirty="0">
            <a:latin typeface="+mn-ea"/>
            <a:ea typeface="+mn-ea"/>
          </a:endParaRPr>
        </a:p>
      </dsp:txBody>
      <dsp:txXfrm>
        <a:off x="57115" y="1284809"/>
        <a:ext cx="8834507" cy="1055770"/>
      </dsp:txXfrm>
    </dsp:sp>
    <dsp:sp modelId="{68549FCC-BC05-4FAA-833D-A4EFF9992911}">
      <dsp:nvSpPr>
        <dsp:cNvPr id="0" name=""/>
        <dsp:cNvSpPr/>
      </dsp:nvSpPr>
      <dsp:spPr>
        <a:xfrm>
          <a:off x="0" y="2426495"/>
          <a:ext cx="8948737" cy="11700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>
              <a:solidFill>
                <a:srgbClr val="FF0000"/>
              </a:solidFill>
              <a:latin typeface="+mn-ea"/>
              <a:ea typeface="+mn-ea"/>
            </a:rPr>
            <a:t>样式通常存储在样式表中，样式表是一个文件，实现了将内容与表现分离</a:t>
          </a:r>
          <a:endParaRPr lang="zh-CN" altLang="en-US" sz="28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57115" y="2483610"/>
        <a:ext cx="8834507" cy="1055770"/>
      </dsp:txXfrm>
    </dsp:sp>
    <dsp:sp modelId="{34B1667E-3330-486C-921C-508D379E945C}">
      <dsp:nvSpPr>
        <dsp:cNvPr id="0" name=""/>
        <dsp:cNvSpPr/>
      </dsp:nvSpPr>
      <dsp:spPr>
        <a:xfrm>
          <a:off x="0" y="3625295"/>
          <a:ext cx="8948737" cy="11700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>
              <a:solidFill>
                <a:srgbClr val="FF0000"/>
              </a:solidFill>
              <a:latin typeface="+mn-ea"/>
              <a:ea typeface="+mn-ea"/>
            </a:rPr>
            <a:t>提高了代码的可重用性和可维护性</a:t>
          </a:r>
          <a:endParaRPr lang="zh-CN" altLang="en-US" sz="28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57115" y="3682410"/>
        <a:ext cx="8834507" cy="10557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D1EC0-81CC-4A62-9F84-E910F3D601F3}">
      <dsp:nvSpPr>
        <dsp:cNvPr id="0" name=""/>
        <dsp:cNvSpPr/>
      </dsp:nvSpPr>
      <dsp:spPr>
        <a:xfrm>
          <a:off x="0" y="1330"/>
          <a:ext cx="7831483" cy="661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+mn-ea"/>
              <a:ea typeface="+mn-ea"/>
            </a:rPr>
            <a:t>div[id]{…}</a:t>
          </a:r>
          <a:endParaRPr lang="zh-CN" sz="28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294" y="33624"/>
        <a:ext cx="7766895" cy="596964"/>
      </dsp:txXfrm>
    </dsp:sp>
    <dsp:sp modelId="{5F95D4A3-25DC-429F-B91D-262AEEAEBDD2}">
      <dsp:nvSpPr>
        <dsp:cNvPr id="0" name=""/>
        <dsp:cNvSpPr/>
      </dsp:nvSpPr>
      <dsp:spPr>
        <a:xfrm>
          <a:off x="0" y="704600"/>
          <a:ext cx="8172400" cy="399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47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设置的样式对具有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属性的所有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704600"/>
        <a:ext cx="8172400" cy="399900"/>
      </dsp:txXfrm>
    </dsp:sp>
    <dsp:sp modelId="{9C2CF382-4F46-4C6C-B110-C75791BDC4D5}">
      <dsp:nvSpPr>
        <dsp:cNvPr id="0" name=""/>
        <dsp:cNvSpPr/>
      </dsp:nvSpPr>
      <dsp:spPr>
        <a:xfrm>
          <a:off x="0" y="1062783"/>
          <a:ext cx="7831483" cy="661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+mn-ea"/>
              <a:ea typeface="+mn-ea"/>
            </a:rPr>
            <a:t>div[id=ab]{…}</a:t>
          </a:r>
          <a:endParaRPr lang="zh-CN" sz="28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294" y="1095077"/>
        <a:ext cx="7766895" cy="596964"/>
      </dsp:txXfrm>
    </dsp:sp>
    <dsp:sp modelId="{5726EF17-F64D-42BE-94C0-791BC117EC93}">
      <dsp:nvSpPr>
        <dsp:cNvPr id="0" name=""/>
        <dsp:cNvSpPr/>
      </dsp:nvSpPr>
      <dsp:spPr>
        <a:xfrm>
          <a:off x="0" y="1766053"/>
          <a:ext cx="8172400" cy="399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47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设置的样式对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属性为</a:t>
          </a:r>
          <a:r>
            <a:rPr lang="en-US" sz="2400" b="1" kern="1200" dirty="0" err="1" smtClean="0">
              <a:solidFill>
                <a:srgbClr val="003300"/>
              </a:solidFill>
              <a:latin typeface="+mn-ea"/>
              <a:ea typeface="+mn-ea"/>
            </a:rPr>
            <a:t>ab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的所有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1766053"/>
        <a:ext cx="8172400" cy="399900"/>
      </dsp:txXfrm>
    </dsp:sp>
    <dsp:sp modelId="{64F26C92-54E2-4BED-B31A-E3DA395C04D4}">
      <dsp:nvSpPr>
        <dsp:cNvPr id="0" name=""/>
        <dsp:cNvSpPr/>
      </dsp:nvSpPr>
      <dsp:spPr>
        <a:xfrm>
          <a:off x="0" y="2124236"/>
          <a:ext cx="7831483" cy="661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+mn-ea"/>
              <a:ea typeface="+mn-ea"/>
            </a:rPr>
            <a:t>div[id*=ab]{…}</a:t>
          </a:r>
          <a:endParaRPr lang="zh-CN" sz="28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294" y="2156530"/>
        <a:ext cx="7766895" cy="596964"/>
      </dsp:txXfrm>
    </dsp:sp>
    <dsp:sp modelId="{AC3311FF-BCBB-4F86-B648-EA857A793785}">
      <dsp:nvSpPr>
        <dsp:cNvPr id="0" name=""/>
        <dsp:cNvSpPr/>
      </dsp:nvSpPr>
      <dsp:spPr>
        <a:xfrm>
          <a:off x="0" y="2827506"/>
          <a:ext cx="8172400" cy="399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47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设置的样式对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属性中包含</a:t>
          </a:r>
          <a:r>
            <a:rPr lang="en-US" sz="2400" b="1" kern="1200" dirty="0" err="1" smtClean="0">
              <a:solidFill>
                <a:srgbClr val="003300"/>
              </a:solidFill>
              <a:latin typeface="+mn-ea"/>
              <a:ea typeface="+mn-ea"/>
            </a:rPr>
            <a:t>ab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的所有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2827506"/>
        <a:ext cx="8172400" cy="399900"/>
      </dsp:txXfrm>
    </dsp:sp>
    <dsp:sp modelId="{54143E3B-5D99-4828-AD7D-2934DFB96309}">
      <dsp:nvSpPr>
        <dsp:cNvPr id="0" name=""/>
        <dsp:cNvSpPr/>
      </dsp:nvSpPr>
      <dsp:spPr>
        <a:xfrm>
          <a:off x="0" y="3185688"/>
          <a:ext cx="7831483" cy="661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+mn-ea"/>
              <a:ea typeface="+mn-ea"/>
            </a:rPr>
            <a:t>div[id^=ab]{…}</a:t>
          </a:r>
          <a:endParaRPr lang="zh-CN" sz="28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294" y="3217982"/>
        <a:ext cx="7766895" cy="596964"/>
      </dsp:txXfrm>
    </dsp:sp>
    <dsp:sp modelId="{65FEE739-01FA-44A8-9A07-39326E7C78EC}">
      <dsp:nvSpPr>
        <dsp:cNvPr id="0" name=""/>
        <dsp:cNvSpPr/>
      </dsp:nvSpPr>
      <dsp:spPr>
        <a:xfrm>
          <a:off x="0" y="3848571"/>
          <a:ext cx="8172400" cy="399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47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设置的样式对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属性中以</a:t>
          </a:r>
          <a:r>
            <a:rPr lang="en-US" sz="2400" b="1" kern="1200" dirty="0" err="1" smtClean="0">
              <a:solidFill>
                <a:srgbClr val="003300"/>
              </a:solidFill>
              <a:latin typeface="+mn-ea"/>
              <a:ea typeface="+mn-ea"/>
            </a:rPr>
            <a:t>ab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开头的所有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div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元素起作用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3848571"/>
        <a:ext cx="8172400" cy="3999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86AE0-837D-44C1-A4A0-BF37D700E7B3}">
      <dsp:nvSpPr>
        <dsp:cNvPr id="0" name=""/>
        <dsp:cNvSpPr/>
      </dsp:nvSpPr>
      <dsp:spPr>
        <a:xfrm>
          <a:off x="4586192" y="3990179"/>
          <a:ext cx="1410892" cy="19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446" y="0"/>
              </a:lnTo>
              <a:lnTo>
                <a:pt x="705446" y="194564"/>
              </a:lnTo>
              <a:lnTo>
                <a:pt x="1410892" y="19456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56032" y="4051855"/>
        <a:ext cx="71212" cy="71212"/>
      </dsp:txXfrm>
    </dsp:sp>
    <dsp:sp modelId="{C3F88D57-597D-4160-9C5C-67CEBC55211A}">
      <dsp:nvSpPr>
        <dsp:cNvPr id="0" name=""/>
        <dsp:cNvSpPr/>
      </dsp:nvSpPr>
      <dsp:spPr>
        <a:xfrm>
          <a:off x="4586192" y="3337910"/>
          <a:ext cx="1410892" cy="652268"/>
        </a:xfrm>
        <a:custGeom>
          <a:avLst/>
          <a:gdLst/>
          <a:ahLst/>
          <a:cxnLst/>
          <a:rect l="0" t="0" r="0" b="0"/>
          <a:pathLst>
            <a:path>
              <a:moveTo>
                <a:pt x="0" y="652268"/>
              </a:moveTo>
              <a:lnTo>
                <a:pt x="705446" y="652268"/>
              </a:lnTo>
              <a:lnTo>
                <a:pt x="705446" y="0"/>
              </a:lnTo>
              <a:lnTo>
                <a:pt x="141089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52779" y="3625185"/>
        <a:ext cx="77718" cy="77718"/>
      </dsp:txXfrm>
    </dsp:sp>
    <dsp:sp modelId="{33BC80FB-E137-4B41-8D4B-335E8C91BA1F}">
      <dsp:nvSpPr>
        <dsp:cNvPr id="0" name=""/>
        <dsp:cNvSpPr/>
      </dsp:nvSpPr>
      <dsp:spPr>
        <a:xfrm>
          <a:off x="1137284" y="3123664"/>
          <a:ext cx="1100709" cy="86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54" y="0"/>
              </a:lnTo>
              <a:lnTo>
                <a:pt x="550354" y="866514"/>
              </a:lnTo>
              <a:lnTo>
                <a:pt x="1100709" y="8665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52617" y="3521900"/>
        <a:ext cx="70043" cy="70043"/>
      </dsp:txXfrm>
    </dsp:sp>
    <dsp:sp modelId="{A61FFA4A-5668-4598-899A-54A60E04ECE9}">
      <dsp:nvSpPr>
        <dsp:cNvPr id="0" name=""/>
        <dsp:cNvSpPr/>
      </dsp:nvSpPr>
      <dsp:spPr>
        <a:xfrm>
          <a:off x="4648602" y="2237766"/>
          <a:ext cx="1401337" cy="225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0668" y="0"/>
              </a:lnTo>
              <a:lnTo>
                <a:pt x="700668" y="225960"/>
              </a:lnTo>
              <a:lnTo>
                <a:pt x="1401337" y="22596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13784" y="2315260"/>
        <a:ext cx="70971" cy="70971"/>
      </dsp:txXfrm>
    </dsp:sp>
    <dsp:sp modelId="{0755F1EE-8B48-440D-A19A-E3C5659114F6}">
      <dsp:nvSpPr>
        <dsp:cNvPr id="0" name=""/>
        <dsp:cNvSpPr/>
      </dsp:nvSpPr>
      <dsp:spPr>
        <a:xfrm>
          <a:off x="4648602" y="1537080"/>
          <a:ext cx="1404487" cy="700685"/>
        </a:xfrm>
        <a:custGeom>
          <a:avLst/>
          <a:gdLst/>
          <a:ahLst/>
          <a:cxnLst/>
          <a:rect l="0" t="0" r="0" b="0"/>
          <a:pathLst>
            <a:path>
              <a:moveTo>
                <a:pt x="0" y="700685"/>
              </a:moveTo>
              <a:lnTo>
                <a:pt x="702243" y="700685"/>
              </a:lnTo>
              <a:lnTo>
                <a:pt x="702243" y="0"/>
              </a:lnTo>
              <a:lnTo>
                <a:pt x="140448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11606" y="1848184"/>
        <a:ext cx="78478" cy="78478"/>
      </dsp:txXfrm>
    </dsp:sp>
    <dsp:sp modelId="{ECF7C433-B59C-4883-83FD-5B8B24BF8A8A}">
      <dsp:nvSpPr>
        <dsp:cNvPr id="0" name=""/>
        <dsp:cNvSpPr/>
      </dsp:nvSpPr>
      <dsp:spPr>
        <a:xfrm>
          <a:off x="1137284" y="2237766"/>
          <a:ext cx="1105644" cy="885898"/>
        </a:xfrm>
        <a:custGeom>
          <a:avLst/>
          <a:gdLst/>
          <a:ahLst/>
          <a:cxnLst/>
          <a:rect l="0" t="0" r="0" b="0"/>
          <a:pathLst>
            <a:path>
              <a:moveTo>
                <a:pt x="0" y="885898"/>
              </a:moveTo>
              <a:lnTo>
                <a:pt x="552822" y="885898"/>
              </a:lnTo>
              <a:lnTo>
                <a:pt x="552822" y="0"/>
              </a:lnTo>
              <a:lnTo>
                <a:pt x="11056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宋体" pitchFamily="2" charset="-122"/>
            <a:ea typeface="宋体" pitchFamily="2" charset="-122"/>
          </a:endParaRPr>
        </a:p>
      </dsp:txBody>
      <dsp:txXfrm>
        <a:off x="1313674" y="2645296"/>
        <a:ext cx="752864" cy="70839"/>
      </dsp:txXfrm>
    </dsp:sp>
    <dsp:sp modelId="{C4664C9F-C963-4F47-895E-5FF5871BC78D}">
      <dsp:nvSpPr>
        <dsp:cNvPr id="0" name=""/>
        <dsp:cNvSpPr/>
      </dsp:nvSpPr>
      <dsp:spPr>
        <a:xfrm rot="16200000">
          <a:off x="-67562" y="2841993"/>
          <a:ext cx="1846352" cy="563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b="1" kern="1200" dirty="0" smtClean="0">
              <a:latin typeface="宋体" pitchFamily="2" charset="-122"/>
              <a:ea typeface="宋体" pitchFamily="2" charset="-122"/>
            </a:rPr>
            <a:t>声明</a:t>
          </a:r>
          <a:endParaRPr lang="zh-CN" altLang="en-US" sz="2400" b="1" kern="1200" dirty="0">
            <a:latin typeface="宋体" pitchFamily="2" charset="-122"/>
            <a:ea typeface="宋体" pitchFamily="2" charset="-122"/>
          </a:endParaRPr>
        </a:p>
      </dsp:txBody>
      <dsp:txXfrm>
        <a:off x="-67562" y="2841993"/>
        <a:ext cx="1846352" cy="563342"/>
      </dsp:txXfrm>
    </dsp:sp>
    <dsp:sp modelId="{78715B75-E01C-4EEB-86DA-71768D21A4B5}">
      <dsp:nvSpPr>
        <dsp:cNvPr id="0" name=""/>
        <dsp:cNvSpPr/>
      </dsp:nvSpPr>
      <dsp:spPr>
        <a:xfrm>
          <a:off x="2242929" y="1951170"/>
          <a:ext cx="2405672" cy="573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宋体" pitchFamily="2" charset="-122"/>
              <a:ea typeface="宋体" pitchFamily="2" charset="-122"/>
            </a:rPr>
            <a:t>border</a:t>
          </a:r>
          <a:r>
            <a:rPr lang="zh-CN" altLang="en-US" sz="2400" b="1" kern="1200" dirty="0" smtClean="0">
              <a:latin typeface="宋体" pitchFamily="2" charset="-122"/>
              <a:ea typeface="宋体" pitchFamily="2" charset="-122"/>
            </a:rPr>
            <a:t>与</a:t>
          </a:r>
          <a:r>
            <a:rPr lang="en-US" altLang="zh-CN" sz="2400" b="1" kern="1200" dirty="0" smtClean="0">
              <a:latin typeface="宋体" pitchFamily="2" charset="-122"/>
              <a:ea typeface="宋体" pitchFamily="2" charset="-122"/>
            </a:rPr>
            <a:t>box</a:t>
          </a:r>
          <a:endParaRPr lang="zh-CN" sz="2400" b="1" kern="1200" dirty="0">
            <a:latin typeface="宋体" pitchFamily="2" charset="-122"/>
            <a:ea typeface="宋体" pitchFamily="2" charset="-122"/>
          </a:endParaRPr>
        </a:p>
      </dsp:txBody>
      <dsp:txXfrm>
        <a:off x="2242929" y="1951170"/>
        <a:ext cx="2405672" cy="573192"/>
      </dsp:txXfrm>
    </dsp:sp>
    <dsp:sp modelId="{F149138E-3B78-40DE-B86C-606D7B0F3279}">
      <dsp:nvSpPr>
        <dsp:cNvPr id="0" name=""/>
        <dsp:cNvSpPr/>
      </dsp:nvSpPr>
      <dsp:spPr>
        <a:xfrm>
          <a:off x="6053089" y="1199100"/>
          <a:ext cx="2219982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border</a:t>
          </a:r>
          <a:endParaRPr lang="zh-CN" altLang="en-US" sz="2400" kern="1200" dirty="0"/>
        </a:p>
      </dsp:txBody>
      <dsp:txXfrm>
        <a:off x="6053089" y="1199100"/>
        <a:ext cx="2219982" cy="675959"/>
      </dsp:txXfrm>
    </dsp:sp>
    <dsp:sp modelId="{E4446467-7AC6-4559-9973-8A805BEA8CF7}">
      <dsp:nvSpPr>
        <dsp:cNvPr id="0" name=""/>
        <dsp:cNvSpPr/>
      </dsp:nvSpPr>
      <dsp:spPr>
        <a:xfrm>
          <a:off x="6049939" y="2125746"/>
          <a:ext cx="2272451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box</a:t>
          </a:r>
          <a:endParaRPr lang="zh-CN" altLang="en-US" sz="2400" kern="1200" dirty="0"/>
        </a:p>
      </dsp:txBody>
      <dsp:txXfrm>
        <a:off x="6049939" y="2125746"/>
        <a:ext cx="2272451" cy="675959"/>
      </dsp:txXfrm>
    </dsp:sp>
    <dsp:sp modelId="{1244440D-B8C5-461D-A1AB-8287A7C1E2B9}">
      <dsp:nvSpPr>
        <dsp:cNvPr id="0" name=""/>
        <dsp:cNvSpPr/>
      </dsp:nvSpPr>
      <dsp:spPr>
        <a:xfrm>
          <a:off x="2237994" y="3718998"/>
          <a:ext cx="2348197" cy="5423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背景</a:t>
          </a:r>
          <a:endParaRPr lang="zh-CN" altLang="en-US" sz="2400" b="1" kern="1200" dirty="0"/>
        </a:p>
      </dsp:txBody>
      <dsp:txXfrm>
        <a:off x="2237994" y="3718998"/>
        <a:ext cx="2348197" cy="542361"/>
      </dsp:txXfrm>
    </dsp:sp>
    <dsp:sp modelId="{51E73EC9-A367-4130-822B-C2D1C6E723B8}">
      <dsp:nvSpPr>
        <dsp:cNvPr id="0" name=""/>
        <dsp:cNvSpPr/>
      </dsp:nvSpPr>
      <dsp:spPr>
        <a:xfrm>
          <a:off x="5997084" y="3037623"/>
          <a:ext cx="2326391" cy="6005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背景色</a:t>
          </a:r>
          <a:endParaRPr lang="zh-CN" altLang="en-US" sz="2400" b="1" kern="1200" dirty="0"/>
        </a:p>
      </dsp:txBody>
      <dsp:txXfrm>
        <a:off x="5997084" y="3037623"/>
        <a:ext cx="2326391" cy="600575"/>
      </dsp:txXfrm>
    </dsp:sp>
    <dsp:sp modelId="{1F565993-56B2-44AF-B9AE-8AF3F331013B}">
      <dsp:nvSpPr>
        <dsp:cNvPr id="0" name=""/>
        <dsp:cNvSpPr/>
      </dsp:nvSpPr>
      <dsp:spPr>
        <a:xfrm>
          <a:off x="5997084" y="3904988"/>
          <a:ext cx="2336856" cy="5595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背景图片</a:t>
          </a:r>
          <a:endParaRPr lang="zh-CN" altLang="en-US" sz="2400" b="1" kern="1200" dirty="0"/>
        </a:p>
      </dsp:txBody>
      <dsp:txXfrm>
        <a:off x="5997084" y="3904988"/>
        <a:ext cx="2336856" cy="55951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756C1-CE83-45F2-88D3-69B1EA6B9F52}">
      <dsp:nvSpPr>
        <dsp:cNvPr id="0" name=""/>
        <dsp:cNvSpPr/>
      </dsp:nvSpPr>
      <dsp:spPr>
        <a:xfrm>
          <a:off x="0" y="262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%</a:t>
          </a:r>
          <a:r>
            <a:rPr lang="zh-CN" sz="2400" b="1" kern="1200" dirty="0" smtClean="0">
              <a:latin typeface="+mn-ea"/>
              <a:ea typeface="+mn-ea"/>
            </a:rPr>
            <a:t>：百分比</a:t>
          </a:r>
          <a:endParaRPr lang="zh-CN" sz="2400" kern="1200" dirty="0">
            <a:latin typeface="+mn-ea"/>
            <a:ea typeface="+mn-ea"/>
          </a:endParaRPr>
        </a:p>
      </dsp:txBody>
      <dsp:txXfrm>
        <a:off x="34726" y="60962"/>
        <a:ext cx="8880228" cy="641908"/>
      </dsp:txXfrm>
    </dsp:sp>
    <dsp:sp modelId="{4F42317D-FEA8-4694-8868-220963A269AE}">
      <dsp:nvSpPr>
        <dsp:cNvPr id="0" name=""/>
        <dsp:cNvSpPr/>
      </dsp:nvSpPr>
      <dsp:spPr>
        <a:xfrm>
          <a:off x="0" y="8470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FF00"/>
              </a:solidFill>
              <a:latin typeface="+mn-ea"/>
              <a:ea typeface="+mn-ea"/>
            </a:rPr>
            <a:t>px</a:t>
          </a:r>
          <a:r>
            <a:rPr lang="zh-CN" sz="2400" b="1" kern="1200" dirty="0" smtClean="0">
              <a:latin typeface="+mn-ea"/>
              <a:ea typeface="+mn-ea"/>
            </a:rPr>
            <a:t>：像素（计算机屏幕上的一个点，相对）</a:t>
          </a:r>
          <a:endParaRPr lang="zh-CN" sz="2400" kern="1200" dirty="0">
            <a:latin typeface="+mn-ea"/>
            <a:ea typeface="+mn-ea"/>
          </a:endParaRPr>
        </a:p>
      </dsp:txBody>
      <dsp:txXfrm>
        <a:off x="34726" y="881762"/>
        <a:ext cx="8880228" cy="641908"/>
      </dsp:txXfrm>
    </dsp:sp>
    <dsp:sp modelId="{29FA771C-6ADD-4903-B43F-E99C799E3790}">
      <dsp:nvSpPr>
        <dsp:cNvPr id="0" name=""/>
        <dsp:cNvSpPr/>
      </dsp:nvSpPr>
      <dsp:spPr>
        <a:xfrm>
          <a:off x="0" y="16678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FF00"/>
              </a:solidFill>
              <a:latin typeface="+mn-ea"/>
              <a:ea typeface="+mn-ea"/>
            </a:rPr>
            <a:t>em</a:t>
          </a:r>
          <a:r>
            <a:rPr lang="zh-CN" sz="2400" b="1" kern="1200" dirty="0" smtClean="0">
              <a:latin typeface="+mn-ea"/>
              <a:ea typeface="+mn-ea"/>
            </a:rPr>
            <a:t>：</a:t>
          </a:r>
          <a:r>
            <a:rPr lang="en-US" sz="2400" b="1" kern="1200" dirty="0" smtClean="0">
              <a:latin typeface="+mn-ea"/>
              <a:ea typeface="+mn-ea"/>
            </a:rPr>
            <a:t>1em</a:t>
          </a:r>
          <a:r>
            <a:rPr lang="zh-CN" sz="2400" b="1" kern="1200" dirty="0" smtClean="0">
              <a:latin typeface="+mn-ea"/>
              <a:ea typeface="+mn-ea"/>
            </a:rPr>
            <a:t>等于当前字体尺寸，</a:t>
          </a:r>
          <a:r>
            <a:rPr lang="en-US" sz="2400" b="1" kern="1200" dirty="0" smtClean="0">
              <a:latin typeface="+mn-ea"/>
              <a:ea typeface="+mn-ea"/>
            </a:rPr>
            <a:t>2em</a:t>
          </a:r>
          <a:r>
            <a:rPr lang="zh-CN" sz="2400" b="1" kern="1200" dirty="0" smtClean="0">
              <a:latin typeface="+mn-ea"/>
              <a:ea typeface="+mn-ea"/>
            </a:rPr>
            <a:t>等于当前字体尺寸的两倍</a:t>
          </a:r>
          <a:endParaRPr lang="zh-CN" sz="2400" kern="1200" dirty="0">
            <a:latin typeface="+mn-ea"/>
            <a:ea typeface="+mn-ea"/>
          </a:endParaRPr>
        </a:p>
      </dsp:txBody>
      <dsp:txXfrm>
        <a:off x="34726" y="1702562"/>
        <a:ext cx="8880228" cy="641908"/>
      </dsp:txXfrm>
    </dsp:sp>
    <dsp:sp modelId="{16DFFE60-28E1-497B-93E0-AEA593E70DF3}">
      <dsp:nvSpPr>
        <dsp:cNvPr id="0" name=""/>
        <dsp:cNvSpPr/>
      </dsp:nvSpPr>
      <dsp:spPr>
        <a:xfrm>
          <a:off x="0" y="24886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+mn-ea"/>
              <a:ea typeface="+mn-ea"/>
            </a:rPr>
            <a:t>cm</a:t>
          </a:r>
          <a:r>
            <a:rPr lang="zh-CN" sz="2400" b="1" kern="1200" smtClean="0">
              <a:latin typeface="+mn-ea"/>
              <a:ea typeface="+mn-ea"/>
            </a:rPr>
            <a:t>：厘米</a:t>
          </a:r>
          <a:r>
            <a:rPr lang="en-US" sz="2400" b="1" kern="1200" smtClean="0">
              <a:latin typeface="+mn-ea"/>
              <a:ea typeface="+mn-ea"/>
            </a:rPr>
            <a:t>	</a:t>
          </a:r>
          <a:endParaRPr lang="zh-CN" sz="2400" kern="1200">
            <a:latin typeface="+mn-ea"/>
            <a:ea typeface="+mn-ea"/>
          </a:endParaRPr>
        </a:p>
      </dsp:txBody>
      <dsp:txXfrm>
        <a:off x="34726" y="2523362"/>
        <a:ext cx="8880228" cy="641908"/>
      </dsp:txXfrm>
    </dsp:sp>
    <dsp:sp modelId="{6C7BADBD-D34C-43E3-AAE9-991AC1358398}">
      <dsp:nvSpPr>
        <dsp:cNvPr id="0" name=""/>
        <dsp:cNvSpPr/>
      </dsp:nvSpPr>
      <dsp:spPr>
        <a:xfrm>
          <a:off x="0" y="33094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+mn-ea"/>
              <a:ea typeface="+mn-ea"/>
            </a:rPr>
            <a:t>mm</a:t>
          </a:r>
          <a:r>
            <a:rPr lang="zh-CN" sz="2400" b="1" kern="1200" smtClean="0">
              <a:latin typeface="+mn-ea"/>
              <a:ea typeface="+mn-ea"/>
            </a:rPr>
            <a:t>：毫米</a:t>
          </a:r>
          <a:endParaRPr lang="zh-CN" sz="2400" kern="1200">
            <a:latin typeface="+mn-ea"/>
            <a:ea typeface="+mn-ea"/>
          </a:endParaRPr>
        </a:p>
      </dsp:txBody>
      <dsp:txXfrm>
        <a:off x="34726" y="3344162"/>
        <a:ext cx="8880228" cy="641908"/>
      </dsp:txXfrm>
    </dsp:sp>
    <dsp:sp modelId="{86E50084-EB45-4291-9754-9CA4C7195235}">
      <dsp:nvSpPr>
        <dsp:cNvPr id="0" name=""/>
        <dsp:cNvSpPr/>
      </dsp:nvSpPr>
      <dsp:spPr>
        <a:xfrm>
          <a:off x="0" y="41302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+mn-ea"/>
              <a:ea typeface="+mn-ea"/>
            </a:rPr>
            <a:t>pt</a:t>
          </a:r>
          <a:r>
            <a:rPr lang="zh-CN" sz="2400" b="1" kern="1200" smtClean="0">
              <a:latin typeface="+mn-ea"/>
              <a:ea typeface="+mn-ea"/>
            </a:rPr>
            <a:t>：磅（</a:t>
          </a:r>
          <a:r>
            <a:rPr lang="en-US" sz="2400" b="1" kern="1200" smtClean="0">
              <a:latin typeface="+mn-ea"/>
              <a:ea typeface="+mn-ea"/>
            </a:rPr>
            <a:t>1pt</a:t>
          </a:r>
          <a:r>
            <a:rPr lang="zh-CN" sz="2400" b="1" kern="1200" smtClean="0">
              <a:latin typeface="+mn-ea"/>
              <a:ea typeface="+mn-ea"/>
            </a:rPr>
            <a:t>等于</a:t>
          </a:r>
          <a:r>
            <a:rPr lang="en-US" sz="2400" b="1" kern="1200" smtClean="0">
              <a:latin typeface="+mn-ea"/>
              <a:ea typeface="+mn-ea"/>
            </a:rPr>
            <a:t>1/72</a:t>
          </a:r>
          <a:r>
            <a:rPr lang="zh-CN" sz="2400" b="1" kern="1200" smtClean="0">
              <a:latin typeface="+mn-ea"/>
              <a:ea typeface="+mn-ea"/>
            </a:rPr>
            <a:t>英寸，绝对）</a:t>
          </a:r>
          <a:endParaRPr lang="zh-CN" sz="2400" kern="1200">
            <a:latin typeface="+mn-ea"/>
            <a:ea typeface="+mn-ea"/>
          </a:endParaRPr>
        </a:p>
      </dsp:txBody>
      <dsp:txXfrm>
        <a:off x="34726" y="4164962"/>
        <a:ext cx="8880228" cy="641908"/>
      </dsp:txXfrm>
    </dsp:sp>
    <dsp:sp modelId="{59BAE093-59E1-4FD9-99B8-9F94FD5F0F5E}">
      <dsp:nvSpPr>
        <dsp:cNvPr id="0" name=""/>
        <dsp:cNvSpPr/>
      </dsp:nvSpPr>
      <dsp:spPr>
        <a:xfrm>
          <a:off x="0" y="4951036"/>
          <a:ext cx="894968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+mn-ea"/>
              <a:ea typeface="+mn-ea"/>
            </a:rPr>
            <a:t>in:</a:t>
          </a:r>
          <a:r>
            <a:rPr lang="zh-CN" sz="2400" b="1" kern="1200" smtClean="0">
              <a:latin typeface="+mn-ea"/>
              <a:ea typeface="+mn-ea"/>
            </a:rPr>
            <a:t>英寸</a:t>
          </a:r>
          <a:endParaRPr lang="zh-CN" sz="2400" kern="1200">
            <a:latin typeface="+mn-ea"/>
            <a:ea typeface="+mn-ea"/>
          </a:endParaRPr>
        </a:p>
      </dsp:txBody>
      <dsp:txXfrm>
        <a:off x="34726" y="4985762"/>
        <a:ext cx="8880228" cy="64190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9997C-9D78-4286-8682-1124F868B5D5}">
      <dsp:nvSpPr>
        <dsp:cNvPr id="0" name=""/>
        <dsp:cNvSpPr/>
      </dsp:nvSpPr>
      <dsp:spPr>
        <a:xfrm>
          <a:off x="71563" y="44810"/>
          <a:ext cx="8805610" cy="110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+mn-ea"/>
              <a:ea typeface="+mn-ea"/>
            </a:rPr>
            <a:t>rgb</a:t>
          </a:r>
          <a:r>
            <a:rPr lang="en-US" sz="2400" b="1" kern="1200" dirty="0" smtClean="0">
              <a:latin typeface="+mn-ea"/>
              <a:ea typeface="+mn-ea"/>
            </a:rPr>
            <a:t>(</a:t>
          </a:r>
          <a:r>
            <a:rPr lang="en-US" sz="2400" b="1" kern="1200" dirty="0" err="1" smtClean="0">
              <a:latin typeface="+mn-ea"/>
              <a:ea typeface="+mn-ea"/>
            </a:rPr>
            <a:t>x,x,x</a:t>
          </a:r>
          <a:r>
            <a:rPr lang="en-US" sz="2400" b="1" kern="1200" dirty="0" smtClean="0">
              <a:latin typeface="+mn-ea"/>
              <a:ea typeface="+mn-ea"/>
            </a:rPr>
            <a:t>)</a:t>
          </a:r>
          <a:r>
            <a:rPr lang="zh-CN" sz="2400" b="1" kern="1200" dirty="0" smtClean="0">
              <a:latin typeface="+mn-ea"/>
              <a:ea typeface="+mn-ea"/>
            </a:rPr>
            <a:t>：</a:t>
          </a:r>
          <a:r>
            <a:rPr lang="en-US" sz="2400" b="1" kern="1200" dirty="0" smtClean="0">
              <a:latin typeface="+mn-ea"/>
              <a:ea typeface="+mn-ea"/>
            </a:rPr>
            <a:t>RGB</a:t>
          </a:r>
          <a:r>
            <a:rPr lang="zh-CN" sz="2400" b="1" kern="1200" dirty="0" smtClean="0">
              <a:latin typeface="+mn-ea"/>
              <a:ea typeface="+mn-ea"/>
            </a:rPr>
            <a:t>值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kern="1200" dirty="0" err="1" smtClean="0">
              <a:solidFill>
                <a:srgbClr val="FFFF00"/>
              </a:solidFill>
              <a:latin typeface="+mn-ea"/>
              <a:ea typeface="+mn-ea"/>
            </a:rPr>
            <a:t>rgb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(255,0,0)</a:t>
          </a:r>
          <a:endParaRPr lang="zh-CN" sz="2400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125591" y="98838"/>
        <a:ext cx="8697554" cy="998719"/>
      </dsp:txXfrm>
    </dsp:sp>
    <dsp:sp modelId="{2424DD60-4DE1-4538-B9AE-080FC4D591DA}">
      <dsp:nvSpPr>
        <dsp:cNvPr id="0" name=""/>
        <dsp:cNvSpPr/>
      </dsp:nvSpPr>
      <dsp:spPr>
        <a:xfrm>
          <a:off x="71563" y="1206923"/>
          <a:ext cx="8805610" cy="110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+mn-ea"/>
              <a:ea typeface="+mn-ea"/>
            </a:rPr>
            <a:t>rgb</a:t>
          </a:r>
          <a:r>
            <a:rPr lang="en-US" sz="2400" b="1" kern="1200" dirty="0" smtClean="0">
              <a:latin typeface="+mn-ea"/>
              <a:ea typeface="+mn-ea"/>
            </a:rPr>
            <a:t>(</a:t>
          </a:r>
          <a:r>
            <a:rPr lang="en-US" sz="2400" b="1" kern="1200" dirty="0" err="1" smtClean="0">
              <a:latin typeface="+mn-ea"/>
              <a:ea typeface="+mn-ea"/>
            </a:rPr>
            <a:t>x%,x%,x</a:t>
          </a:r>
          <a:r>
            <a:rPr lang="en-US" sz="2400" b="1" kern="1200" dirty="0" smtClean="0">
              <a:latin typeface="+mn-ea"/>
              <a:ea typeface="+mn-ea"/>
            </a:rPr>
            <a:t>%)</a:t>
          </a:r>
          <a:r>
            <a:rPr lang="zh-CN" sz="2400" b="1" kern="1200" dirty="0" smtClean="0">
              <a:latin typeface="+mn-ea"/>
              <a:ea typeface="+mn-ea"/>
            </a:rPr>
            <a:t>：</a:t>
          </a:r>
          <a:r>
            <a:rPr lang="en-US" sz="2400" b="1" kern="1200" dirty="0" smtClean="0">
              <a:latin typeface="+mn-ea"/>
              <a:ea typeface="+mn-ea"/>
            </a:rPr>
            <a:t>RGB</a:t>
          </a:r>
          <a:r>
            <a:rPr lang="zh-CN" sz="2400" b="1" kern="1200" dirty="0" smtClean="0">
              <a:latin typeface="+mn-ea"/>
              <a:ea typeface="+mn-ea"/>
            </a:rPr>
            <a:t>百分比值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kern="1200" dirty="0" err="1" smtClean="0">
              <a:solidFill>
                <a:srgbClr val="FFFF00"/>
              </a:solidFill>
              <a:latin typeface="+mn-ea"/>
              <a:ea typeface="+mn-ea"/>
            </a:rPr>
            <a:t>rgb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(100%,0%,0%)</a:t>
          </a:r>
          <a:endParaRPr lang="zh-CN" sz="2400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125591" y="1260951"/>
        <a:ext cx="8697554" cy="998719"/>
      </dsp:txXfrm>
    </dsp:sp>
    <dsp:sp modelId="{818AEE10-C66C-4D9B-BBDF-B8694F46CBB0}">
      <dsp:nvSpPr>
        <dsp:cNvPr id="0" name=""/>
        <dsp:cNvSpPr/>
      </dsp:nvSpPr>
      <dsp:spPr>
        <a:xfrm>
          <a:off x="71563" y="2326758"/>
          <a:ext cx="8805610" cy="110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n-ea"/>
              <a:ea typeface="+mn-ea"/>
            </a:rPr>
            <a:t>#</a:t>
          </a:r>
          <a:r>
            <a:rPr lang="en-US" sz="2400" b="1" kern="1200" dirty="0" err="1" smtClean="0">
              <a:latin typeface="+mn-ea"/>
              <a:ea typeface="+mn-ea"/>
            </a:rPr>
            <a:t>rrggbb</a:t>
          </a:r>
          <a:r>
            <a:rPr lang="zh-CN" sz="2400" b="1" kern="1200" dirty="0" smtClean="0">
              <a:latin typeface="+mn-ea"/>
              <a:ea typeface="+mn-ea"/>
            </a:rPr>
            <a:t>：十六进制数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#ff0000</a:t>
          </a:r>
          <a:endParaRPr lang="zh-CN" sz="2400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125591" y="2380786"/>
        <a:ext cx="8697554" cy="998719"/>
      </dsp:txXfrm>
    </dsp:sp>
    <dsp:sp modelId="{27A7B6F4-A679-40C7-B99E-42C00636DD00}">
      <dsp:nvSpPr>
        <dsp:cNvPr id="0" name=""/>
        <dsp:cNvSpPr/>
      </dsp:nvSpPr>
      <dsp:spPr>
        <a:xfrm>
          <a:off x="71563" y="3488872"/>
          <a:ext cx="8805610" cy="110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n-ea"/>
              <a:ea typeface="+mn-ea"/>
            </a:rPr>
            <a:t>#</a:t>
          </a:r>
          <a:r>
            <a:rPr lang="en-US" sz="2400" b="1" kern="1200" dirty="0" err="1" smtClean="0">
              <a:latin typeface="+mn-ea"/>
              <a:ea typeface="+mn-ea"/>
            </a:rPr>
            <a:t>rgb</a:t>
          </a:r>
          <a:r>
            <a:rPr lang="zh-CN" sz="2400" b="1" kern="1200" dirty="0" smtClean="0">
              <a:latin typeface="+mn-ea"/>
              <a:ea typeface="+mn-ea"/>
            </a:rPr>
            <a:t>：简写的十六进制数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如</a:t>
          </a:r>
          <a:r>
            <a:rPr lang="zh-CN" alt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：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#f00</a:t>
          </a:r>
          <a:r>
            <a:rPr 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（两两相同可简写）</a:t>
          </a:r>
          <a:endParaRPr lang="zh-CN" sz="2400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125591" y="3542900"/>
        <a:ext cx="8697554" cy="998719"/>
      </dsp:txXfrm>
    </dsp:sp>
    <dsp:sp modelId="{6DEB4A7B-9EF0-4A79-A6AE-00CEC3CEC6E6}">
      <dsp:nvSpPr>
        <dsp:cNvPr id="0" name=""/>
        <dsp:cNvSpPr/>
      </dsp:nvSpPr>
      <dsp:spPr>
        <a:xfrm>
          <a:off x="71563" y="4650986"/>
          <a:ext cx="8805610" cy="110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+mn-ea"/>
              <a:ea typeface="+mn-ea"/>
            </a:rPr>
            <a:t>字母组合：合法的表示颜色的单词</a:t>
          </a:r>
          <a:endParaRPr lang="en-US" altLang="zh-CN" sz="2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如：</a:t>
          </a:r>
          <a:r>
            <a:rPr lang="en-US" alt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red</a:t>
          </a:r>
          <a:endParaRPr lang="zh-CN" sz="2400" b="1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125591" y="4705014"/>
        <a:ext cx="8697554" cy="99871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86AE0-837D-44C1-A4A0-BF37D700E7B3}">
      <dsp:nvSpPr>
        <dsp:cNvPr id="0" name=""/>
        <dsp:cNvSpPr/>
      </dsp:nvSpPr>
      <dsp:spPr>
        <a:xfrm>
          <a:off x="3210481" y="5224951"/>
          <a:ext cx="3106035" cy="16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3017" y="0"/>
              </a:lnTo>
              <a:lnTo>
                <a:pt x="1553017" y="169704"/>
              </a:lnTo>
              <a:lnTo>
                <a:pt x="3106035" y="16970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685732" y="5232036"/>
        <a:ext cx="155533" cy="155533"/>
      </dsp:txXfrm>
    </dsp:sp>
    <dsp:sp modelId="{C3F88D57-597D-4160-9C5C-67CEBC55211A}">
      <dsp:nvSpPr>
        <dsp:cNvPr id="0" name=""/>
        <dsp:cNvSpPr/>
      </dsp:nvSpPr>
      <dsp:spPr>
        <a:xfrm>
          <a:off x="3210481" y="4684783"/>
          <a:ext cx="3106471" cy="540167"/>
        </a:xfrm>
        <a:custGeom>
          <a:avLst/>
          <a:gdLst/>
          <a:ahLst/>
          <a:cxnLst/>
          <a:rect l="0" t="0" r="0" b="0"/>
          <a:pathLst>
            <a:path>
              <a:moveTo>
                <a:pt x="0" y="540167"/>
              </a:moveTo>
              <a:lnTo>
                <a:pt x="1553235" y="540167"/>
              </a:lnTo>
              <a:lnTo>
                <a:pt x="1553235" y="0"/>
              </a:lnTo>
              <a:lnTo>
                <a:pt x="310647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684890" y="4876040"/>
        <a:ext cx="157654" cy="157654"/>
      </dsp:txXfrm>
    </dsp:sp>
    <dsp:sp modelId="{33BC80FB-E137-4B41-8D4B-335E8C91BA1F}">
      <dsp:nvSpPr>
        <dsp:cNvPr id="0" name=""/>
        <dsp:cNvSpPr/>
      </dsp:nvSpPr>
      <dsp:spPr>
        <a:xfrm>
          <a:off x="501849" y="2848747"/>
          <a:ext cx="1212040" cy="237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6020" y="0"/>
              </a:lnTo>
              <a:lnTo>
                <a:pt x="606020" y="2376203"/>
              </a:lnTo>
              <a:lnTo>
                <a:pt x="1212040" y="23762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041182" y="3970162"/>
        <a:ext cx="133373" cy="133373"/>
      </dsp:txXfrm>
    </dsp:sp>
    <dsp:sp modelId="{8EF599E3-ADAF-46FA-BF22-09418ECEC37B}">
      <dsp:nvSpPr>
        <dsp:cNvPr id="0" name=""/>
        <dsp:cNvSpPr/>
      </dsp:nvSpPr>
      <dsp:spPr>
        <a:xfrm>
          <a:off x="3202390" y="4218865"/>
          <a:ext cx="1074521" cy="19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7260" y="0"/>
              </a:lnTo>
              <a:lnTo>
                <a:pt x="537260" y="198972"/>
              </a:lnTo>
              <a:lnTo>
                <a:pt x="1074521" y="19897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12331" y="4291031"/>
        <a:ext cx="54639" cy="54639"/>
      </dsp:txXfrm>
    </dsp:sp>
    <dsp:sp modelId="{D9201E9F-F5A3-482F-8CE8-B9A34ED42F05}">
      <dsp:nvSpPr>
        <dsp:cNvPr id="0" name=""/>
        <dsp:cNvSpPr/>
      </dsp:nvSpPr>
      <dsp:spPr>
        <a:xfrm>
          <a:off x="3202390" y="4086283"/>
          <a:ext cx="1058932" cy="132582"/>
        </a:xfrm>
        <a:custGeom>
          <a:avLst/>
          <a:gdLst/>
          <a:ahLst/>
          <a:cxnLst/>
          <a:rect l="0" t="0" r="0" b="0"/>
          <a:pathLst>
            <a:path>
              <a:moveTo>
                <a:pt x="0" y="132582"/>
              </a:moveTo>
              <a:lnTo>
                <a:pt x="529466" y="132582"/>
              </a:lnTo>
              <a:lnTo>
                <a:pt x="529466" y="0"/>
              </a:lnTo>
              <a:lnTo>
                <a:pt x="105893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05176" y="4125894"/>
        <a:ext cx="53360" cy="53360"/>
      </dsp:txXfrm>
    </dsp:sp>
    <dsp:sp modelId="{ECE4DA56-10E0-47B8-8245-C6F852AB1B69}">
      <dsp:nvSpPr>
        <dsp:cNvPr id="0" name=""/>
        <dsp:cNvSpPr/>
      </dsp:nvSpPr>
      <dsp:spPr>
        <a:xfrm>
          <a:off x="501849" y="2848747"/>
          <a:ext cx="1203949" cy="137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974" y="0"/>
              </a:lnTo>
              <a:lnTo>
                <a:pt x="601974" y="1370118"/>
              </a:lnTo>
              <a:lnTo>
                <a:pt x="1203949" y="137011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58225" y="3488208"/>
        <a:ext cx="91196" cy="91196"/>
      </dsp:txXfrm>
    </dsp:sp>
    <dsp:sp modelId="{54F5BD30-8B07-446E-835A-E063F38BFDA3}">
      <dsp:nvSpPr>
        <dsp:cNvPr id="0" name=""/>
        <dsp:cNvSpPr/>
      </dsp:nvSpPr>
      <dsp:spPr>
        <a:xfrm>
          <a:off x="3202390" y="3582708"/>
          <a:ext cx="1058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466" y="45720"/>
              </a:lnTo>
              <a:lnTo>
                <a:pt x="529466" y="105712"/>
              </a:lnTo>
              <a:lnTo>
                <a:pt x="1058932" y="1057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05340" y="3601912"/>
        <a:ext cx="53031" cy="53031"/>
      </dsp:txXfrm>
    </dsp:sp>
    <dsp:sp modelId="{DB89599B-D854-4B9E-A06F-6DBDB8E0F536}">
      <dsp:nvSpPr>
        <dsp:cNvPr id="0" name=""/>
        <dsp:cNvSpPr/>
      </dsp:nvSpPr>
      <dsp:spPr>
        <a:xfrm>
          <a:off x="3202390" y="3290556"/>
          <a:ext cx="1058932" cy="337871"/>
        </a:xfrm>
        <a:custGeom>
          <a:avLst/>
          <a:gdLst/>
          <a:ahLst/>
          <a:cxnLst/>
          <a:rect l="0" t="0" r="0" b="0"/>
          <a:pathLst>
            <a:path>
              <a:moveTo>
                <a:pt x="0" y="337871"/>
              </a:moveTo>
              <a:lnTo>
                <a:pt x="529466" y="337871"/>
              </a:lnTo>
              <a:lnTo>
                <a:pt x="529466" y="0"/>
              </a:lnTo>
              <a:lnTo>
                <a:pt x="105893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04068" y="3431704"/>
        <a:ext cx="55576" cy="55576"/>
      </dsp:txXfrm>
    </dsp:sp>
    <dsp:sp modelId="{FACF5E71-461A-4C47-85F1-24D3D572162F}">
      <dsp:nvSpPr>
        <dsp:cNvPr id="0" name=""/>
        <dsp:cNvSpPr/>
      </dsp:nvSpPr>
      <dsp:spPr>
        <a:xfrm>
          <a:off x="501849" y="2848747"/>
          <a:ext cx="1203949" cy="779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974" y="0"/>
              </a:lnTo>
              <a:lnTo>
                <a:pt x="601974" y="779680"/>
              </a:lnTo>
              <a:lnTo>
                <a:pt x="1203949" y="77968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67964" y="3202728"/>
        <a:ext cx="71718" cy="71718"/>
      </dsp:txXfrm>
    </dsp:sp>
    <dsp:sp modelId="{BA4D9A24-E03E-4AE2-B16E-F89786536CFC}">
      <dsp:nvSpPr>
        <dsp:cNvPr id="0" name=""/>
        <dsp:cNvSpPr/>
      </dsp:nvSpPr>
      <dsp:spPr>
        <a:xfrm>
          <a:off x="3204550" y="1585224"/>
          <a:ext cx="3273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243"/>
              </a:moveTo>
              <a:lnTo>
                <a:pt x="163677" y="58243"/>
              </a:lnTo>
              <a:lnTo>
                <a:pt x="163677" y="45720"/>
              </a:lnTo>
              <a:lnTo>
                <a:pt x="327355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60038" y="1622754"/>
        <a:ext cx="16379" cy="16379"/>
      </dsp:txXfrm>
    </dsp:sp>
    <dsp:sp modelId="{1D7B2B70-35D6-40CF-8AE7-9E252F97843D}">
      <dsp:nvSpPr>
        <dsp:cNvPr id="0" name=""/>
        <dsp:cNvSpPr/>
      </dsp:nvSpPr>
      <dsp:spPr>
        <a:xfrm>
          <a:off x="3204550" y="1006851"/>
          <a:ext cx="319479" cy="636616"/>
        </a:xfrm>
        <a:custGeom>
          <a:avLst/>
          <a:gdLst/>
          <a:ahLst/>
          <a:cxnLst/>
          <a:rect l="0" t="0" r="0" b="0"/>
          <a:pathLst>
            <a:path>
              <a:moveTo>
                <a:pt x="0" y="636616"/>
              </a:moveTo>
              <a:lnTo>
                <a:pt x="159739" y="636616"/>
              </a:lnTo>
              <a:lnTo>
                <a:pt x="159739" y="0"/>
              </a:lnTo>
              <a:lnTo>
                <a:pt x="319479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46483" y="1307352"/>
        <a:ext cx="35614" cy="35614"/>
      </dsp:txXfrm>
    </dsp:sp>
    <dsp:sp modelId="{79E16D92-CE08-41B9-8973-7BA196558C69}">
      <dsp:nvSpPr>
        <dsp:cNvPr id="0" name=""/>
        <dsp:cNvSpPr/>
      </dsp:nvSpPr>
      <dsp:spPr>
        <a:xfrm>
          <a:off x="501849" y="1643467"/>
          <a:ext cx="1206109" cy="1205279"/>
        </a:xfrm>
        <a:custGeom>
          <a:avLst/>
          <a:gdLst/>
          <a:ahLst/>
          <a:cxnLst/>
          <a:rect l="0" t="0" r="0" b="0"/>
          <a:pathLst>
            <a:path>
              <a:moveTo>
                <a:pt x="0" y="1205279"/>
              </a:moveTo>
              <a:lnTo>
                <a:pt x="603054" y="1205279"/>
              </a:lnTo>
              <a:lnTo>
                <a:pt x="603054" y="0"/>
              </a:lnTo>
              <a:lnTo>
                <a:pt x="120610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62276" y="2203479"/>
        <a:ext cx="85255" cy="85255"/>
      </dsp:txXfrm>
    </dsp:sp>
    <dsp:sp modelId="{0FF5F9EF-5D6B-4857-93FE-FF3CB6452BFB}">
      <dsp:nvSpPr>
        <dsp:cNvPr id="0" name=""/>
        <dsp:cNvSpPr/>
      </dsp:nvSpPr>
      <dsp:spPr>
        <a:xfrm>
          <a:off x="3223831" y="2252367"/>
          <a:ext cx="2945816" cy="80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2908" y="0"/>
              </a:lnTo>
              <a:lnTo>
                <a:pt x="1472908" y="803561"/>
              </a:lnTo>
              <a:lnTo>
                <a:pt x="2945816" y="8035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0403" y="2577812"/>
        <a:ext cx="152672" cy="152672"/>
      </dsp:txXfrm>
    </dsp:sp>
    <dsp:sp modelId="{3F85470D-F94B-464C-B6BB-C2CDEE90D489}">
      <dsp:nvSpPr>
        <dsp:cNvPr id="0" name=""/>
        <dsp:cNvSpPr/>
      </dsp:nvSpPr>
      <dsp:spPr>
        <a:xfrm>
          <a:off x="3223831" y="2252367"/>
          <a:ext cx="2946438" cy="581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3219" y="0"/>
              </a:lnTo>
              <a:lnTo>
                <a:pt x="1473219" y="581551"/>
              </a:lnTo>
              <a:lnTo>
                <a:pt x="2946438" y="58155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1968" y="2468061"/>
        <a:ext cx="150164" cy="150164"/>
      </dsp:txXfrm>
    </dsp:sp>
    <dsp:sp modelId="{DAAA3E4E-1842-4EE3-B970-A68A888DDC55}">
      <dsp:nvSpPr>
        <dsp:cNvPr id="0" name=""/>
        <dsp:cNvSpPr/>
      </dsp:nvSpPr>
      <dsp:spPr>
        <a:xfrm>
          <a:off x="3223831" y="2252367"/>
          <a:ext cx="2946438" cy="331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3219" y="0"/>
              </a:lnTo>
              <a:lnTo>
                <a:pt x="1473219" y="331480"/>
              </a:lnTo>
              <a:lnTo>
                <a:pt x="2946438" y="3314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2925" y="2343982"/>
        <a:ext cx="148251" cy="148251"/>
      </dsp:txXfrm>
    </dsp:sp>
    <dsp:sp modelId="{02667D8A-284A-4688-943B-DD857127B4F4}">
      <dsp:nvSpPr>
        <dsp:cNvPr id="0" name=""/>
        <dsp:cNvSpPr/>
      </dsp:nvSpPr>
      <dsp:spPr>
        <a:xfrm>
          <a:off x="3223831" y="2206647"/>
          <a:ext cx="29464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3219" y="45720"/>
              </a:lnTo>
              <a:lnTo>
                <a:pt x="1473219" y="104554"/>
              </a:lnTo>
              <a:lnTo>
                <a:pt x="2946438" y="104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3375" y="2178692"/>
        <a:ext cx="147351" cy="147351"/>
      </dsp:txXfrm>
    </dsp:sp>
    <dsp:sp modelId="{B42EBD5C-CBFB-4BFC-BF63-C29DAB5B840B}">
      <dsp:nvSpPr>
        <dsp:cNvPr id="0" name=""/>
        <dsp:cNvSpPr/>
      </dsp:nvSpPr>
      <dsp:spPr>
        <a:xfrm>
          <a:off x="3223831" y="2038556"/>
          <a:ext cx="2946438" cy="213810"/>
        </a:xfrm>
        <a:custGeom>
          <a:avLst/>
          <a:gdLst/>
          <a:ahLst/>
          <a:cxnLst/>
          <a:rect l="0" t="0" r="0" b="0"/>
          <a:pathLst>
            <a:path>
              <a:moveTo>
                <a:pt x="0" y="213810"/>
              </a:moveTo>
              <a:lnTo>
                <a:pt x="1473219" y="213810"/>
              </a:lnTo>
              <a:lnTo>
                <a:pt x="1473219" y="0"/>
              </a:lnTo>
              <a:lnTo>
                <a:pt x="29464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3196" y="2071607"/>
        <a:ext cx="147709" cy="147709"/>
      </dsp:txXfrm>
    </dsp:sp>
    <dsp:sp modelId="{17EFC20B-39A5-48C3-8D76-7DA1FD47A444}">
      <dsp:nvSpPr>
        <dsp:cNvPr id="0" name=""/>
        <dsp:cNvSpPr/>
      </dsp:nvSpPr>
      <dsp:spPr>
        <a:xfrm>
          <a:off x="3223831" y="1765911"/>
          <a:ext cx="2946438" cy="486456"/>
        </a:xfrm>
        <a:custGeom>
          <a:avLst/>
          <a:gdLst/>
          <a:ahLst/>
          <a:cxnLst/>
          <a:rect l="0" t="0" r="0" b="0"/>
          <a:pathLst>
            <a:path>
              <a:moveTo>
                <a:pt x="0" y="486456"/>
              </a:moveTo>
              <a:lnTo>
                <a:pt x="1473219" y="486456"/>
              </a:lnTo>
              <a:lnTo>
                <a:pt x="1473219" y="0"/>
              </a:lnTo>
              <a:lnTo>
                <a:pt x="29464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2392" y="1934481"/>
        <a:ext cx="149316" cy="149316"/>
      </dsp:txXfrm>
    </dsp:sp>
    <dsp:sp modelId="{B0498C2B-BE2A-4E34-8C08-571E903F6355}">
      <dsp:nvSpPr>
        <dsp:cNvPr id="0" name=""/>
        <dsp:cNvSpPr/>
      </dsp:nvSpPr>
      <dsp:spPr>
        <a:xfrm>
          <a:off x="3223831" y="1493265"/>
          <a:ext cx="2946438" cy="759102"/>
        </a:xfrm>
        <a:custGeom>
          <a:avLst/>
          <a:gdLst/>
          <a:ahLst/>
          <a:cxnLst/>
          <a:rect l="0" t="0" r="0" b="0"/>
          <a:pathLst>
            <a:path>
              <a:moveTo>
                <a:pt x="0" y="759102"/>
              </a:moveTo>
              <a:lnTo>
                <a:pt x="1473219" y="759102"/>
              </a:lnTo>
              <a:lnTo>
                <a:pt x="1473219" y="0"/>
              </a:lnTo>
              <a:lnTo>
                <a:pt x="29464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20984" y="1796750"/>
        <a:ext cx="152132" cy="152132"/>
      </dsp:txXfrm>
    </dsp:sp>
    <dsp:sp modelId="{C5D17874-4BEF-464A-BC3A-3651E677E1DC}">
      <dsp:nvSpPr>
        <dsp:cNvPr id="0" name=""/>
        <dsp:cNvSpPr/>
      </dsp:nvSpPr>
      <dsp:spPr>
        <a:xfrm>
          <a:off x="3223831" y="1220619"/>
          <a:ext cx="2946438" cy="1031748"/>
        </a:xfrm>
        <a:custGeom>
          <a:avLst/>
          <a:gdLst/>
          <a:ahLst/>
          <a:cxnLst/>
          <a:rect l="0" t="0" r="0" b="0"/>
          <a:pathLst>
            <a:path>
              <a:moveTo>
                <a:pt x="0" y="1031748"/>
              </a:moveTo>
              <a:lnTo>
                <a:pt x="1473219" y="1031748"/>
              </a:lnTo>
              <a:lnTo>
                <a:pt x="1473219" y="0"/>
              </a:lnTo>
              <a:lnTo>
                <a:pt x="29464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619004" y="1658447"/>
        <a:ext cx="156092" cy="156092"/>
      </dsp:txXfrm>
    </dsp:sp>
    <dsp:sp modelId="{77B5B6C6-E53A-4C37-A13B-4D298190A6A1}">
      <dsp:nvSpPr>
        <dsp:cNvPr id="0" name=""/>
        <dsp:cNvSpPr/>
      </dsp:nvSpPr>
      <dsp:spPr>
        <a:xfrm>
          <a:off x="501849" y="2252367"/>
          <a:ext cx="1225390" cy="596379"/>
        </a:xfrm>
        <a:custGeom>
          <a:avLst/>
          <a:gdLst/>
          <a:ahLst/>
          <a:cxnLst/>
          <a:rect l="0" t="0" r="0" b="0"/>
          <a:pathLst>
            <a:path>
              <a:moveTo>
                <a:pt x="0" y="596379"/>
              </a:moveTo>
              <a:lnTo>
                <a:pt x="612695" y="596379"/>
              </a:lnTo>
              <a:lnTo>
                <a:pt x="612695" y="0"/>
              </a:lnTo>
              <a:lnTo>
                <a:pt x="122539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80474" y="2516487"/>
        <a:ext cx="68140" cy="68140"/>
      </dsp:txXfrm>
    </dsp:sp>
    <dsp:sp modelId="{A61FFA4A-5668-4598-899A-54A60E04ECE9}">
      <dsp:nvSpPr>
        <dsp:cNvPr id="0" name=""/>
        <dsp:cNvSpPr/>
      </dsp:nvSpPr>
      <dsp:spPr>
        <a:xfrm>
          <a:off x="3168801" y="561963"/>
          <a:ext cx="21855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2789" y="45720"/>
              </a:lnTo>
              <a:lnTo>
                <a:pt x="1092789" y="55436"/>
              </a:lnTo>
              <a:lnTo>
                <a:pt x="2185579" y="554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206951" y="553043"/>
        <a:ext cx="109280" cy="109280"/>
      </dsp:txXfrm>
    </dsp:sp>
    <dsp:sp modelId="{0755F1EE-8B48-440D-A19A-E3C5659114F6}">
      <dsp:nvSpPr>
        <dsp:cNvPr id="0" name=""/>
        <dsp:cNvSpPr/>
      </dsp:nvSpPr>
      <dsp:spPr>
        <a:xfrm>
          <a:off x="3168801" y="237023"/>
          <a:ext cx="2185579" cy="370659"/>
        </a:xfrm>
        <a:custGeom>
          <a:avLst/>
          <a:gdLst/>
          <a:ahLst/>
          <a:cxnLst/>
          <a:rect l="0" t="0" r="0" b="0"/>
          <a:pathLst>
            <a:path>
              <a:moveTo>
                <a:pt x="0" y="370659"/>
              </a:moveTo>
              <a:lnTo>
                <a:pt x="1092789" y="370659"/>
              </a:lnTo>
              <a:lnTo>
                <a:pt x="1092789" y="0"/>
              </a:lnTo>
              <a:lnTo>
                <a:pt x="2185579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206171" y="366934"/>
        <a:ext cx="110839" cy="110839"/>
      </dsp:txXfrm>
    </dsp:sp>
    <dsp:sp modelId="{ECF7C433-B59C-4883-83FD-5B8B24BF8A8A}">
      <dsp:nvSpPr>
        <dsp:cNvPr id="0" name=""/>
        <dsp:cNvSpPr/>
      </dsp:nvSpPr>
      <dsp:spPr>
        <a:xfrm>
          <a:off x="501849" y="607683"/>
          <a:ext cx="1170359" cy="2241063"/>
        </a:xfrm>
        <a:custGeom>
          <a:avLst/>
          <a:gdLst/>
          <a:ahLst/>
          <a:cxnLst/>
          <a:rect l="0" t="0" r="0" b="0"/>
          <a:pathLst>
            <a:path>
              <a:moveTo>
                <a:pt x="0" y="2241063"/>
              </a:moveTo>
              <a:lnTo>
                <a:pt x="585179" y="2241063"/>
              </a:lnTo>
              <a:lnTo>
                <a:pt x="585179" y="0"/>
              </a:lnTo>
              <a:lnTo>
                <a:pt x="117035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宋体" pitchFamily="2" charset="-122"/>
            <a:ea typeface="宋体" pitchFamily="2" charset="-122"/>
          </a:endParaRPr>
        </a:p>
      </dsp:txBody>
      <dsp:txXfrm>
        <a:off x="415281" y="1665008"/>
        <a:ext cx="1343495" cy="126413"/>
      </dsp:txXfrm>
    </dsp:sp>
    <dsp:sp modelId="{C4664C9F-C963-4F47-895E-5FF5871BC78D}">
      <dsp:nvSpPr>
        <dsp:cNvPr id="0" name=""/>
        <dsp:cNvSpPr/>
      </dsp:nvSpPr>
      <dsp:spPr>
        <a:xfrm rot="16200000">
          <a:off x="-514653" y="2597822"/>
          <a:ext cx="1531155" cy="501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b="1" kern="1200" dirty="0" smtClean="0">
              <a:latin typeface="宋体" pitchFamily="2" charset="-122"/>
              <a:ea typeface="宋体" pitchFamily="2" charset="-122"/>
            </a:rPr>
            <a:t>声明</a:t>
          </a:r>
          <a:endParaRPr lang="zh-CN" altLang="en-US" sz="2400" b="1" kern="1200" dirty="0">
            <a:latin typeface="宋体" pitchFamily="2" charset="-122"/>
            <a:ea typeface="宋体" pitchFamily="2" charset="-122"/>
          </a:endParaRPr>
        </a:p>
      </dsp:txBody>
      <dsp:txXfrm>
        <a:off x="-514653" y="2597822"/>
        <a:ext cx="1531155" cy="501849"/>
      </dsp:txXfrm>
    </dsp:sp>
    <dsp:sp modelId="{78715B75-E01C-4EEB-86DA-71768D21A4B5}">
      <dsp:nvSpPr>
        <dsp:cNvPr id="0" name=""/>
        <dsp:cNvSpPr/>
      </dsp:nvSpPr>
      <dsp:spPr>
        <a:xfrm>
          <a:off x="1672209" y="432048"/>
          <a:ext cx="1496592" cy="351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宋体" pitchFamily="2" charset="-122"/>
              <a:ea typeface="宋体" pitchFamily="2" charset="-122"/>
            </a:rPr>
            <a:t>文本格式化</a:t>
          </a:r>
          <a:endParaRPr lang="zh-CN" sz="2000" b="1" kern="1200" dirty="0">
            <a:latin typeface="宋体" pitchFamily="2" charset="-122"/>
            <a:ea typeface="宋体" pitchFamily="2" charset="-122"/>
          </a:endParaRPr>
        </a:p>
      </dsp:txBody>
      <dsp:txXfrm>
        <a:off x="1672209" y="432048"/>
        <a:ext cx="1496592" cy="351270"/>
      </dsp:txXfrm>
    </dsp:sp>
    <dsp:sp modelId="{F149138E-3B78-40DE-B86C-606D7B0F3279}">
      <dsp:nvSpPr>
        <dsp:cNvPr id="0" name=""/>
        <dsp:cNvSpPr/>
      </dsp:nvSpPr>
      <dsp:spPr>
        <a:xfrm>
          <a:off x="5354380" y="118369"/>
          <a:ext cx="1475930" cy="2373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控制</a:t>
          </a:r>
          <a:r>
            <a:rPr lang="zh-CN" altLang="en-US" sz="1800" kern="1200" dirty="0" smtClean="0"/>
            <a:t>字体</a:t>
          </a:r>
          <a:endParaRPr lang="zh-CN" altLang="en-US" sz="1800" kern="1200" dirty="0"/>
        </a:p>
      </dsp:txBody>
      <dsp:txXfrm>
        <a:off x="5354380" y="118369"/>
        <a:ext cx="1475930" cy="237308"/>
      </dsp:txXfrm>
    </dsp:sp>
    <dsp:sp modelId="{E4446467-7AC6-4559-9973-8A805BEA8CF7}">
      <dsp:nvSpPr>
        <dsp:cNvPr id="0" name=""/>
        <dsp:cNvSpPr/>
      </dsp:nvSpPr>
      <dsp:spPr>
        <a:xfrm>
          <a:off x="5354380" y="495999"/>
          <a:ext cx="1475930" cy="24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控制文本格式</a:t>
          </a:r>
          <a:endParaRPr lang="zh-CN" altLang="en-US" sz="1800" kern="1200" dirty="0"/>
        </a:p>
      </dsp:txBody>
      <dsp:txXfrm>
        <a:off x="5354380" y="495999"/>
        <a:ext cx="1475930" cy="242800"/>
      </dsp:txXfrm>
    </dsp:sp>
    <dsp:sp modelId="{D5987767-30A4-48BF-A3ED-6C507D63DB08}">
      <dsp:nvSpPr>
        <dsp:cNvPr id="0" name=""/>
        <dsp:cNvSpPr/>
      </dsp:nvSpPr>
      <dsp:spPr>
        <a:xfrm>
          <a:off x="1727239" y="2076732"/>
          <a:ext cx="1496592" cy="351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定位</a:t>
          </a:r>
          <a:endParaRPr lang="zh-CN" altLang="en-US" sz="2400" b="1" kern="1200" dirty="0"/>
        </a:p>
      </dsp:txBody>
      <dsp:txXfrm>
        <a:off x="1727239" y="2076732"/>
        <a:ext cx="1496592" cy="351270"/>
      </dsp:txXfrm>
    </dsp:sp>
    <dsp:sp modelId="{EAA0F290-7FBB-40B1-8C2D-F42CFD408E40}">
      <dsp:nvSpPr>
        <dsp:cNvPr id="0" name=""/>
        <dsp:cNvSpPr/>
      </dsp:nvSpPr>
      <dsp:spPr>
        <a:xfrm>
          <a:off x="6170270" y="1111561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定位简介</a:t>
          </a:r>
          <a:endParaRPr lang="zh-CN" altLang="en-US" sz="1800" kern="1200" dirty="0"/>
        </a:p>
      </dsp:txBody>
      <dsp:txXfrm>
        <a:off x="6170270" y="1111561"/>
        <a:ext cx="1475930" cy="218116"/>
      </dsp:txXfrm>
    </dsp:sp>
    <dsp:sp modelId="{667A839A-07AE-4336-94E3-09B53FFF4F76}">
      <dsp:nvSpPr>
        <dsp:cNvPr id="0" name=""/>
        <dsp:cNvSpPr/>
      </dsp:nvSpPr>
      <dsp:spPr>
        <a:xfrm>
          <a:off x="6170270" y="1384206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流定位</a:t>
          </a:r>
          <a:endParaRPr lang="zh-CN" altLang="en-US" sz="1800" kern="1200" dirty="0"/>
        </a:p>
      </dsp:txBody>
      <dsp:txXfrm>
        <a:off x="6170270" y="1384206"/>
        <a:ext cx="1475930" cy="218116"/>
      </dsp:txXfrm>
    </dsp:sp>
    <dsp:sp modelId="{D0A049E7-ADE5-4C05-8039-522484AB01CC}">
      <dsp:nvSpPr>
        <dsp:cNvPr id="0" name=""/>
        <dsp:cNvSpPr/>
      </dsp:nvSpPr>
      <dsp:spPr>
        <a:xfrm>
          <a:off x="6170270" y="1656852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浮动定位</a:t>
          </a:r>
          <a:endParaRPr lang="zh-CN" altLang="en-US" sz="1800" kern="1200" dirty="0"/>
        </a:p>
      </dsp:txBody>
      <dsp:txXfrm>
        <a:off x="6170270" y="1656852"/>
        <a:ext cx="1475930" cy="218116"/>
      </dsp:txXfrm>
    </dsp:sp>
    <dsp:sp modelId="{B6CD2762-F8C5-4060-A62E-BEE535077557}">
      <dsp:nvSpPr>
        <dsp:cNvPr id="0" name=""/>
        <dsp:cNvSpPr/>
      </dsp:nvSpPr>
      <dsp:spPr>
        <a:xfrm>
          <a:off x="6170270" y="1929498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相对定位</a:t>
          </a:r>
          <a:endParaRPr lang="zh-CN" altLang="en-US" sz="1800" kern="1200" dirty="0"/>
        </a:p>
      </dsp:txBody>
      <dsp:txXfrm>
        <a:off x="6170270" y="1929498"/>
        <a:ext cx="1475930" cy="218116"/>
      </dsp:txXfrm>
    </dsp:sp>
    <dsp:sp modelId="{14C354EC-E890-4DF9-92D5-07660D01B00E}">
      <dsp:nvSpPr>
        <dsp:cNvPr id="0" name=""/>
        <dsp:cNvSpPr/>
      </dsp:nvSpPr>
      <dsp:spPr>
        <a:xfrm>
          <a:off x="6170270" y="2202144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绝对定位</a:t>
          </a:r>
          <a:endParaRPr lang="zh-CN" altLang="en-US" sz="1800" kern="1200" dirty="0"/>
        </a:p>
      </dsp:txBody>
      <dsp:txXfrm>
        <a:off x="6170270" y="2202144"/>
        <a:ext cx="1475930" cy="218116"/>
      </dsp:txXfrm>
    </dsp:sp>
    <dsp:sp modelId="{5B68BA47-7517-4B9B-8883-3D4C00DA7966}">
      <dsp:nvSpPr>
        <dsp:cNvPr id="0" name=""/>
        <dsp:cNvSpPr/>
      </dsp:nvSpPr>
      <dsp:spPr>
        <a:xfrm>
          <a:off x="6170270" y="2474789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定位属性</a:t>
          </a:r>
          <a:endParaRPr lang="zh-CN" altLang="en-US" sz="1800" kern="1200" dirty="0"/>
        </a:p>
      </dsp:txBody>
      <dsp:txXfrm>
        <a:off x="6170270" y="2474789"/>
        <a:ext cx="1475930" cy="218116"/>
      </dsp:txXfrm>
    </dsp:sp>
    <dsp:sp modelId="{7ED86BD3-D14C-4888-8001-7A33AE441FBC}">
      <dsp:nvSpPr>
        <dsp:cNvPr id="0" name=""/>
        <dsp:cNvSpPr/>
      </dsp:nvSpPr>
      <dsp:spPr>
        <a:xfrm>
          <a:off x="6170270" y="2724860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堆叠顺序</a:t>
          </a:r>
          <a:endParaRPr lang="zh-CN" altLang="en-US" sz="1800" kern="1200" dirty="0"/>
        </a:p>
      </dsp:txBody>
      <dsp:txXfrm>
        <a:off x="6170270" y="2724860"/>
        <a:ext cx="1475930" cy="218116"/>
      </dsp:txXfrm>
    </dsp:sp>
    <dsp:sp modelId="{F90FE130-BE6B-4CD1-AC3D-ACC7BEA78619}">
      <dsp:nvSpPr>
        <dsp:cNvPr id="0" name=""/>
        <dsp:cNvSpPr/>
      </dsp:nvSpPr>
      <dsp:spPr>
        <a:xfrm>
          <a:off x="6169647" y="2946870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固定定位</a:t>
          </a:r>
          <a:endParaRPr lang="zh-CN" altLang="en-US" sz="1800" kern="1200" dirty="0"/>
        </a:p>
      </dsp:txBody>
      <dsp:txXfrm>
        <a:off x="6169647" y="2946870"/>
        <a:ext cx="1475930" cy="218116"/>
      </dsp:txXfrm>
    </dsp:sp>
    <dsp:sp modelId="{6C8AB945-0E5C-434A-BED1-1BF5DCEC2F55}">
      <dsp:nvSpPr>
        <dsp:cNvPr id="0" name=""/>
        <dsp:cNvSpPr/>
      </dsp:nvSpPr>
      <dsp:spPr>
        <a:xfrm rot="10800000" flipV="1">
          <a:off x="1707958" y="1467831"/>
          <a:ext cx="1496592" cy="3512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宋体" pitchFamily="2" charset="-122"/>
              <a:ea typeface="宋体" pitchFamily="2" charset="-122"/>
            </a:rPr>
            <a:t>表格样式</a:t>
          </a:r>
          <a:endParaRPr lang="zh-CN" altLang="en-US" sz="2400" b="1" kern="1200" dirty="0">
            <a:latin typeface="宋体" pitchFamily="2" charset="-122"/>
            <a:ea typeface="宋体" pitchFamily="2" charset="-122"/>
          </a:endParaRPr>
        </a:p>
      </dsp:txBody>
      <dsp:txXfrm rot="-10800000">
        <a:off x="1707958" y="1467831"/>
        <a:ext cx="1496592" cy="351272"/>
      </dsp:txXfrm>
    </dsp:sp>
    <dsp:sp modelId="{0E0A9B3E-BDC2-435F-A174-290E796D0ECD}">
      <dsp:nvSpPr>
        <dsp:cNvPr id="0" name=""/>
        <dsp:cNvSpPr/>
      </dsp:nvSpPr>
      <dsp:spPr>
        <a:xfrm>
          <a:off x="3524029" y="794315"/>
          <a:ext cx="1475930" cy="4250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表格常用样式属性</a:t>
          </a:r>
          <a:endParaRPr lang="zh-CN" altLang="en-US" sz="1600" kern="1200" dirty="0"/>
        </a:p>
      </dsp:txBody>
      <dsp:txXfrm>
        <a:off x="3524029" y="794315"/>
        <a:ext cx="1475930" cy="425072"/>
      </dsp:txXfrm>
    </dsp:sp>
    <dsp:sp modelId="{0F57AC9D-E25C-4C54-AD38-33D681B2333D}">
      <dsp:nvSpPr>
        <dsp:cNvPr id="0" name=""/>
        <dsp:cNvSpPr/>
      </dsp:nvSpPr>
      <dsp:spPr>
        <a:xfrm>
          <a:off x="3531906" y="1407654"/>
          <a:ext cx="1475930" cy="4465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表格特殊样式属性</a:t>
          </a:r>
          <a:endParaRPr lang="zh-CN" altLang="en-US" sz="1600" kern="1200" dirty="0"/>
        </a:p>
      </dsp:txBody>
      <dsp:txXfrm>
        <a:off x="3531906" y="1407654"/>
        <a:ext cx="1475930" cy="446580"/>
      </dsp:txXfrm>
    </dsp:sp>
    <dsp:sp modelId="{5B0CC55E-95AC-4702-901E-DCFA1571EEE1}">
      <dsp:nvSpPr>
        <dsp:cNvPr id="0" name=""/>
        <dsp:cNvSpPr/>
      </dsp:nvSpPr>
      <dsp:spPr>
        <a:xfrm>
          <a:off x="1705798" y="3452793"/>
          <a:ext cx="1496592" cy="351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列表样式</a:t>
          </a:r>
          <a:endParaRPr lang="zh-CN" altLang="en-US" sz="2400" b="1" kern="1200" dirty="0"/>
        </a:p>
      </dsp:txBody>
      <dsp:txXfrm>
        <a:off x="1705798" y="3452793"/>
        <a:ext cx="1496592" cy="351270"/>
      </dsp:txXfrm>
    </dsp:sp>
    <dsp:sp modelId="{0053C109-9F24-4BA2-84AA-A02F43DE809A}">
      <dsp:nvSpPr>
        <dsp:cNvPr id="0" name=""/>
        <dsp:cNvSpPr/>
      </dsp:nvSpPr>
      <dsp:spPr>
        <a:xfrm>
          <a:off x="4261322" y="3181498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List-style-type</a:t>
          </a:r>
          <a:endParaRPr lang="zh-CN" altLang="en-US" sz="1800" kern="1200" dirty="0"/>
        </a:p>
      </dsp:txBody>
      <dsp:txXfrm>
        <a:off x="4261322" y="3181498"/>
        <a:ext cx="1475930" cy="218116"/>
      </dsp:txXfrm>
    </dsp:sp>
    <dsp:sp modelId="{F1E84D8A-98E4-4AF0-BEB3-77515C90D827}">
      <dsp:nvSpPr>
        <dsp:cNvPr id="0" name=""/>
        <dsp:cNvSpPr/>
      </dsp:nvSpPr>
      <dsp:spPr>
        <a:xfrm>
          <a:off x="4261322" y="3579362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List-style-image</a:t>
          </a:r>
          <a:endParaRPr lang="zh-CN" altLang="en-US" sz="1800" kern="1200" dirty="0"/>
        </a:p>
      </dsp:txBody>
      <dsp:txXfrm>
        <a:off x="4261322" y="3579362"/>
        <a:ext cx="1475930" cy="218116"/>
      </dsp:txXfrm>
    </dsp:sp>
    <dsp:sp modelId="{DCAE082C-17F7-441C-91B6-188DDDEEADAC}">
      <dsp:nvSpPr>
        <dsp:cNvPr id="0" name=""/>
        <dsp:cNvSpPr/>
      </dsp:nvSpPr>
      <dsp:spPr>
        <a:xfrm>
          <a:off x="1705798" y="4043230"/>
          <a:ext cx="1496592" cy="351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显示方式</a:t>
          </a:r>
          <a:endParaRPr lang="zh-CN" altLang="en-US" sz="2400" b="1" kern="1200" dirty="0"/>
        </a:p>
      </dsp:txBody>
      <dsp:txXfrm>
        <a:off x="1705798" y="4043230"/>
        <a:ext cx="1496592" cy="351270"/>
      </dsp:txXfrm>
    </dsp:sp>
    <dsp:sp modelId="{868D1B89-6731-4107-8715-FCC357DB05C7}">
      <dsp:nvSpPr>
        <dsp:cNvPr id="0" name=""/>
        <dsp:cNvSpPr/>
      </dsp:nvSpPr>
      <dsp:spPr>
        <a:xfrm>
          <a:off x="4261322" y="3977224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默认显示方式</a:t>
          </a:r>
          <a:endParaRPr lang="zh-CN" altLang="en-US" sz="1800" kern="1200" dirty="0"/>
        </a:p>
      </dsp:txBody>
      <dsp:txXfrm>
        <a:off x="4261322" y="3977224"/>
        <a:ext cx="1475930" cy="218116"/>
      </dsp:txXfrm>
    </dsp:sp>
    <dsp:sp modelId="{4474A749-0C61-4E71-8AC8-A8B7A7E49E4E}">
      <dsp:nvSpPr>
        <dsp:cNvPr id="0" name=""/>
        <dsp:cNvSpPr/>
      </dsp:nvSpPr>
      <dsp:spPr>
        <a:xfrm>
          <a:off x="4276911" y="4308779"/>
          <a:ext cx="1475930" cy="218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改正显示方式</a:t>
          </a:r>
          <a:endParaRPr lang="zh-CN" altLang="en-US" sz="1800" kern="1200" dirty="0"/>
        </a:p>
      </dsp:txBody>
      <dsp:txXfrm>
        <a:off x="4276911" y="4308779"/>
        <a:ext cx="1475930" cy="218116"/>
      </dsp:txXfrm>
    </dsp:sp>
    <dsp:sp modelId="{1244440D-B8C5-461D-A1AB-8287A7C1E2B9}">
      <dsp:nvSpPr>
        <dsp:cNvPr id="0" name=""/>
        <dsp:cNvSpPr/>
      </dsp:nvSpPr>
      <dsp:spPr>
        <a:xfrm>
          <a:off x="1713889" y="5049316"/>
          <a:ext cx="1496592" cy="351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鼠标形状</a:t>
          </a:r>
          <a:endParaRPr lang="zh-CN" altLang="en-US" sz="2400" b="1" kern="1200" dirty="0"/>
        </a:p>
      </dsp:txBody>
      <dsp:txXfrm>
        <a:off x="1713889" y="5049316"/>
        <a:ext cx="1496592" cy="351270"/>
      </dsp:txXfrm>
    </dsp:sp>
    <dsp:sp modelId="{51E73EC9-A367-4130-822B-C2D1C6E723B8}">
      <dsp:nvSpPr>
        <dsp:cNvPr id="0" name=""/>
        <dsp:cNvSpPr/>
      </dsp:nvSpPr>
      <dsp:spPr>
        <a:xfrm>
          <a:off x="6316953" y="4507710"/>
          <a:ext cx="1845775" cy="3541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如何改变属性形状</a:t>
          </a:r>
          <a:endParaRPr lang="zh-CN" altLang="en-US" sz="1600" b="1" kern="1200" dirty="0"/>
        </a:p>
      </dsp:txBody>
      <dsp:txXfrm>
        <a:off x="6316953" y="4507710"/>
        <a:ext cx="1845775" cy="354145"/>
      </dsp:txXfrm>
    </dsp:sp>
    <dsp:sp modelId="{1F565993-56B2-44AF-B9AE-8AF3F331013B}">
      <dsp:nvSpPr>
        <dsp:cNvPr id="0" name=""/>
        <dsp:cNvSpPr/>
      </dsp:nvSpPr>
      <dsp:spPr>
        <a:xfrm>
          <a:off x="6316516" y="5214654"/>
          <a:ext cx="1845775" cy="360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Cursor</a:t>
          </a:r>
          <a:r>
            <a:rPr lang="zh-CN" altLang="en-US" sz="1800" b="1" kern="1200" dirty="0" smtClean="0"/>
            <a:t>属性</a:t>
          </a:r>
          <a:endParaRPr lang="zh-CN" altLang="en-US" sz="1800" b="1" kern="1200" dirty="0"/>
        </a:p>
      </dsp:txBody>
      <dsp:txXfrm>
        <a:off x="6316516" y="5214654"/>
        <a:ext cx="1845775" cy="36000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B1B42-D05A-4183-AF5C-D8046D326BDC}">
      <dsp:nvSpPr>
        <dsp:cNvPr id="0" name=""/>
        <dsp:cNvSpPr/>
      </dsp:nvSpPr>
      <dsp:spPr>
        <a:xfrm>
          <a:off x="541555" y="2010"/>
          <a:ext cx="2272105" cy="11360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ea"/>
              <a:ea typeface="+mn-ea"/>
            </a:rPr>
            <a:t>内联样式</a:t>
          </a:r>
          <a:endParaRPr lang="en-US" altLang="zh-CN" sz="2000" b="1" kern="1200" dirty="0" smtClean="0">
            <a:latin typeface="+mn-ea"/>
            <a:ea typeface="+mn-ea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>
              <a:latin typeface="+mn-ea"/>
              <a:ea typeface="+mn-ea"/>
            </a:rPr>
            <a:t>样式定义在单个的</a:t>
          </a:r>
          <a:r>
            <a:rPr lang="en-US" sz="2000" b="1" kern="1200" dirty="0" smtClean="0">
              <a:latin typeface="+mn-ea"/>
              <a:ea typeface="+mn-ea"/>
            </a:rPr>
            <a:t>HTML</a:t>
          </a:r>
          <a:r>
            <a:rPr lang="zh-CN" sz="2000" b="1" kern="1200" dirty="0" smtClean="0">
              <a:latin typeface="+mn-ea"/>
              <a:ea typeface="+mn-ea"/>
            </a:rPr>
            <a:t>元素中</a:t>
          </a:r>
          <a:endParaRPr lang="zh-CN" sz="2000" b="1" kern="1200" dirty="0">
            <a:latin typeface="+mn-ea"/>
            <a:ea typeface="+mn-ea"/>
          </a:endParaRPr>
        </a:p>
      </dsp:txBody>
      <dsp:txXfrm>
        <a:off x="574829" y="35284"/>
        <a:ext cx="2205557" cy="1069504"/>
      </dsp:txXfrm>
    </dsp:sp>
    <dsp:sp modelId="{2FFD7BFD-0D49-4C60-9EE7-8CECD6084545}">
      <dsp:nvSpPr>
        <dsp:cNvPr id="0" name=""/>
        <dsp:cNvSpPr/>
      </dsp:nvSpPr>
      <dsp:spPr>
        <a:xfrm>
          <a:off x="768765" y="1138063"/>
          <a:ext cx="227210" cy="852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039"/>
              </a:lnTo>
              <a:lnTo>
                <a:pt x="227210" y="852039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1186-1559-4007-AAA4-AF9306DC07CA}">
      <dsp:nvSpPr>
        <dsp:cNvPr id="0" name=""/>
        <dsp:cNvSpPr/>
      </dsp:nvSpPr>
      <dsp:spPr>
        <a:xfrm>
          <a:off x="995976" y="1422076"/>
          <a:ext cx="1817684" cy="1136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+mn-ea"/>
              <a:ea typeface="+mn-ea"/>
            </a:rPr>
            <a:t>1</a:t>
          </a:r>
          <a:r>
            <a:rPr lang="zh-CN" altLang="en-US" sz="1800" b="1" kern="1200" dirty="0" smtClean="0">
              <a:latin typeface="+mn-ea"/>
              <a:ea typeface="+mn-ea"/>
            </a:rPr>
            <a:t>）</a:t>
          </a:r>
          <a:r>
            <a:rPr lang="zh-CN" sz="1800" b="1" kern="1200" dirty="0" smtClean="0">
              <a:latin typeface="+mn-ea"/>
              <a:ea typeface="+mn-ea"/>
            </a:rPr>
            <a:t>样式定义在</a:t>
          </a:r>
          <a:r>
            <a:rPr lang="en-US" sz="1800" b="1" kern="1200" dirty="0" smtClean="0">
              <a:latin typeface="+mn-ea"/>
              <a:ea typeface="+mn-ea"/>
            </a:rPr>
            <a:t>HTML</a:t>
          </a:r>
          <a:r>
            <a:rPr lang="zh-CN" sz="1800" b="1" kern="1200" dirty="0" smtClean="0">
              <a:latin typeface="+mn-ea"/>
              <a:ea typeface="+mn-ea"/>
            </a:rPr>
            <a:t>元素的标准属性</a:t>
          </a:r>
          <a:r>
            <a:rPr lang="en-US" sz="1800" b="1" kern="1200" dirty="0" smtClean="0">
              <a:latin typeface="+mn-ea"/>
              <a:ea typeface="+mn-ea"/>
            </a:rPr>
            <a:t>style</a:t>
          </a:r>
          <a:r>
            <a:rPr lang="zh-CN" sz="1800" b="1" kern="1200" dirty="0" smtClean="0">
              <a:latin typeface="+mn-ea"/>
              <a:ea typeface="+mn-ea"/>
            </a:rPr>
            <a:t>里。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1029250" y="1455350"/>
        <a:ext cx="1751136" cy="1069504"/>
      </dsp:txXfrm>
    </dsp:sp>
    <dsp:sp modelId="{84B9B5E5-B28B-4F0F-92D1-FCD26096429F}">
      <dsp:nvSpPr>
        <dsp:cNvPr id="0" name=""/>
        <dsp:cNvSpPr/>
      </dsp:nvSpPr>
      <dsp:spPr>
        <a:xfrm>
          <a:off x="768765" y="1138063"/>
          <a:ext cx="227210" cy="216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396"/>
              </a:lnTo>
              <a:lnTo>
                <a:pt x="227210" y="21653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75D95-1F90-40A5-90FA-80B0CF1823D9}">
      <dsp:nvSpPr>
        <dsp:cNvPr id="0" name=""/>
        <dsp:cNvSpPr/>
      </dsp:nvSpPr>
      <dsp:spPr>
        <a:xfrm>
          <a:off x="995976" y="2735433"/>
          <a:ext cx="1817684" cy="1136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n-ea"/>
              <a:ea typeface="+mn-ea"/>
            </a:rPr>
            <a:t>2</a:t>
          </a:r>
          <a:r>
            <a:rPr lang="zh-CN" sz="1800" b="1" kern="1200" smtClean="0">
              <a:latin typeface="+mn-ea"/>
              <a:ea typeface="+mn-ea"/>
            </a:rPr>
            <a:t>）不需要定义选择器，也不需要大括号。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1029250" y="2768707"/>
        <a:ext cx="1751136" cy="1069504"/>
      </dsp:txXfrm>
    </dsp:sp>
    <dsp:sp modelId="{683B5CD1-AB5E-464A-8FBA-1970F910C77C}">
      <dsp:nvSpPr>
        <dsp:cNvPr id="0" name=""/>
        <dsp:cNvSpPr/>
      </dsp:nvSpPr>
      <dsp:spPr>
        <a:xfrm>
          <a:off x="768765" y="1138063"/>
          <a:ext cx="227210" cy="373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8210"/>
              </a:lnTo>
              <a:lnTo>
                <a:pt x="227210" y="373821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5AA3C-7E47-4ABD-85CB-BADD468C8FFD}">
      <dsp:nvSpPr>
        <dsp:cNvPr id="0" name=""/>
        <dsp:cNvSpPr/>
      </dsp:nvSpPr>
      <dsp:spPr>
        <a:xfrm>
          <a:off x="995976" y="4083439"/>
          <a:ext cx="1817684" cy="158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n-ea"/>
              <a:ea typeface="+mn-ea"/>
            </a:rPr>
            <a:t>3</a:t>
          </a:r>
          <a:r>
            <a:rPr lang="zh-CN" sz="1800" b="1" kern="1200" smtClean="0">
              <a:latin typeface="+mn-ea"/>
              <a:ea typeface="+mn-ea"/>
            </a:rPr>
            <a:t>）只需要将分号隔开的一个或者多个属性</a:t>
          </a:r>
          <a:r>
            <a:rPr lang="en-US" sz="1800" b="1" kern="1200" smtClean="0">
              <a:latin typeface="+mn-ea"/>
              <a:ea typeface="+mn-ea"/>
            </a:rPr>
            <a:t>/</a:t>
          </a:r>
          <a:r>
            <a:rPr lang="zh-CN" sz="1800" b="1" kern="1200" smtClean="0">
              <a:latin typeface="+mn-ea"/>
              <a:ea typeface="+mn-ea"/>
            </a:rPr>
            <a:t>值对，作为元素的</a:t>
          </a:r>
          <a:r>
            <a:rPr lang="en-US" sz="1800" b="1" kern="1200" smtClean="0">
              <a:latin typeface="+mn-ea"/>
              <a:ea typeface="+mn-ea"/>
            </a:rPr>
            <a:t>style</a:t>
          </a:r>
          <a:r>
            <a:rPr lang="zh-CN" sz="1800" b="1" kern="1200" smtClean="0">
              <a:latin typeface="+mn-ea"/>
              <a:ea typeface="+mn-ea"/>
            </a:rPr>
            <a:t>属性的值。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1042419" y="4129882"/>
        <a:ext cx="1724798" cy="1492782"/>
      </dsp:txXfrm>
    </dsp:sp>
    <dsp:sp modelId="{EE14E3B4-C937-4748-88F3-FCB576278FC3}">
      <dsp:nvSpPr>
        <dsp:cNvPr id="0" name=""/>
        <dsp:cNvSpPr/>
      </dsp:nvSpPr>
      <dsp:spPr>
        <a:xfrm>
          <a:off x="3424493" y="2010"/>
          <a:ext cx="2272105" cy="11360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ea"/>
              <a:ea typeface="+mn-ea"/>
            </a:rPr>
            <a:t>内部样式表</a:t>
          </a:r>
          <a:endParaRPr lang="en-US" altLang="zh-CN" sz="2000" b="1" kern="1200" dirty="0" smtClean="0">
            <a:latin typeface="+mn-ea"/>
            <a:ea typeface="+mn-ea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>
              <a:latin typeface="+mn-ea"/>
              <a:ea typeface="+mn-ea"/>
            </a:rPr>
            <a:t>样式定义在</a:t>
          </a:r>
          <a:r>
            <a:rPr lang="en-US" sz="2000" b="1" kern="1200" dirty="0" smtClean="0">
              <a:latin typeface="+mn-ea"/>
              <a:ea typeface="+mn-ea"/>
            </a:rPr>
            <a:t>HTML</a:t>
          </a:r>
          <a:r>
            <a:rPr lang="zh-CN" sz="2000" b="1" kern="1200" dirty="0" smtClean="0">
              <a:latin typeface="+mn-ea"/>
              <a:ea typeface="+mn-ea"/>
            </a:rPr>
            <a:t>页的头元素中</a:t>
          </a:r>
          <a:endParaRPr lang="zh-CN" sz="2000" b="1" kern="1200" dirty="0">
            <a:latin typeface="+mn-ea"/>
            <a:ea typeface="+mn-ea"/>
          </a:endParaRPr>
        </a:p>
      </dsp:txBody>
      <dsp:txXfrm>
        <a:off x="3457767" y="35284"/>
        <a:ext cx="2205557" cy="1069504"/>
      </dsp:txXfrm>
    </dsp:sp>
    <dsp:sp modelId="{1E10FF29-05EC-4B7A-BF71-80769C0EF718}">
      <dsp:nvSpPr>
        <dsp:cNvPr id="0" name=""/>
        <dsp:cNvSpPr/>
      </dsp:nvSpPr>
      <dsp:spPr>
        <a:xfrm>
          <a:off x="3651704" y="1138063"/>
          <a:ext cx="184404" cy="903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440"/>
              </a:lnTo>
              <a:lnTo>
                <a:pt x="184404" y="90344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8FF2A-4109-4BF0-B6CB-D100B8B7622A}">
      <dsp:nvSpPr>
        <dsp:cNvPr id="0" name=""/>
        <dsp:cNvSpPr/>
      </dsp:nvSpPr>
      <dsp:spPr>
        <a:xfrm>
          <a:off x="3836108" y="1422076"/>
          <a:ext cx="1817684" cy="1238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n-ea"/>
              <a:ea typeface="+mn-ea"/>
            </a:rPr>
            <a:t>1</a:t>
          </a:r>
          <a:r>
            <a:rPr lang="zh-CN" sz="1800" b="1" kern="1200" smtClean="0">
              <a:latin typeface="+mn-ea"/>
              <a:ea typeface="+mn-ea"/>
            </a:rPr>
            <a:t>）样式表规则位于文档头元素的</a:t>
          </a:r>
          <a:r>
            <a:rPr lang="en-US" sz="1800" b="1" kern="1200" smtClean="0">
              <a:latin typeface="+mn-ea"/>
              <a:ea typeface="+mn-ea"/>
            </a:rPr>
            <a:t>&lt;style&gt;</a:t>
          </a:r>
          <a:r>
            <a:rPr lang="zh-CN" sz="1800" b="1" kern="1200" smtClean="0">
              <a:latin typeface="+mn-ea"/>
              <a:ea typeface="+mn-ea"/>
            </a:rPr>
            <a:t>元素内。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3872393" y="1458361"/>
        <a:ext cx="1745114" cy="1166284"/>
      </dsp:txXfrm>
    </dsp:sp>
    <dsp:sp modelId="{AA76755C-AA7F-4693-A72C-4F616BAD0651}">
      <dsp:nvSpPr>
        <dsp:cNvPr id="0" name=""/>
        <dsp:cNvSpPr/>
      </dsp:nvSpPr>
      <dsp:spPr>
        <a:xfrm>
          <a:off x="3651704" y="1138063"/>
          <a:ext cx="184404" cy="2806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6442"/>
              </a:lnTo>
              <a:lnTo>
                <a:pt x="184404" y="280644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DA9BD-2B43-4304-85E1-6956145799D8}">
      <dsp:nvSpPr>
        <dsp:cNvPr id="0" name=""/>
        <dsp:cNvSpPr/>
      </dsp:nvSpPr>
      <dsp:spPr>
        <a:xfrm>
          <a:off x="3836108" y="3088450"/>
          <a:ext cx="1817684" cy="1712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n-ea"/>
              <a:ea typeface="+mn-ea"/>
            </a:rPr>
            <a:t>2</a:t>
          </a:r>
          <a:r>
            <a:rPr lang="zh-CN" sz="1800" b="1" kern="1200" smtClean="0">
              <a:latin typeface="+mn-ea"/>
              <a:ea typeface="+mn-ea"/>
            </a:rPr>
            <a:t>）在文档的</a:t>
          </a:r>
          <a:r>
            <a:rPr lang="en-US" sz="1800" b="1" kern="1200" smtClean="0">
              <a:latin typeface="+mn-ea"/>
              <a:ea typeface="+mn-ea"/>
            </a:rPr>
            <a:t>&lt;head&gt;</a:t>
          </a:r>
          <a:r>
            <a:rPr lang="zh-CN" sz="1800" b="1" kern="1200" smtClean="0">
              <a:latin typeface="+mn-ea"/>
              <a:ea typeface="+mn-ea"/>
            </a:rPr>
            <a:t>元素内添加</a:t>
          </a:r>
          <a:r>
            <a:rPr lang="en-US" sz="1800" b="1" kern="1200" smtClean="0">
              <a:latin typeface="+mn-ea"/>
              <a:ea typeface="+mn-ea"/>
            </a:rPr>
            <a:t>&lt;style&gt;</a:t>
          </a:r>
          <a:r>
            <a:rPr lang="zh-CN" sz="1800" b="1" kern="1200" smtClean="0">
              <a:latin typeface="+mn-ea"/>
              <a:ea typeface="+mn-ea"/>
            </a:rPr>
            <a:t>元素，在</a:t>
          </a:r>
          <a:r>
            <a:rPr lang="en-US" sz="1800" b="1" kern="1200" smtClean="0">
              <a:latin typeface="+mn-ea"/>
              <a:ea typeface="+mn-ea"/>
            </a:rPr>
            <a:t>&lt;style&gt;</a:t>
          </a:r>
          <a:r>
            <a:rPr lang="zh-CN" sz="1800" b="1" kern="1200" smtClean="0">
              <a:latin typeface="+mn-ea"/>
              <a:ea typeface="+mn-ea"/>
            </a:rPr>
            <a:t>元素中添加样式规则。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3886254" y="3138596"/>
        <a:ext cx="1717392" cy="1611819"/>
      </dsp:txXfrm>
    </dsp:sp>
    <dsp:sp modelId="{A184E602-DFBF-4F5E-9EDF-97281768B20F}">
      <dsp:nvSpPr>
        <dsp:cNvPr id="0" name=""/>
        <dsp:cNvSpPr/>
      </dsp:nvSpPr>
      <dsp:spPr>
        <a:xfrm>
          <a:off x="6221819" y="2010"/>
          <a:ext cx="2272105" cy="11360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ea"/>
              <a:ea typeface="+mn-ea"/>
            </a:rPr>
            <a:t>外部样式表</a:t>
          </a:r>
          <a:endParaRPr lang="en-US" altLang="zh-CN" sz="2000" b="1" kern="1200" dirty="0" smtClean="0">
            <a:latin typeface="+mn-ea"/>
            <a:ea typeface="+mn-ea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>
              <a:latin typeface="+mn-ea"/>
              <a:ea typeface="+mn-ea"/>
            </a:rPr>
            <a:t>样式定义在外部的</a:t>
          </a:r>
          <a:r>
            <a:rPr lang="en-US" sz="2000" b="1" kern="1200" dirty="0" smtClean="0">
              <a:latin typeface="+mn-ea"/>
              <a:ea typeface="+mn-ea"/>
            </a:rPr>
            <a:t>CSS</a:t>
          </a:r>
          <a:r>
            <a:rPr lang="zh-CN" sz="2000" b="1" kern="1200" dirty="0" smtClean="0">
              <a:latin typeface="+mn-ea"/>
              <a:ea typeface="+mn-ea"/>
            </a:rPr>
            <a:t>文件中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6255093" y="35284"/>
        <a:ext cx="2205557" cy="1069504"/>
      </dsp:txXfrm>
    </dsp:sp>
    <dsp:sp modelId="{1FC55D3E-1924-4052-9015-D326B7E49167}">
      <dsp:nvSpPr>
        <dsp:cNvPr id="0" name=""/>
        <dsp:cNvSpPr/>
      </dsp:nvSpPr>
      <dsp:spPr>
        <a:xfrm>
          <a:off x="6449029" y="1138063"/>
          <a:ext cx="227210" cy="975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449"/>
              </a:lnTo>
              <a:lnTo>
                <a:pt x="227210" y="975449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45969-CE99-4AEA-BAE7-BE593FA02D5F}">
      <dsp:nvSpPr>
        <dsp:cNvPr id="0" name=""/>
        <dsp:cNvSpPr/>
      </dsp:nvSpPr>
      <dsp:spPr>
        <a:xfrm>
          <a:off x="6676240" y="1422076"/>
          <a:ext cx="1817684" cy="1382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n-ea"/>
              <a:ea typeface="+mn-ea"/>
            </a:rPr>
            <a:t>1</a:t>
          </a:r>
          <a:r>
            <a:rPr lang="zh-CN" sz="1800" b="1" kern="1200" smtClean="0">
              <a:latin typeface="+mn-ea"/>
              <a:ea typeface="+mn-ea"/>
            </a:rPr>
            <a:t>）首先创建一个单独的样式表文件</a:t>
          </a:r>
          <a:r>
            <a:rPr lang="zh-CN" altLang="en-US" sz="1800" b="1" kern="1200" smtClean="0">
              <a:latin typeface="+mn-ea"/>
              <a:ea typeface="+mn-ea"/>
            </a:rPr>
            <a:t>（</a:t>
          </a:r>
          <a:r>
            <a:rPr lang="en-US" altLang="zh-CN" sz="1800" b="1" kern="1200" smtClean="0">
              <a:latin typeface="+mn-ea"/>
              <a:ea typeface="+mn-ea"/>
            </a:rPr>
            <a:t>.css</a:t>
          </a:r>
          <a:r>
            <a:rPr lang="zh-CN" altLang="en-US" sz="1800" b="1" kern="1200" smtClean="0">
              <a:latin typeface="+mn-ea"/>
              <a:ea typeface="+mn-ea"/>
            </a:rPr>
            <a:t>）</a:t>
          </a:r>
          <a:r>
            <a:rPr lang="zh-CN" sz="1800" b="1" kern="1200" smtClean="0">
              <a:latin typeface="+mn-ea"/>
              <a:ea typeface="+mn-ea"/>
            </a:rPr>
            <a:t>用来保存样式规则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6716743" y="1462579"/>
        <a:ext cx="1736678" cy="1301865"/>
      </dsp:txXfrm>
    </dsp:sp>
    <dsp:sp modelId="{52F22509-D8F8-45A8-9E31-D827DA8EA8B7}">
      <dsp:nvSpPr>
        <dsp:cNvPr id="0" name=""/>
        <dsp:cNvSpPr/>
      </dsp:nvSpPr>
      <dsp:spPr>
        <a:xfrm>
          <a:off x="6449029" y="1138063"/>
          <a:ext cx="227210" cy="291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922"/>
              </a:lnTo>
              <a:lnTo>
                <a:pt x="227210" y="291892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468A8-9787-4263-8514-0DCA6CFE223C}">
      <dsp:nvSpPr>
        <dsp:cNvPr id="0" name=""/>
        <dsp:cNvSpPr/>
      </dsp:nvSpPr>
      <dsp:spPr>
        <a:xfrm>
          <a:off x="6676240" y="3088961"/>
          <a:ext cx="1817684" cy="1936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+mn-ea"/>
              <a:ea typeface="+mn-ea"/>
            </a:rPr>
            <a:t>2</a:t>
          </a:r>
          <a:r>
            <a:rPr lang="zh-CN" altLang="en-US" sz="1800" b="1" kern="1200" dirty="0" smtClean="0">
              <a:latin typeface="+mn-ea"/>
              <a:ea typeface="+mn-ea"/>
            </a:rPr>
            <a:t>）</a:t>
          </a:r>
          <a:r>
            <a:rPr lang="zh-CN" sz="1800" b="1" kern="1200" dirty="0" smtClean="0">
              <a:latin typeface="+mn-ea"/>
              <a:ea typeface="+mn-ea"/>
            </a:rPr>
            <a:t>然后在需要使用该样式表文件的页面上，使用</a:t>
          </a:r>
          <a:r>
            <a:rPr lang="en-US" sz="1800" b="1" kern="1200" dirty="0" smtClean="0">
              <a:latin typeface="+mn-ea"/>
              <a:ea typeface="+mn-ea"/>
            </a:rPr>
            <a:t>&lt;link&gt;</a:t>
          </a:r>
          <a:r>
            <a:rPr lang="zh-CN" sz="1800" b="1" kern="1200" dirty="0" smtClean="0">
              <a:latin typeface="+mn-ea"/>
              <a:ea typeface="+mn-ea"/>
            </a:rPr>
            <a:t>元素链接需要的外部样式表文件</a:t>
          </a:r>
          <a:endParaRPr lang="zh-CN" altLang="en-US" sz="1800" b="1" kern="1200" dirty="0">
            <a:latin typeface="+mn-ea"/>
            <a:ea typeface="+mn-ea"/>
          </a:endParaRPr>
        </a:p>
      </dsp:txBody>
      <dsp:txXfrm>
        <a:off x="6729478" y="3142199"/>
        <a:ext cx="1711208" cy="1829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FFA4A-5668-4598-899A-54A60E04ECE9}">
      <dsp:nvSpPr>
        <dsp:cNvPr id="0" name=""/>
        <dsp:cNvSpPr/>
      </dsp:nvSpPr>
      <dsp:spPr>
        <a:xfrm>
          <a:off x="4436730" y="3084599"/>
          <a:ext cx="1387686" cy="69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3843" y="0"/>
              </a:lnTo>
              <a:lnTo>
                <a:pt x="693843" y="697334"/>
              </a:lnTo>
              <a:lnTo>
                <a:pt x="1387686" y="6973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1747" y="3394440"/>
        <a:ext cx="77652" cy="77652"/>
      </dsp:txXfrm>
    </dsp:sp>
    <dsp:sp modelId="{39822D4E-1081-4F2D-8A8B-A5337402F7A4}">
      <dsp:nvSpPr>
        <dsp:cNvPr id="0" name=""/>
        <dsp:cNvSpPr/>
      </dsp:nvSpPr>
      <dsp:spPr>
        <a:xfrm>
          <a:off x="4436730" y="2796776"/>
          <a:ext cx="1377185" cy="287823"/>
        </a:xfrm>
        <a:custGeom>
          <a:avLst/>
          <a:gdLst/>
          <a:ahLst/>
          <a:cxnLst/>
          <a:rect l="0" t="0" r="0" b="0"/>
          <a:pathLst>
            <a:path>
              <a:moveTo>
                <a:pt x="0" y="287823"/>
              </a:moveTo>
              <a:lnTo>
                <a:pt x="688592" y="287823"/>
              </a:lnTo>
              <a:lnTo>
                <a:pt x="688592" y="0"/>
              </a:lnTo>
              <a:lnTo>
                <a:pt x="137718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0149" y="2905514"/>
        <a:ext cx="70347" cy="70347"/>
      </dsp:txXfrm>
    </dsp:sp>
    <dsp:sp modelId="{0755F1EE-8B48-440D-A19A-E3C5659114F6}">
      <dsp:nvSpPr>
        <dsp:cNvPr id="0" name=""/>
        <dsp:cNvSpPr/>
      </dsp:nvSpPr>
      <dsp:spPr>
        <a:xfrm>
          <a:off x="4436730" y="1912539"/>
          <a:ext cx="1377185" cy="1172060"/>
        </a:xfrm>
        <a:custGeom>
          <a:avLst/>
          <a:gdLst/>
          <a:ahLst/>
          <a:cxnLst/>
          <a:rect l="0" t="0" r="0" b="0"/>
          <a:pathLst>
            <a:path>
              <a:moveTo>
                <a:pt x="0" y="1172060"/>
              </a:moveTo>
              <a:lnTo>
                <a:pt x="688592" y="1172060"/>
              </a:lnTo>
              <a:lnTo>
                <a:pt x="688592" y="0"/>
              </a:lnTo>
              <a:lnTo>
                <a:pt x="137718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80112" y="2453358"/>
        <a:ext cx="90420" cy="90420"/>
      </dsp:txXfrm>
    </dsp:sp>
    <dsp:sp modelId="{ECF7C433-B59C-4883-83FD-5B8B24BF8A8A}">
      <dsp:nvSpPr>
        <dsp:cNvPr id="0" name=""/>
        <dsp:cNvSpPr/>
      </dsp:nvSpPr>
      <dsp:spPr>
        <a:xfrm>
          <a:off x="925412" y="3037694"/>
          <a:ext cx="11056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822" y="45720"/>
              </a:lnTo>
              <a:lnTo>
                <a:pt x="552822" y="46905"/>
              </a:lnTo>
              <a:lnTo>
                <a:pt x="1105644" y="469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宋体" pitchFamily="2" charset="-122"/>
            <a:ea typeface="宋体" pitchFamily="2" charset="-122"/>
          </a:endParaRPr>
        </a:p>
      </dsp:txBody>
      <dsp:txXfrm>
        <a:off x="1184470" y="3055773"/>
        <a:ext cx="587530" cy="55282"/>
      </dsp:txXfrm>
    </dsp:sp>
    <dsp:sp modelId="{C4664C9F-C963-4F47-895E-5FF5871BC78D}">
      <dsp:nvSpPr>
        <dsp:cNvPr id="0" name=""/>
        <dsp:cNvSpPr/>
      </dsp:nvSpPr>
      <dsp:spPr>
        <a:xfrm rot="16200000">
          <a:off x="-279434" y="2801743"/>
          <a:ext cx="1846352" cy="563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语法</a:t>
          </a:r>
          <a:endParaRPr lang="zh-CN" altLang="en-US" sz="2400" kern="1200" dirty="0">
            <a:latin typeface="宋体" pitchFamily="2" charset="-122"/>
            <a:ea typeface="宋体" pitchFamily="2" charset="-122"/>
          </a:endParaRPr>
        </a:p>
      </dsp:txBody>
      <dsp:txXfrm>
        <a:off x="-279434" y="2801743"/>
        <a:ext cx="1846352" cy="563342"/>
      </dsp:txXfrm>
    </dsp:sp>
    <dsp:sp modelId="{78715B75-E01C-4EEB-86DA-71768D21A4B5}">
      <dsp:nvSpPr>
        <dsp:cNvPr id="0" name=""/>
        <dsp:cNvSpPr/>
      </dsp:nvSpPr>
      <dsp:spPr>
        <a:xfrm>
          <a:off x="2031057" y="2798003"/>
          <a:ext cx="2405672" cy="573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宋体" pitchFamily="2" charset="-122"/>
              <a:ea typeface="宋体" pitchFamily="2" charset="-122"/>
            </a:rPr>
            <a:t>CSS</a:t>
          </a: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语法规则</a:t>
          </a:r>
          <a:endParaRPr lang="zh-CN" sz="2400" kern="1200" dirty="0">
            <a:latin typeface="宋体" pitchFamily="2" charset="-122"/>
            <a:ea typeface="宋体" pitchFamily="2" charset="-122"/>
          </a:endParaRPr>
        </a:p>
      </dsp:txBody>
      <dsp:txXfrm>
        <a:off x="2031057" y="2798003"/>
        <a:ext cx="2405672" cy="573192"/>
      </dsp:txXfrm>
    </dsp:sp>
    <dsp:sp modelId="{F149138E-3B78-40DE-B86C-606D7B0F3279}">
      <dsp:nvSpPr>
        <dsp:cNvPr id="0" name=""/>
        <dsp:cNvSpPr/>
      </dsp:nvSpPr>
      <dsp:spPr>
        <a:xfrm>
          <a:off x="5813915" y="1574559"/>
          <a:ext cx="2686184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CSS</a:t>
          </a:r>
          <a:r>
            <a:rPr lang="zh-CN" altLang="en-US" sz="2400" kern="1200" dirty="0" smtClean="0"/>
            <a:t>语法规则</a:t>
          </a:r>
          <a:endParaRPr lang="zh-CN" altLang="en-US" sz="2400" kern="1200" dirty="0"/>
        </a:p>
      </dsp:txBody>
      <dsp:txXfrm>
        <a:off x="5813915" y="1574559"/>
        <a:ext cx="2686184" cy="675959"/>
      </dsp:txXfrm>
    </dsp:sp>
    <dsp:sp modelId="{4DDA97A8-94CD-429F-96D8-F44076F24400}">
      <dsp:nvSpPr>
        <dsp:cNvPr id="0" name=""/>
        <dsp:cNvSpPr/>
      </dsp:nvSpPr>
      <dsp:spPr>
        <a:xfrm>
          <a:off x="5813915" y="2458796"/>
          <a:ext cx="2703126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规则特性</a:t>
          </a:r>
          <a:endParaRPr lang="zh-CN" altLang="en-US" sz="2400" kern="1200" dirty="0"/>
        </a:p>
      </dsp:txBody>
      <dsp:txXfrm>
        <a:off x="5813915" y="2458796"/>
        <a:ext cx="2703126" cy="675959"/>
      </dsp:txXfrm>
    </dsp:sp>
    <dsp:sp modelId="{E4446467-7AC6-4559-9973-8A805BEA8CF7}">
      <dsp:nvSpPr>
        <dsp:cNvPr id="0" name=""/>
        <dsp:cNvSpPr/>
      </dsp:nvSpPr>
      <dsp:spPr>
        <a:xfrm>
          <a:off x="5824416" y="3443954"/>
          <a:ext cx="2686184" cy="67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样式优先级</a:t>
          </a:r>
          <a:endParaRPr lang="zh-CN" altLang="en-US" sz="2400" kern="1200" dirty="0"/>
        </a:p>
      </dsp:txBody>
      <dsp:txXfrm>
        <a:off x="5824416" y="3443954"/>
        <a:ext cx="2686184" cy="675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46AC-E022-40E1-99D9-67671438090D}">
      <dsp:nvSpPr>
        <dsp:cNvPr id="0" name=""/>
        <dsp:cNvSpPr/>
      </dsp:nvSpPr>
      <dsp:spPr>
        <a:xfrm>
          <a:off x="4809409" y="2213233"/>
          <a:ext cx="492602" cy="1939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940"/>
              </a:lnTo>
              <a:lnTo>
                <a:pt x="492602" y="193994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F127A-8DEF-4635-B7A8-2C3061DC0F3A}">
      <dsp:nvSpPr>
        <dsp:cNvPr id="0" name=""/>
        <dsp:cNvSpPr/>
      </dsp:nvSpPr>
      <dsp:spPr>
        <a:xfrm>
          <a:off x="4216641" y="936618"/>
          <a:ext cx="1906374" cy="35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2"/>
              </a:lnTo>
              <a:lnTo>
                <a:pt x="1906374" y="126482"/>
              </a:lnTo>
              <a:lnTo>
                <a:pt x="1906374" y="35129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68BAD-8906-4832-94A6-88F82F54433A}">
      <dsp:nvSpPr>
        <dsp:cNvPr id="0" name=""/>
        <dsp:cNvSpPr/>
      </dsp:nvSpPr>
      <dsp:spPr>
        <a:xfrm>
          <a:off x="1004572" y="2213233"/>
          <a:ext cx="504469" cy="1894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4919"/>
              </a:lnTo>
              <a:lnTo>
                <a:pt x="504469" y="18949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AF66E-FA48-41D8-8252-4E4936D41D8F}">
      <dsp:nvSpPr>
        <dsp:cNvPr id="0" name=""/>
        <dsp:cNvSpPr/>
      </dsp:nvSpPr>
      <dsp:spPr>
        <a:xfrm>
          <a:off x="2349823" y="936618"/>
          <a:ext cx="1866818" cy="351293"/>
        </a:xfrm>
        <a:custGeom>
          <a:avLst/>
          <a:gdLst/>
          <a:ahLst/>
          <a:cxnLst/>
          <a:rect l="0" t="0" r="0" b="0"/>
          <a:pathLst>
            <a:path>
              <a:moveTo>
                <a:pt x="1866818" y="0"/>
              </a:moveTo>
              <a:lnTo>
                <a:pt x="1866818" y="126482"/>
              </a:lnTo>
              <a:lnTo>
                <a:pt x="0" y="126482"/>
              </a:lnTo>
              <a:lnTo>
                <a:pt x="0" y="35129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0DD11-8503-405D-AB8E-955D363A4EF3}">
      <dsp:nvSpPr>
        <dsp:cNvPr id="0" name=""/>
        <dsp:cNvSpPr/>
      </dsp:nvSpPr>
      <dsp:spPr>
        <a:xfrm>
          <a:off x="2004267" y="1426"/>
          <a:ext cx="4424747" cy="935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由对个样式</a:t>
          </a:r>
          <a:r>
            <a:rPr lang="zh-CN" sz="2400" b="1" kern="1200" dirty="0" smtClean="0">
              <a:latin typeface="+mn-ea"/>
              <a:ea typeface="+mn-ea"/>
            </a:rPr>
            <a:t>规则</a:t>
          </a:r>
          <a:r>
            <a:rPr lang="zh-CN" altLang="en-US" sz="2400" b="1" kern="1200" dirty="0" smtClean="0">
              <a:latin typeface="+mn-ea"/>
              <a:ea typeface="+mn-ea"/>
            </a:rPr>
            <a:t>组成，每个样式规则</a:t>
          </a:r>
          <a:r>
            <a:rPr lang="zh-CN" sz="2400" b="1" kern="1200" dirty="0" smtClean="0">
              <a:latin typeface="+mn-ea"/>
              <a:ea typeface="+mn-ea"/>
            </a:rPr>
            <a:t>由两部分组成</a:t>
          </a:r>
          <a:endParaRPr lang="zh-CN" sz="2400" kern="1200" dirty="0">
            <a:latin typeface="+mn-ea"/>
            <a:ea typeface="+mn-ea"/>
          </a:endParaRPr>
        </a:p>
      </dsp:txBody>
      <dsp:txXfrm>
        <a:off x="2004267" y="1426"/>
        <a:ext cx="4424747" cy="935191"/>
      </dsp:txXfrm>
    </dsp:sp>
    <dsp:sp modelId="{57087D86-AB37-4DA4-9BE2-5C361CFC45F4}">
      <dsp:nvSpPr>
        <dsp:cNvPr id="0" name=""/>
        <dsp:cNvSpPr/>
      </dsp:nvSpPr>
      <dsp:spPr>
        <a:xfrm>
          <a:off x="668260" y="1287911"/>
          <a:ext cx="3363126" cy="925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44000"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选择器：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marL="144000"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用于标识已设置的格式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668260" y="1287911"/>
        <a:ext cx="3363126" cy="925321"/>
      </dsp:txXfrm>
    </dsp:sp>
    <dsp:sp modelId="{CE8231AC-D9EF-4C1D-9039-19FE29B88FE0}">
      <dsp:nvSpPr>
        <dsp:cNvPr id="0" name=""/>
        <dsp:cNvSpPr/>
      </dsp:nvSpPr>
      <dsp:spPr>
        <a:xfrm>
          <a:off x="1509041" y="2588078"/>
          <a:ext cx="2978464" cy="304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44000"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n-ea"/>
              <a:ea typeface="+mn-ea"/>
            </a:rPr>
            <a:t>CSS</a:t>
          </a:r>
          <a:r>
            <a:rPr lang="zh-CN" sz="2400" b="1" kern="1200" dirty="0" smtClean="0">
              <a:latin typeface="+mn-ea"/>
              <a:ea typeface="+mn-ea"/>
            </a:rPr>
            <a:t>规则：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  <a:latin typeface="+mn-ea"/>
              <a:ea typeface="+mn-ea"/>
            </a:rPr>
            <a:t>选择器 </a:t>
          </a:r>
          <a:r>
            <a:rPr lang="en-US" alt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{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属性名</a:t>
          </a:r>
          <a:r>
            <a:rPr lang="en-US" altLang="zh-CN" sz="2400" b="1" kern="1200" dirty="0" smtClean="0">
              <a:latin typeface="+mn-ea"/>
              <a:ea typeface="+mn-ea"/>
            </a:rPr>
            <a:t>1:</a:t>
          </a:r>
          <a:r>
            <a:rPr lang="zh-CN" altLang="en-US" sz="2400" b="1" kern="1200" dirty="0" smtClean="0">
              <a:latin typeface="+mn-ea"/>
              <a:ea typeface="+mn-ea"/>
            </a:rPr>
            <a:t>属性值</a:t>
          </a:r>
          <a:r>
            <a:rPr lang="en-US" altLang="zh-CN" sz="2400" b="1" kern="1200" dirty="0" smtClean="0">
              <a:latin typeface="+mn-ea"/>
              <a:ea typeface="+mn-ea"/>
            </a:rPr>
            <a:t>;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属性名</a:t>
          </a:r>
          <a:r>
            <a:rPr lang="en-US" altLang="zh-CN" sz="2400" b="1" kern="1200" dirty="0" smtClean="0">
              <a:latin typeface="+mn-ea"/>
              <a:ea typeface="+mn-ea"/>
            </a:rPr>
            <a:t>2:</a:t>
          </a:r>
          <a:r>
            <a:rPr lang="zh-CN" altLang="en-US" sz="2400" b="1" kern="1200" dirty="0" smtClean="0">
              <a:latin typeface="+mn-ea"/>
              <a:ea typeface="+mn-ea"/>
            </a:rPr>
            <a:t>属性值</a:t>
          </a:r>
          <a:r>
            <a:rPr lang="en-US" altLang="zh-CN" sz="2400" b="1" kern="1200" dirty="0" smtClean="0">
              <a:latin typeface="+mn-ea"/>
              <a:ea typeface="+mn-ea"/>
            </a:rPr>
            <a:t>;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+mn-ea"/>
              <a:ea typeface="+mn-ea"/>
            </a:rPr>
            <a:t>……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}</a:t>
          </a:r>
          <a:endParaRPr lang="zh-CN" altLang="en-US" sz="2400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1509041" y="2588078"/>
        <a:ext cx="2978464" cy="3040148"/>
      </dsp:txXfrm>
    </dsp:sp>
    <dsp:sp modelId="{94640123-D872-4737-B43C-9495E9D0F3AD}">
      <dsp:nvSpPr>
        <dsp:cNvPr id="0" name=""/>
        <dsp:cNvSpPr/>
      </dsp:nvSpPr>
      <dsp:spPr>
        <a:xfrm>
          <a:off x="4481008" y="1287911"/>
          <a:ext cx="3284014" cy="925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44000"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样式声明：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marL="144000"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用于定义各样式的格式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4481008" y="1287911"/>
        <a:ext cx="3284014" cy="925321"/>
      </dsp:txXfrm>
    </dsp:sp>
    <dsp:sp modelId="{F563AC11-7505-4A12-97CB-6B4C3AD35DE6}">
      <dsp:nvSpPr>
        <dsp:cNvPr id="0" name=""/>
        <dsp:cNvSpPr/>
      </dsp:nvSpPr>
      <dsp:spPr>
        <a:xfrm>
          <a:off x="5302012" y="2588078"/>
          <a:ext cx="2978464" cy="3130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44000"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+mn-ea"/>
              <a:ea typeface="+mn-ea"/>
            </a:rPr>
            <a:t>CSS</a:t>
          </a:r>
          <a:r>
            <a:rPr lang="zh-CN" sz="2400" b="1" kern="1200" dirty="0" smtClean="0">
              <a:latin typeface="+mn-ea"/>
              <a:ea typeface="+mn-ea"/>
            </a:rPr>
            <a:t>示例：</a:t>
          </a:r>
          <a:endParaRPr lang="en-US" altLang="zh-CN" sz="2400" b="1" kern="1200" dirty="0" smtClean="0">
            <a:latin typeface="+mn-ea"/>
            <a:ea typeface="+mn-ea"/>
          </a:endParaRP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+mn-ea"/>
              <a:ea typeface="+mn-ea"/>
            </a:rPr>
            <a:t>p </a:t>
          </a:r>
          <a:r>
            <a:rPr lang="en-US" alt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{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+mn-ea"/>
              <a:ea typeface="+mn-ea"/>
            </a:rPr>
            <a:t>font-family:"</a:t>
          </a:r>
          <a:r>
            <a:rPr lang="zh-CN" altLang="en-US" sz="2400" b="1" kern="1200" dirty="0" smtClean="0">
              <a:latin typeface="+mn-ea"/>
              <a:ea typeface="+mn-ea"/>
            </a:rPr>
            <a:t>黑体</a:t>
          </a:r>
          <a:r>
            <a:rPr lang="en-US" altLang="zh-CN" sz="2400" b="1" kern="1200" dirty="0" smtClean="0">
              <a:latin typeface="+mn-ea"/>
              <a:ea typeface="+mn-ea"/>
            </a:rPr>
            <a:t>";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+mn-ea"/>
              <a:ea typeface="+mn-ea"/>
            </a:rPr>
            <a:t>font-size:16px;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+mn-ea"/>
              <a:ea typeface="+mn-ea"/>
            </a:rPr>
            <a:t>……</a:t>
          </a:r>
        </a:p>
        <a:p>
          <a:pPr marL="144000"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FF00"/>
              </a:solidFill>
              <a:latin typeface="+mn-ea"/>
              <a:ea typeface="+mn-ea"/>
            </a:rPr>
            <a:t>}</a:t>
          </a:r>
          <a:endParaRPr lang="zh-CN" altLang="en-US" sz="2400" kern="1200" dirty="0">
            <a:solidFill>
              <a:srgbClr val="FFFF00"/>
            </a:solidFill>
            <a:latin typeface="+mn-ea"/>
            <a:ea typeface="+mn-ea"/>
          </a:endParaRPr>
        </a:p>
      </dsp:txBody>
      <dsp:txXfrm>
        <a:off x="5302012" y="2588078"/>
        <a:ext cx="2978464" cy="31301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35B2B-C007-43B6-8DE1-0A6C5B5C37AD}">
      <dsp:nvSpPr>
        <dsp:cNvPr id="0" name=""/>
        <dsp:cNvSpPr/>
      </dsp:nvSpPr>
      <dsp:spPr>
        <a:xfrm>
          <a:off x="0" y="29249"/>
          <a:ext cx="894968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dirty="0" smtClean="0">
              <a:latin typeface="+mn-ea"/>
              <a:ea typeface="+mn-ea"/>
            </a:rPr>
            <a:t>继承性</a:t>
          </a:r>
          <a:endParaRPr lang="zh-CN" sz="3500" kern="1200" dirty="0">
            <a:latin typeface="+mn-ea"/>
            <a:ea typeface="+mn-ea"/>
          </a:endParaRPr>
        </a:p>
      </dsp:txBody>
      <dsp:txXfrm>
        <a:off x="42979" y="72228"/>
        <a:ext cx="8863722" cy="794466"/>
      </dsp:txXfrm>
    </dsp:sp>
    <dsp:sp modelId="{043FC8BB-8897-4E4D-8B58-5910F10268B1}">
      <dsp:nvSpPr>
        <dsp:cNvPr id="0" name=""/>
        <dsp:cNvSpPr/>
      </dsp:nvSpPr>
      <dsp:spPr>
        <a:xfrm>
          <a:off x="0" y="909674"/>
          <a:ext cx="894968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152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b="1" kern="1200" smtClean="0">
              <a:solidFill>
                <a:srgbClr val="003300"/>
              </a:solidFill>
              <a:latin typeface="+mn-ea"/>
              <a:ea typeface="+mn-ea"/>
            </a:rPr>
            <a:t>父元素的</a:t>
          </a:r>
          <a:r>
            <a:rPr lang="en-US" sz="2700" b="1" kern="120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sz="2700" b="1" kern="1200" smtClean="0">
              <a:solidFill>
                <a:srgbClr val="003300"/>
              </a:solidFill>
              <a:latin typeface="+mn-ea"/>
              <a:ea typeface="+mn-ea"/>
            </a:rPr>
            <a:t>声明可以被子元素继承，如字体颜色等</a:t>
          </a:r>
          <a:endParaRPr lang="zh-CN" sz="27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909674"/>
        <a:ext cx="8949680" cy="579600"/>
      </dsp:txXfrm>
    </dsp:sp>
    <dsp:sp modelId="{DEFE5F77-D97E-4390-A95C-46C0911AC719}">
      <dsp:nvSpPr>
        <dsp:cNvPr id="0" name=""/>
        <dsp:cNvSpPr/>
      </dsp:nvSpPr>
      <dsp:spPr>
        <a:xfrm>
          <a:off x="0" y="1489274"/>
          <a:ext cx="894968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dirty="0" smtClean="0">
              <a:latin typeface="+mn-ea"/>
              <a:ea typeface="+mn-ea"/>
            </a:rPr>
            <a:t>层叠性</a:t>
          </a:r>
          <a:endParaRPr lang="zh-CN" sz="3500" kern="1200" dirty="0">
            <a:latin typeface="+mn-ea"/>
            <a:ea typeface="+mn-ea"/>
          </a:endParaRPr>
        </a:p>
      </dsp:txBody>
      <dsp:txXfrm>
        <a:off x="42979" y="1532253"/>
        <a:ext cx="8863722" cy="794466"/>
      </dsp:txXfrm>
    </dsp:sp>
    <dsp:sp modelId="{0F638345-ADCB-4E32-8AC1-E454F9370862}">
      <dsp:nvSpPr>
        <dsp:cNvPr id="0" name=""/>
        <dsp:cNvSpPr/>
      </dsp:nvSpPr>
      <dsp:spPr>
        <a:xfrm>
          <a:off x="0" y="2369699"/>
          <a:ext cx="894968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152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b="1" kern="1200" smtClean="0">
              <a:solidFill>
                <a:srgbClr val="003300"/>
              </a:solidFill>
              <a:latin typeface="+mn-ea"/>
              <a:ea typeface="+mn-ea"/>
            </a:rPr>
            <a:t>同一个元素若存在多个</a:t>
          </a:r>
          <a:r>
            <a:rPr lang="en-US" sz="2700" b="1" kern="120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sz="2700" b="1" kern="1200" smtClean="0">
              <a:solidFill>
                <a:srgbClr val="003300"/>
              </a:solidFill>
              <a:latin typeface="+mn-ea"/>
              <a:ea typeface="+mn-ea"/>
            </a:rPr>
            <a:t>规则，对不冲突的声明效果可以叠加</a:t>
          </a:r>
          <a:endParaRPr lang="zh-CN" sz="27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2369699"/>
        <a:ext cx="8949680" cy="905625"/>
      </dsp:txXfrm>
    </dsp:sp>
    <dsp:sp modelId="{D53CBB92-E2F8-443D-B237-E6A8E0D37710}">
      <dsp:nvSpPr>
        <dsp:cNvPr id="0" name=""/>
        <dsp:cNvSpPr/>
      </dsp:nvSpPr>
      <dsp:spPr>
        <a:xfrm>
          <a:off x="0" y="3275324"/>
          <a:ext cx="894968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dirty="0" smtClean="0">
              <a:latin typeface="+mn-ea"/>
              <a:ea typeface="+mn-ea"/>
            </a:rPr>
            <a:t>优先级</a:t>
          </a:r>
          <a:endParaRPr lang="zh-CN" sz="3500" kern="1200" dirty="0">
            <a:latin typeface="+mn-ea"/>
            <a:ea typeface="+mn-ea"/>
          </a:endParaRPr>
        </a:p>
      </dsp:txBody>
      <dsp:txXfrm>
        <a:off x="42979" y="3318303"/>
        <a:ext cx="8863722" cy="794466"/>
      </dsp:txXfrm>
    </dsp:sp>
    <dsp:sp modelId="{BAC10EC6-A3A0-4B45-96F2-E55940F9FA0E}">
      <dsp:nvSpPr>
        <dsp:cNvPr id="0" name=""/>
        <dsp:cNvSpPr/>
      </dsp:nvSpPr>
      <dsp:spPr>
        <a:xfrm>
          <a:off x="0" y="4155749"/>
          <a:ext cx="894968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152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b="1" kern="1200" dirty="0" smtClean="0">
              <a:solidFill>
                <a:srgbClr val="003300"/>
              </a:solidFill>
              <a:latin typeface="+mn-ea"/>
              <a:ea typeface="+mn-ea"/>
            </a:rPr>
            <a:t>同一个元素如果存在多个</a:t>
          </a:r>
          <a:r>
            <a:rPr lang="en-US" sz="2700" b="1" kern="1200" dirty="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sz="2700" b="1" kern="1200" dirty="0" smtClean="0">
              <a:solidFill>
                <a:srgbClr val="003300"/>
              </a:solidFill>
              <a:latin typeface="+mn-ea"/>
              <a:ea typeface="+mn-ea"/>
            </a:rPr>
            <a:t>规则，对于冲突的声明以优先级高者为准</a:t>
          </a:r>
          <a:endParaRPr lang="zh-CN" sz="27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4155749"/>
        <a:ext cx="8949680" cy="905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6CC-C5C5-4B0E-8018-6BDA9BBD7E0E}">
      <dsp:nvSpPr>
        <dsp:cNvPr id="0" name=""/>
        <dsp:cNvSpPr/>
      </dsp:nvSpPr>
      <dsp:spPr>
        <a:xfrm>
          <a:off x="4446954" y="1568027"/>
          <a:ext cx="3865564" cy="736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02"/>
              </a:lnTo>
              <a:lnTo>
                <a:pt x="3865564" y="603702"/>
              </a:lnTo>
              <a:lnTo>
                <a:pt x="3865564" y="736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0B22A-7F1A-414C-A103-D978A5589832}">
      <dsp:nvSpPr>
        <dsp:cNvPr id="0" name=""/>
        <dsp:cNvSpPr/>
      </dsp:nvSpPr>
      <dsp:spPr>
        <a:xfrm>
          <a:off x="4446954" y="1568027"/>
          <a:ext cx="2330492" cy="736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02"/>
              </a:lnTo>
              <a:lnTo>
                <a:pt x="2330492" y="603702"/>
              </a:lnTo>
              <a:lnTo>
                <a:pt x="2330492" y="736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64924-00CC-4234-ABF1-2B85FA3F3FD6}">
      <dsp:nvSpPr>
        <dsp:cNvPr id="0" name=""/>
        <dsp:cNvSpPr/>
      </dsp:nvSpPr>
      <dsp:spPr>
        <a:xfrm>
          <a:off x="4446954" y="1568027"/>
          <a:ext cx="795420" cy="736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02"/>
              </a:lnTo>
              <a:lnTo>
                <a:pt x="795420" y="603702"/>
              </a:lnTo>
              <a:lnTo>
                <a:pt x="795420" y="736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A59B-D444-4589-BF08-1F3C42CF79C1}">
      <dsp:nvSpPr>
        <dsp:cNvPr id="0" name=""/>
        <dsp:cNvSpPr/>
      </dsp:nvSpPr>
      <dsp:spPr>
        <a:xfrm>
          <a:off x="3707304" y="1568027"/>
          <a:ext cx="739650" cy="736911"/>
        </a:xfrm>
        <a:custGeom>
          <a:avLst/>
          <a:gdLst/>
          <a:ahLst/>
          <a:cxnLst/>
          <a:rect l="0" t="0" r="0" b="0"/>
          <a:pathLst>
            <a:path>
              <a:moveTo>
                <a:pt x="739650" y="0"/>
              </a:moveTo>
              <a:lnTo>
                <a:pt x="739650" y="603702"/>
              </a:lnTo>
              <a:lnTo>
                <a:pt x="0" y="603702"/>
              </a:lnTo>
              <a:lnTo>
                <a:pt x="0" y="736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E79A3-9CA5-4D15-9698-0CEAB48E87E8}">
      <dsp:nvSpPr>
        <dsp:cNvPr id="0" name=""/>
        <dsp:cNvSpPr/>
      </dsp:nvSpPr>
      <dsp:spPr>
        <a:xfrm>
          <a:off x="2172232" y="1568027"/>
          <a:ext cx="2274722" cy="736911"/>
        </a:xfrm>
        <a:custGeom>
          <a:avLst/>
          <a:gdLst/>
          <a:ahLst/>
          <a:cxnLst/>
          <a:rect l="0" t="0" r="0" b="0"/>
          <a:pathLst>
            <a:path>
              <a:moveTo>
                <a:pt x="2274722" y="0"/>
              </a:moveTo>
              <a:lnTo>
                <a:pt x="2274722" y="603702"/>
              </a:lnTo>
              <a:lnTo>
                <a:pt x="0" y="603702"/>
              </a:lnTo>
              <a:lnTo>
                <a:pt x="0" y="736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7E7F8-40E6-4075-94B8-45A273874750}">
      <dsp:nvSpPr>
        <dsp:cNvPr id="0" name=""/>
        <dsp:cNvSpPr/>
      </dsp:nvSpPr>
      <dsp:spPr>
        <a:xfrm>
          <a:off x="637160" y="1568027"/>
          <a:ext cx="3809794" cy="736911"/>
        </a:xfrm>
        <a:custGeom>
          <a:avLst/>
          <a:gdLst/>
          <a:ahLst/>
          <a:cxnLst/>
          <a:rect l="0" t="0" r="0" b="0"/>
          <a:pathLst>
            <a:path>
              <a:moveTo>
                <a:pt x="3809794" y="0"/>
              </a:moveTo>
              <a:lnTo>
                <a:pt x="3809794" y="603702"/>
              </a:lnTo>
              <a:lnTo>
                <a:pt x="0" y="603702"/>
              </a:lnTo>
              <a:lnTo>
                <a:pt x="0" y="736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4CA0D-2E62-4E6E-99D7-CE3BB76DD18D}">
      <dsp:nvSpPr>
        <dsp:cNvPr id="0" name=""/>
        <dsp:cNvSpPr/>
      </dsp:nvSpPr>
      <dsp:spPr>
        <a:xfrm>
          <a:off x="3946807" y="457612"/>
          <a:ext cx="1000295" cy="11104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CB3AF-A420-4270-A335-BC0D22AD51F8}">
      <dsp:nvSpPr>
        <dsp:cNvPr id="0" name=""/>
        <dsp:cNvSpPr/>
      </dsp:nvSpPr>
      <dsp:spPr>
        <a:xfrm>
          <a:off x="3946807" y="457612"/>
          <a:ext cx="1000295" cy="11104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BD7A4-CF32-422C-9EF0-B43CF415B930}">
      <dsp:nvSpPr>
        <dsp:cNvPr id="0" name=""/>
        <dsp:cNvSpPr/>
      </dsp:nvSpPr>
      <dsp:spPr>
        <a:xfrm>
          <a:off x="3446659" y="657487"/>
          <a:ext cx="2000591" cy="71066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CSS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中</a:t>
          </a:r>
          <a:r>
            <a:rPr lang="zh-CN" alt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的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常用选择器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446659" y="657487"/>
        <a:ext cx="2000591" cy="710665"/>
      </dsp:txXfrm>
    </dsp:sp>
    <dsp:sp modelId="{68530FF4-B6DA-449D-A2DF-CA9CCEF8A08F}">
      <dsp:nvSpPr>
        <dsp:cNvPr id="0" name=""/>
        <dsp:cNvSpPr/>
      </dsp:nvSpPr>
      <dsp:spPr>
        <a:xfrm>
          <a:off x="319997" y="2304939"/>
          <a:ext cx="634327" cy="106523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42CB8-30DF-49ED-89B6-60B629E4EFEE}">
      <dsp:nvSpPr>
        <dsp:cNvPr id="0" name=""/>
        <dsp:cNvSpPr/>
      </dsp:nvSpPr>
      <dsp:spPr>
        <a:xfrm>
          <a:off x="319997" y="2304939"/>
          <a:ext cx="634327" cy="106523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9CA06-033C-4C3E-8E5D-DB41845ED22D}">
      <dsp:nvSpPr>
        <dsp:cNvPr id="0" name=""/>
        <dsp:cNvSpPr/>
      </dsp:nvSpPr>
      <dsp:spPr>
        <a:xfrm>
          <a:off x="2833" y="2496681"/>
          <a:ext cx="1268654" cy="68174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元素选择器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2833" y="2496681"/>
        <a:ext cx="1268654" cy="681748"/>
      </dsp:txXfrm>
    </dsp:sp>
    <dsp:sp modelId="{59E08A7F-49B7-40DC-9EF3-992F978B087E}">
      <dsp:nvSpPr>
        <dsp:cNvPr id="0" name=""/>
        <dsp:cNvSpPr/>
      </dsp:nvSpPr>
      <dsp:spPr>
        <a:xfrm>
          <a:off x="1855068" y="2304939"/>
          <a:ext cx="634327" cy="10874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43526-95A8-4123-906C-FFD63F269680}">
      <dsp:nvSpPr>
        <dsp:cNvPr id="0" name=""/>
        <dsp:cNvSpPr/>
      </dsp:nvSpPr>
      <dsp:spPr>
        <a:xfrm>
          <a:off x="1855068" y="2304939"/>
          <a:ext cx="634327" cy="10874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33E8B-0E86-4C65-AB2E-D1473FBCFB78}">
      <dsp:nvSpPr>
        <dsp:cNvPr id="0" name=""/>
        <dsp:cNvSpPr/>
      </dsp:nvSpPr>
      <dsp:spPr>
        <a:xfrm>
          <a:off x="1537905" y="2500677"/>
          <a:ext cx="1268654" cy="6959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类选择器</a:t>
          </a:r>
          <a:endParaRPr lang="zh-CN" altLang="en-US" sz="2400" b="1" kern="1200" dirty="0"/>
        </a:p>
      </dsp:txBody>
      <dsp:txXfrm>
        <a:off x="1537905" y="2500677"/>
        <a:ext cx="1268654" cy="695957"/>
      </dsp:txXfrm>
    </dsp:sp>
    <dsp:sp modelId="{51CFC391-EB68-4DB8-8E4C-2233DFFD92EB}">
      <dsp:nvSpPr>
        <dsp:cNvPr id="0" name=""/>
        <dsp:cNvSpPr/>
      </dsp:nvSpPr>
      <dsp:spPr>
        <a:xfrm>
          <a:off x="3390140" y="2304939"/>
          <a:ext cx="634327" cy="10874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24231-AC9E-431A-9094-40D387F86DB1}">
      <dsp:nvSpPr>
        <dsp:cNvPr id="0" name=""/>
        <dsp:cNvSpPr/>
      </dsp:nvSpPr>
      <dsp:spPr>
        <a:xfrm>
          <a:off x="3390140" y="2304939"/>
          <a:ext cx="634327" cy="10874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1663C-A7D4-4F39-A2A2-BF0192D8A5F9}">
      <dsp:nvSpPr>
        <dsp:cNvPr id="0" name=""/>
        <dsp:cNvSpPr/>
      </dsp:nvSpPr>
      <dsp:spPr>
        <a:xfrm>
          <a:off x="3072977" y="2500677"/>
          <a:ext cx="1268654" cy="6959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003300"/>
              </a:solidFill>
              <a:latin typeface="+mn-ea"/>
              <a:ea typeface="+mn-ea"/>
            </a:rPr>
            <a:t>ID</a:t>
          </a:r>
          <a:r>
            <a:rPr lang="zh-CN" sz="2400" b="1" kern="1200" smtClean="0">
              <a:solidFill>
                <a:srgbClr val="003300"/>
              </a:solidFill>
              <a:latin typeface="+mn-ea"/>
              <a:ea typeface="+mn-ea"/>
            </a:rPr>
            <a:t>选择器</a:t>
          </a:r>
          <a:endParaRPr lang="zh-CN" sz="2400" kern="1200">
            <a:solidFill>
              <a:srgbClr val="003300"/>
            </a:solidFill>
            <a:latin typeface="+mn-ea"/>
            <a:ea typeface="+mn-ea"/>
          </a:endParaRPr>
        </a:p>
      </dsp:txBody>
      <dsp:txXfrm>
        <a:off x="3072977" y="2500677"/>
        <a:ext cx="1268654" cy="695957"/>
      </dsp:txXfrm>
    </dsp:sp>
    <dsp:sp modelId="{2632FDED-9E4F-4CD3-939D-6B081529EE7D}">
      <dsp:nvSpPr>
        <dsp:cNvPr id="0" name=""/>
        <dsp:cNvSpPr/>
      </dsp:nvSpPr>
      <dsp:spPr>
        <a:xfrm>
          <a:off x="4925212" y="2304939"/>
          <a:ext cx="634327" cy="10874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E0F42-2C03-44F0-9587-8E603A401919}">
      <dsp:nvSpPr>
        <dsp:cNvPr id="0" name=""/>
        <dsp:cNvSpPr/>
      </dsp:nvSpPr>
      <dsp:spPr>
        <a:xfrm>
          <a:off x="4925212" y="2304939"/>
          <a:ext cx="634327" cy="10874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95C8D-78EB-46EA-B4A8-D264CF98BF61}">
      <dsp:nvSpPr>
        <dsp:cNvPr id="0" name=""/>
        <dsp:cNvSpPr/>
      </dsp:nvSpPr>
      <dsp:spPr>
        <a:xfrm>
          <a:off x="4608048" y="2500677"/>
          <a:ext cx="1268654" cy="6959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选择器组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4608048" y="2500677"/>
        <a:ext cx="1268654" cy="695957"/>
      </dsp:txXfrm>
    </dsp:sp>
    <dsp:sp modelId="{6970A980-1317-426A-A465-0F21DBE46103}">
      <dsp:nvSpPr>
        <dsp:cNvPr id="0" name=""/>
        <dsp:cNvSpPr/>
      </dsp:nvSpPr>
      <dsp:spPr>
        <a:xfrm>
          <a:off x="6460283" y="2304939"/>
          <a:ext cx="634327" cy="10874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F62C3-26D9-4A05-857F-F8DB76B23377}">
      <dsp:nvSpPr>
        <dsp:cNvPr id="0" name=""/>
        <dsp:cNvSpPr/>
      </dsp:nvSpPr>
      <dsp:spPr>
        <a:xfrm>
          <a:off x="6460283" y="2304939"/>
          <a:ext cx="634327" cy="10874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1A762-2B54-4439-AC6C-F0646F3C1903}">
      <dsp:nvSpPr>
        <dsp:cNvPr id="0" name=""/>
        <dsp:cNvSpPr/>
      </dsp:nvSpPr>
      <dsp:spPr>
        <a:xfrm>
          <a:off x="6143120" y="2500677"/>
          <a:ext cx="1268654" cy="6959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派生选择器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6143120" y="2500677"/>
        <a:ext cx="1268654" cy="695957"/>
      </dsp:txXfrm>
    </dsp:sp>
    <dsp:sp modelId="{FF5CF174-723E-4730-B3B3-0F0DFFD19ADD}">
      <dsp:nvSpPr>
        <dsp:cNvPr id="0" name=""/>
        <dsp:cNvSpPr/>
      </dsp:nvSpPr>
      <dsp:spPr>
        <a:xfrm>
          <a:off x="7995355" y="2304939"/>
          <a:ext cx="634327" cy="10874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D091D-CFBA-457E-9B1F-2ED8DF77D19D}">
      <dsp:nvSpPr>
        <dsp:cNvPr id="0" name=""/>
        <dsp:cNvSpPr/>
      </dsp:nvSpPr>
      <dsp:spPr>
        <a:xfrm>
          <a:off x="7995355" y="2304939"/>
          <a:ext cx="634327" cy="10874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7E8B0-9DE4-4235-ACBA-2568A8BDD068}">
      <dsp:nvSpPr>
        <dsp:cNvPr id="0" name=""/>
        <dsp:cNvSpPr/>
      </dsp:nvSpPr>
      <dsp:spPr>
        <a:xfrm>
          <a:off x="7678192" y="2500677"/>
          <a:ext cx="1268654" cy="6959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伪类选择器</a:t>
          </a:r>
          <a:endParaRPr lang="zh-CN" altLang="en-US" sz="2000" b="1" kern="1200" dirty="0"/>
        </a:p>
      </dsp:txBody>
      <dsp:txXfrm>
        <a:off x="7678192" y="2500677"/>
        <a:ext cx="1268654" cy="695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E5248-BDCC-4D18-AFF3-3364216FF4A9}">
      <dsp:nvSpPr>
        <dsp:cNvPr id="0" name=""/>
        <dsp:cNvSpPr/>
      </dsp:nvSpPr>
      <dsp:spPr>
        <a:xfrm>
          <a:off x="0" y="36459"/>
          <a:ext cx="8884096" cy="1347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HTML</a:t>
          </a:r>
          <a:r>
            <a:rPr lang="zh-CN" sz="3200" b="1" kern="1200" smtClean="0"/>
            <a:t>文档的元素名称就是元素选择器，用于为特定的网页元素指定特定的样式。</a:t>
          </a:r>
          <a:endParaRPr lang="zh-CN" sz="3200" kern="1200"/>
        </a:p>
      </dsp:txBody>
      <dsp:txXfrm>
        <a:off x="65796" y="102255"/>
        <a:ext cx="8752504" cy="12162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FB2AF-69E5-4C38-B976-7E2BD224274B}">
      <dsp:nvSpPr>
        <dsp:cNvPr id="0" name=""/>
        <dsp:cNvSpPr/>
      </dsp:nvSpPr>
      <dsp:spPr>
        <a:xfrm>
          <a:off x="0" y="61975"/>
          <a:ext cx="6408712" cy="35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CSS</a:t>
          </a:r>
          <a:r>
            <a:rPr lang="zh-CN" sz="3000" b="1" kern="1200" smtClean="0"/>
            <a:t>定义：</a:t>
          </a:r>
          <a:endParaRPr lang="en-US" altLang="zh-CN" sz="3000" b="1" kern="1200" smtClean="0"/>
        </a:p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smtClean="0">
              <a:latin typeface="宋体" panose="02010600030101010101" pitchFamily="2" charset="-122"/>
              <a:ea typeface="宋体" pitchFamily="2" charset="-122"/>
            </a:rPr>
            <a:t>body{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smtClean="0">
              <a:latin typeface="宋体" panose="02010600030101010101" pitchFamily="2" charset="-122"/>
              <a:ea typeface="宋体" pitchFamily="2" charset="-122"/>
            </a:rPr>
            <a:t>font-family:"</a:t>
          </a:r>
          <a:r>
            <a:rPr lang="zh-CN" altLang="en-US" sz="3000" b="1" kern="1200" smtClean="0">
              <a:latin typeface="宋体" panose="02010600030101010101" pitchFamily="2" charset="-122"/>
              <a:ea typeface="宋体" pitchFamily="2" charset="-122"/>
            </a:rPr>
            <a:t>黑体</a:t>
          </a:r>
          <a:r>
            <a:rPr lang="en-US" altLang="zh-CN" sz="3000" b="1" kern="1200" smtClean="0">
              <a:latin typeface="宋体" panose="02010600030101010101" pitchFamily="2" charset="-122"/>
              <a:ea typeface="宋体" pitchFamily="2" charset="-122"/>
            </a:rPr>
            <a:t>";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smtClean="0">
              <a:latin typeface="宋体" panose="02010600030101010101" pitchFamily="2" charset="-122"/>
              <a:ea typeface="宋体" pitchFamily="2" charset="-122"/>
            </a:rPr>
            <a:t>font-size:16px;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smtClean="0">
              <a:latin typeface="宋体" panose="02010600030101010101" pitchFamily="2" charset="-122"/>
              <a:ea typeface="宋体" pitchFamily="2" charset="-122"/>
            </a:rPr>
            <a:t>}</a:t>
          </a:r>
          <a:endParaRPr lang="zh-CN" sz="3000" kern="1200" dirty="0"/>
        </a:p>
      </dsp:txBody>
      <dsp:txXfrm>
        <a:off x="171344" y="233319"/>
        <a:ext cx="6066024" cy="3167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350FA97-1B56-4816-9719-1C07BAD747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5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80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7718.htm" TargetMode="External"/><Relationship Id="rId5" Type="http://schemas.openxmlformats.org/officeDocument/2006/relationships/hyperlink" Target="http://baike.baidu.com/view/330120.htm" TargetMode="External"/><Relationship Id="rId4" Type="http://schemas.openxmlformats.org/officeDocument/2006/relationships/hyperlink" Target="http://baike.baidu.com/view/345685.htm" TargetMode="Externa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/visudet.html#normal-block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3.org/TR/CSS2/visudet.html#abs-non-replaced-height" TargetMode="External"/><Relationship Id="rId5" Type="http://schemas.openxmlformats.org/officeDocument/2006/relationships/hyperlink" Target="https://developer.mozilla.org/en-US/docs/Web/CSS/position#Notes" TargetMode="External"/><Relationship Id="rId4" Type="http://schemas.openxmlformats.org/officeDocument/2006/relationships/hyperlink" Target="https://developer.mozilla.org/en-US/docs/Web/CSS/position#Absolute_positioning" TargetMode="Externa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就是给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化妆</a:t>
            </a:r>
            <a:endParaRPr lang="en-US" altLang="zh-CN" dirty="0" smtClean="0">
              <a:solidFill>
                <a:srgbClr val="FF0000"/>
              </a:solidFill>
              <a:latin typeface="宋体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规则是存储在后缀名为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  <a:latin typeface="宋体" charset="-122"/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的文件中的，我们称该文件为外部样式表</a:t>
            </a: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0F59B4-5170-4637-9D7B-A9905D4F102A}" type="slidenum">
              <a:rPr kumimoji="0" lang="zh-CN" altLang="en-US" smtClean="0">
                <a:ea typeface="宋体" charset="-122"/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8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相同的样式，如果重复定义，以最后一次为准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14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CSS/case221.htm,</a:t>
            </a:r>
            <a:r>
              <a:rPr lang="zh-CN" altLang="en-US" dirty="0" smtClean="0"/>
              <a:t>教师可同步操作，也可在原有程序上修改，观察效果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里的注释必须使用</a:t>
            </a:r>
            <a:r>
              <a:rPr lang="en-US" altLang="zh-CN" dirty="0" smtClean="0"/>
              <a:t>/**/,</a:t>
            </a:r>
            <a:r>
              <a:rPr lang="zh-CN" altLang="en-US" dirty="0" smtClean="0"/>
              <a:t>不能用</a:t>
            </a:r>
            <a:r>
              <a:rPr lang="en-US" altLang="zh-CN" dirty="0" smtClean="0"/>
              <a:t>&lt;!-- -- 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9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所有示例在</a:t>
            </a:r>
            <a:r>
              <a:rPr lang="en-US" altLang="zh-CN" smtClean="0">
                <a:solidFill>
                  <a:srgbClr val="FF0000"/>
                </a:solidFill>
                <a:latin typeface="宋体" charset="-122"/>
              </a:rPr>
              <a:t>ex2-3.htm</a:t>
            </a:r>
            <a:endParaRPr lang="zh-CN" altLang="en-US" dirty="0" smtClean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0F59B4-5170-4637-9D7B-A9905D4F102A}" type="slidenum">
              <a:rPr kumimoji="0" lang="zh-CN" altLang="en-US" smtClean="0">
                <a:ea typeface="宋体" charset="-122"/>
              </a:rPr>
              <a:pPr eaLnBrk="1" hangingPunct="1">
                <a:spcBef>
                  <a:spcPct val="0"/>
                </a:spcBef>
              </a:pPr>
              <a:t>20</a:t>
            </a:fld>
            <a:endParaRPr kumimoji="0"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5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元素选择器适用范围：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内嵌在同一元素中的多个标记，如果需要重用同样的效果，如</a:t>
            </a:r>
            <a:r>
              <a:rPr lang="en-US" altLang="zh-CN" dirty="0" smtClean="0"/>
              <a:t>&lt;body&gt;&lt;table&gt;&lt;div&gt;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41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CSS/case231.html</a:t>
            </a:r>
            <a:endParaRPr lang="zh-CN" altLang="en-US" dirty="0" smtClean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78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类选择器适用范围：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页面中有多个不同的元素需要重用同样的效果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9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CSS/case232.html</a:t>
            </a:r>
            <a:endParaRPr lang="zh-CN" altLang="en-US" dirty="0" smtClean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75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选择器适用范围：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页面有很多相同元素，需挑出其中一个做特殊设置时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许多页面共用一个模板，特定位置上的元素需要统一设置时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575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614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46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用法与区别：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）内联样式：将样式定义在元素的</a:t>
            </a:r>
            <a:r>
              <a:rPr lang="en-US" altLang="zh-CN" dirty="0" smtClean="0"/>
              <a:t>style</a:t>
            </a:r>
            <a:r>
              <a:rPr lang="zh-CN" altLang="zh-CN" dirty="0" smtClean="0"/>
              <a:t>属性里；但没有重用性。 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）内部样式表：将样式定义在</a:t>
            </a:r>
            <a:r>
              <a:rPr lang="en-US" altLang="zh-CN" dirty="0" smtClean="0"/>
              <a:t>&lt;head&gt;</a:t>
            </a:r>
            <a:r>
              <a:rPr lang="zh-CN" altLang="zh-CN" dirty="0" smtClean="0"/>
              <a:t>元素里的</a:t>
            </a:r>
            <a:r>
              <a:rPr lang="en-US" altLang="zh-CN" dirty="0" smtClean="0"/>
              <a:t>&lt;style&gt;</a:t>
            </a:r>
            <a:r>
              <a:rPr lang="zh-CN" altLang="zh-CN" dirty="0" smtClean="0"/>
              <a:t>里；但仅限于当前文档范围重用。</a:t>
            </a:r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）外部样式表：将样式定义在单独的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zh-CN" altLang="zh-CN" dirty="0" smtClean="0"/>
              <a:t>文件里，</a:t>
            </a:r>
            <a:r>
              <a:rPr lang="zh-CN" altLang="en-US" dirty="0" smtClean="0"/>
              <a:t>由</a:t>
            </a:r>
            <a:r>
              <a:rPr lang="zh-CN" altLang="zh-CN" dirty="0" smtClean="0"/>
              <a:t>页面引入它；但可维护性和可重用性高，同时实现了数据（内容）和表现的分离。</a:t>
            </a: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3AC641-DBE5-4B26-A655-C7C165353BC7}" type="slidenum">
              <a:rPr kumimoji="0" lang="zh-CN" altLang="en-US" smtClean="0">
                <a:ea typeface="宋体" charset="-122"/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08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24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注意两种区别，其实派生不止两种，重点介绍两种</a:t>
            </a:r>
            <a:endParaRPr lang="en-US" altLang="zh-CN" dirty="0" smtClean="0"/>
          </a:p>
          <a:p>
            <a:r>
              <a:rPr lang="zh-CN" altLang="en-US" dirty="0" smtClean="0"/>
              <a:t>后代选择器和子元素的不同，在于后者只找到儿子元素，其余后代不设置，前者全部设置</a:t>
            </a:r>
            <a:endParaRPr lang="en-US" altLang="zh-CN" dirty="0" smtClean="0"/>
          </a:p>
          <a:p>
            <a:r>
              <a:rPr lang="zh-CN" altLang="en-US" dirty="0" smtClean="0"/>
              <a:t>书写时唯一区别在于是否有大于号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57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ex2-3.htm,</a:t>
            </a:r>
            <a:r>
              <a:rPr lang="zh-CN" altLang="en-US" dirty="0" smtClean="0"/>
              <a:t>教师可同步书写，讲解，也可保留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中素材的设置，在讲解中只同步设置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中的相关选择器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404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CSS/case235A.html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069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CSS/case235B.html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241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需注意是，有些元素没有焦点或激活，所有有些伪类选择器针对的是部分元素</a:t>
            </a:r>
            <a:endParaRPr lang="en-US" altLang="zh-CN" dirty="0" smtClean="0"/>
          </a:p>
          <a:p>
            <a:r>
              <a:rPr lang="zh-CN" altLang="en-US" dirty="0" smtClean="0"/>
              <a:t>例如 </a:t>
            </a:r>
            <a:r>
              <a:rPr lang="en-US" altLang="zh-CN" dirty="0" smtClean="0"/>
              <a:t>link visited</a:t>
            </a:r>
            <a:r>
              <a:rPr lang="zh-CN" altLang="en-US" dirty="0" smtClean="0"/>
              <a:t>通常针对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元素等，可以用它们来实现一些简单动态效果</a:t>
            </a:r>
            <a:endParaRPr lang="en-US" altLang="zh-CN" dirty="0" smtClean="0"/>
          </a:p>
          <a:p>
            <a:r>
              <a:rPr lang="zh-CN" altLang="en-US" dirty="0" smtClean="0"/>
              <a:t>其实还有别的选择器，例如属性选择器，不常用，这里不做讲解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404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251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585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CSS/case237.html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417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块级元素才有</a:t>
            </a:r>
            <a:r>
              <a:rPr lang="en-US" altLang="zh-CN" smtClean="0"/>
              <a:t>border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42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做项目用三种中的哪种什么？为什么？</a:t>
            </a:r>
            <a:endParaRPr lang="en-US" altLang="zh-CN" smtClean="0"/>
          </a:p>
          <a:p>
            <a:r>
              <a:rPr lang="zh-CN" altLang="en-US" smtClean="0"/>
              <a:t>可以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中的类库等联系起来考虑</a:t>
            </a:r>
            <a:endParaRPr lang="en-US" altLang="zh-CN" dirty="0" smtClean="0"/>
          </a:p>
          <a:p>
            <a:r>
              <a:rPr lang="zh-CN" altLang="en-US" dirty="0" smtClean="0"/>
              <a:t>上课时用内部，为了便于授课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595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CSS/case241,</a:t>
            </a:r>
            <a:r>
              <a:rPr lang="zh-CN" altLang="en-US" dirty="0" smtClean="0"/>
              <a:t>看到边框，可以提一下</a:t>
            </a:r>
            <a:r>
              <a:rPr lang="en-US" altLang="zh-CN" dirty="0" smtClean="0"/>
              <a:t>width</a:t>
            </a:r>
            <a:r>
              <a:rPr lang="en-US" altLang="zh-CN" baseline="0" dirty="0" smtClean="0"/>
              <a:t> height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7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最常用单位：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%</a:t>
            </a:r>
            <a:r>
              <a:rPr lang="zh-CN" altLang="en-US" dirty="0" smtClean="0"/>
              <a:t>是根据页面动态调整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px</a:t>
            </a:r>
            <a:r>
              <a:rPr lang="zh-CN" altLang="en-US" dirty="0" smtClean="0"/>
              <a:t>是固定大小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em</a:t>
            </a:r>
            <a:r>
              <a:rPr lang="zh-CN" altLang="en-US" dirty="0" smtClean="0"/>
              <a:t>通常用于首行缩进或行高，可以依据当前字体尺寸动态调整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144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rgb</a:t>
            </a:r>
            <a:r>
              <a:rPr lang="zh-CN" altLang="en-US" dirty="0" smtClean="0"/>
              <a:t>三原色：特别了解</a:t>
            </a:r>
            <a:r>
              <a:rPr lang="en-US" altLang="zh-CN" dirty="0" smtClean="0"/>
              <a:t>#000,#fff,#ccc</a:t>
            </a:r>
            <a:r>
              <a:rPr lang="zh-CN" altLang="en-US" dirty="0" smtClean="0"/>
              <a:t>是什么颜色，三种颜色相同一定是灰色，只是灰色的深浅不同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一般颜色参数的获取可以用相应的工具，例如画图，还有特殊的提取笔软件</a:t>
            </a:r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7FB263-CE7A-4B8E-ACB3-02E98CB8D4BC}" type="slidenum">
              <a:rPr kumimoji="0" lang="zh-CN" altLang="en-US" smtClean="0">
                <a:ea typeface="宋体" charset="-122"/>
              </a:rPr>
              <a:pPr eaLnBrk="1" hangingPunct="1">
                <a:spcBef>
                  <a:spcPct val="0"/>
                </a:spcBef>
              </a:pPr>
              <a:t>42</a:t>
            </a:fld>
            <a:endParaRPr kumimoji="0"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7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770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那我们该如何生成一个圆形呢，原理是把边角弯曲成一条圆弧，在这里我们只需把</a:t>
            </a:r>
            <a:r>
              <a:rPr lang="en-US" altLang="zh-CN" dirty="0" smtClean="0"/>
              <a:t>border-radius</a:t>
            </a:r>
            <a:r>
              <a:rPr lang="zh-CN" altLang="en-US" dirty="0" smtClean="0"/>
              <a:t>大小设置为</a:t>
            </a:r>
            <a:r>
              <a:rPr lang="en-US" altLang="zh-CN" dirty="0" smtClean="0"/>
              <a:t>div(</a:t>
            </a:r>
            <a:r>
              <a:rPr lang="zh-CN" altLang="en-US" dirty="0" smtClean="0"/>
              <a:t>正方形</a:t>
            </a:r>
            <a:r>
              <a:rPr lang="en-US" altLang="zh-CN" dirty="0" smtClean="0"/>
              <a:t>)</a:t>
            </a:r>
            <a:r>
              <a:rPr lang="zh-CN" altLang="en-US" dirty="0" smtClean="0"/>
              <a:t>高的一半就好了，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宽高不相等则显示为一个椭圆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803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CSS/case242.html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968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属性的使用  </a:t>
            </a:r>
            <a:r>
              <a:rPr lang="en-US" altLang="zh-CN" dirty="0" smtClean="0"/>
              <a:t>CSS/exercise/ex01.htm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display: </a:t>
            </a:r>
            <a:r>
              <a:rPr kumimoji="1" lang="en-US" altLang="zh-CN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table-cell;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vertical-align:</a:t>
            </a:r>
            <a:r>
              <a:rPr kumimoji="1" lang="en-US" altLang="zh-CN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middle</a:t>
            </a:r>
            <a:r>
              <a:rPr kumimoji="1" lang="en-US" altLang="zh-CN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269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CSS/case243.html</a:t>
            </a:r>
            <a:r>
              <a:rPr lang="zh-CN" altLang="en-US" baseline="0" dirty="0" smtClean="0"/>
              <a:t>  修改类名</a:t>
            </a:r>
            <a:r>
              <a:rPr lang="zh-CN" altLang="en-US" dirty="0" smtClean="0"/>
              <a:t>，刷新，对比效果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默认为</a:t>
            </a:r>
            <a:r>
              <a:rPr lang="en-US" altLang="zh-CN" smtClean="0"/>
              <a:t>visible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496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CSS/case243.html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90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看到元素所占据的控件的大小比实际大小要大，也可以以人为例子，人和人之间距离，要考虑，衣服（</a:t>
            </a:r>
            <a:r>
              <a:rPr lang="en-US" altLang="zh-CN" dirty="0" err="1" smtClean="0"/>
              <a:t>padding,border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,</a:t>
            </a:r>
            <a:r>
              <a:rPr lang="zh-CN" altLang="en-US" dirty="0" smtClean="0"/>
              <a:t>以及人和人之间的安全距离（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给元素设置宽高，只是净宽高，与页面所占据实际大小有一定差距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17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CSS/case211A.html</a:t>
            </a:r>
          </a:p>
          <a:p>
            <a:r>
              <a:rPr lang="zh-CN" altLang="en-US" dirty="0" smtClean="0"/>
              <a:t>内容与样式混杂，页面可读性差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348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宽高影响的是元素本身占据的大小，内边距是边框和文字本身的距离，影响文字和边框的布局，</a:t>
            </a:r>
            <a:endParaRPr lang="en-US" altLang="zh-CN" dirty="0" smtClean="0"/>
          </a:p>
          <a:p>
            <a:r>
              <a:rPr lang="zh-CN" altLang="en-US" dirty="0" smtClean="0"/>
              <a:t>外比边距影响是两个元素之间的距离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384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可以请学生思考一下为什么叫盒模型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456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CSS/case244.htm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页面选定某元素，右击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快捷菜单</a:t>
            </a:r>
            <a:r>
              <a:rPr lang="en-US" altLang="zh-CN" baseline="0" dirty="0" smtClean="0"/>
              <a:t>-- </a:t>
            </a:r>
            <a:r>
              <a:rPr lang="zh-CN" altLang="en-US" dirty="0" smtClean="0"/>
              <a:t>审查元素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观察结果 所得：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默认带外边距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16 ,div</a:t>
            </a:r>
            <a:r>
              <a:rPr lang="zh-CN" altLang="en-US" baseline="0" dirty="0" smtClean="0"/>
              <a:t>内外边距默认均为</a:t>
            </a:r>
            <a:r>
              <a:rPr lang="en-US" altLang="zh-CN" baseline="0" dirty="0" smtClean="0"/>
              <a:t>0</a:t>
            </a:r>
          </a:p>
          <a:p>
            <a:r>
              <a:rPr lang="zh-CN" altLang="en-US" baseline="0" dirty="0" smtClean="0"/>
              <a:t>注意，若缩放页面，会影响内外边距的显示数据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同时，两个元素之间的距离，是</a:t>
            </a:r>
            <a:r>
              <a:rPr lang="en-US" altLang="zh-CN" baseline="0" dirty="0" smtClean="0"/>
              <a:t>margin</a:t>
            </a:r>
            <a:r>
              <a:rPr lang="zh-CN" altLang="en-US" baseline="0" dirty="0" smtClean="0"/>
              <a:t>值较大的那个，不是两者之和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125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CSS/case244.html</a:t>
            </a:r>
          </a:p>
          <a:p>
            <a:r>
              <a:rPr lang="zh-CN" altLang="en-US" dirty="0" smtClean="0"/>
              <a:t>分别设置所有内外边距为统一值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对比</a:t>
            </a:r>
            <a:r>
              <a:rPr lang="en-US" altLang="zh-CN" dirty="0" smtClean="0"/>
              <a:t>d2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d1</a:t>
            </a:r>
            <a:r>
              <a:rPr lang="zh-CN" altLang="en-US" dirty="0" smtClean="0"/>
              <a:t>对比，</a:t>
            </a:r>
            <a:r>
              <a:rPr lang="en-US" altLang="zh-CN" dirty="0" smtClean="0"/>
              <a:t>d2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d1</a:t>
            </a:r>
            <a:r>
              <a:rPr lang="zh-CN" altLang="en-US" dirty="0" smtClean="0"/>
              <a:t>大，并且文字位置有所不同（内边距的原因），其次</a:t>
            </a:r>
            <a:r>
              <a:rPr lang="en-US" altLang="zh-CN" dirty="0" smtClean="0"/>
              <a:t>d2</a:t>
            </a:r>
            <a:r>
              <a:rPr lang="zh-CN" altLang="en-US" dirty="0" smtClean="0"/>
              <a:t>与周边元素距离增加（外边距的原因），以此说明内外边距的作用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635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CSS/case244.html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一次性设置所有内外边距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按顺时针方向设置各边距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384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CSS/case244.html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37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CSS/case244.html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只需要设置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对边相等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60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 smtClean="0"/>
              <a:t>CSS/case244.html</a:t>
            </a:r>
          </a:p>
          <a:p>
            <a:pPr marL="0" indent="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注意：使用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，需限制宽度，默认宽度与页面一样</a:t>
            </a:r>
            <a:endParaRPr lang="en-US" altLang="zh-CN" dirty="0" smtClean="0"/>
          </a:p>
          <a:p>
            <a:pPr marL="171450" indent="-17145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b="0" dirty="0" smtClean="0">
                <a:solidFill>
                  <a:srgbClr val="FFFF00"/>
                </a:solidFill>
                <a:latin typeface="+mn-ea"/>
                <a:ea typeface="+mn-ea"/>
              </a:rPr>
              <a:t>如何利用</a:t>
            </a:r>
            <a:r>
              <a:rPr lang="en-US" altLang="zh-CN" sz="1200" b="0" dirty="0" smtClean="0">
                <a:solidFill>
                  <a:srgbClr val="FFFF00"/>
                </a:solidFill>
                <a:latin typeface="+mn-ea"/>
                <a:ea typeface="+mn-ea"/>
              </a:rPr>
              <a:t>auto</a:t>
            </a:r>
            <a:r>
              <a:rPr lang="zh-CN" altLang="en-US" sz="1200" b="0" dirty="0" smtClean="0">
                <a:solidFill>
                  <a:srgbClr val="FFFF00"/>
                </a:solidFill>
                <a:latin typeface="+mn-ea"/>
                <a:ea typeface="+mn-ea"/>
              </a:rPr>
              <a:t>实现垂直定位？先保留疑问，我们在后面的“绝对定位”中再提。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501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9929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40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CSS/case211B.html</a:t>
            </a:r>
          </a:p>
          <a:p>
            <a:r>
              <a:rPr lang="zh-CN" altLang="en-US" dirty="0" smtClean="0"/>
              <a:t>样式与内容分离，页面可读性较好，但对于同一个站点而言，可维护性差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969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7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利用此图片，加强对前面概念的理解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028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383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case2/case247.html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0598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case2/case248.html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2999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case2/case249.html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实际应用中，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background-image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、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background-repeat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、</a:t>
            </a:r>
            <a:r>
              <a:rPr lang="en-US" altLang="zh-CN" sz="1200" b="0" dirty="0" err="1" smtClean="0">
                <a:solidFill>
                  <a:srgbClr val="003300"/>
                </a:solidFill>
                <a:latin typeface="+mn-ea"/>
                <a:ea typeface="+mn-ea"/>
              </a:rPr>
              <a:t>bachground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-position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会一起设置</a:t>
            </a:r>
            <a:endParaRPr lang="en-US" altLang="zh-CN" sz="1200" b="0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为了书写方便，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CSS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也可以提供了可以写在一起的方法：</a:t>
            </a:r>
            <a:r>
              <a:rPr lang="en-US" altLang="zh-CN" sz="1200" b="1" dirty="0" err="1" smtClean="0">
                <a:solidFill>
                  <a:srgbClr val="0070C0"/>
                </a:solidFill>
                <a:latin typeface="+mn-ea"/>
                <a:ea typeface="+mn-ea"/>
              </a:rPr>
              <a:t>background:url</a:t>
            </a:r>
            <a:r>
              <a:rPr lang="en-US" altLang="zh-CN" sz="1200" b="1" dirty="0" smtClean="0">
                <a:solidFill>
                  <a:srgbClr val="0070C0"/>
                </a:solidFill>
                <a:latin typeface="+mn-ea"/>
                <a:ea typeface="+mn-ea"/>
              </a:rPr>
              <a:t>(“</a:t>
            </a:r>
            <a:r>
              <a:rPr lang="en-US" altLang="zh-CN" sz="1200" b="1" dirty="0" err="1" smtClean="0">
                <a:solidFill>
                  <a:srgbClr val="0070C0"/>
                </a:solidFill>
                <a:latin typeface="+mn-ea"/>
                <a:ea typeface="+mn-ea"/>
              </a:rPr>
              <a:t>imgURL</a:t>
            </a:r>
            <a:r>
              <a:rPr lang="en-US" altLang="zh-CN" sz="1200" b="1" dirty="0" smtClean="0">
                <a:solidFill>
                  <a:srgbClr val="0070C0"/>
                </a:solidFill>
                <a:latin typeface="+mn-ea"/>
                <a:ea typeface="+mn-ea"/>
              </a:rPr>
              <a:t>")  repeat  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dirty="0" smtClean="0">
                <a:solidFill>
                  <a:srgbClr val="0070C0"/>
                </a:solidFill>
                <a:latin typeface="+mn-ea"/>
                <a:ea typeface="+mn-ea"/>
              </a:rPr>
              <a:t>考虑到代码的可读性，不建议初学者使用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9834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022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前面可能已经用到了一些，这里总结一下，添加一些</a:t>
            </a:r>
            <a:endParaRPr lang="en-US" altLang="zh-CN" dirty="0" smtClean="0"/>
          </a:p>
          <a:p>
            <a:r>
              <a:rPr lang="zh-CN" altLang="en-US" dirty="0" smtClean="0"/>
              <a:t>加粗还可以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&lt;b&gt;  &lt;strong&gt;</a:t>
            </a:r>
          </a:p>
          <a:p>
            <a:r>
              <a:rPr lang="zh-CN" altLang="en-US" baseline="0" dirty="0" smtClean="0"/>
              <a:t>强调：</a:t>
            </a:r>
            <a:r>
              <a:rPr lang="en-US" altLang="zh-CN" baseline="0" dirty="0" smtClean="0"/>
              <a:t>text-align</a:t>
            </a:r>
            <a:r>
              <a:rPr lang="zh-CN" altLang="en-US" baseline="0" dirty="0" smtClean="0"/>
              <a:t>是元素中文本居中，如果是元素本身应该是</a:t>
            </a:r>
            <a:r>
              <a:rPr lang="en-US" altLang="zh-CN" baseline="0" dirty="0" smtClean="0"/>
              <a:t>margin</a:t>
            </a:r>
          </a:p>
          <a:p>
            <a:pPr marL="0" indent="0">
              <a:buFontTx/>
              <a:buNone/>
            </a:pPr>
            <a:r>
              <a:rPr lang="en-US" altLang="zh-CN" sz="1200" dirty="0" smtClean="0"/>
              <a:t>text-decoration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相当于元素</a:t>
            </a:r>
            <a:r>
              <a:rPr lang="en-US" altLang="zh-CN" sz="1200" baseline="0" dirty="0" smtClean="0"/>
              <a:t>&lt;u&gt;</a:t>
            </a:r>
          </a:p>
          <a:p>
            <a:pPr marL="0" indent="0">
              <a:buFontTx/>
              <a:buNone/>
            </a:pPr>
            <a:r>
              <a:rPr lang="zh-CN" altLang="en-US" baseline="0" dirty="0" smtClean="0"/>
              <a:t>后两种一般用得单位是</a:t>
            </a:r>
            <a:r>
              <a:rPr lang="en-US" altLang="zh-CN" baseline="0" dirty="0" err="1" smtClean="0"/>
              <a:t>em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1.6em</a:t>
            </a:r>
            <a:r>
              <a:rPr lang="zh-CN" altLang="en-US" baseline="0" dirty="0" smtClean="0"/>
              <a:t>经过研究比较适合美学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line-height : </a:t>
            </a:r>
            <a:r>
              <a:rPr lang="zh-CN" altLang="en-US" baseline="0" dirty="0" smtClean="0"/>
              <a:t>一行文本的高度</a:t>
            </a:r>
            <a:r>
              <a:rPr lang="en-US" altLang="zh-CN" baseline="0" dirty="0" smtClean="0"/>
              <a:t>,div</a:t>
            </a:r>
            <a:r>
              <a:rPr lang="zh-CN" altLang="en-US" baseline="0" dirty="0" smtClean="0"/>
              <a:t>有内容即有高度，是由于</a:t>
            </a:r>
            <a:r>
              <a:rPr lang="en-US" altLang="zh-CN" baseline="0" dirty="0" smtClean="0"/>
              <a:t>line-height</a:t>
            </a:r>
            <a:r>
              <a:rPr lang="zh-CN" altLang="en-US" baseline="0" dirty="0" smtClean="0"/>
              <a:t>的默认设置，如果设为</a:t>
            </a:r>
            <a:r>
              <a:rPr lang="en-US" altLang="zh-CN" baseline="0" dirty="0" smtClean="0"/>
              <a:t>0,div</a:t>
            </a:r>
            <a:r>
              <a:rPr lang="zh-CN" altLang="en-US" baseline="0" dirty="0" smtClean="0"/>
              <a:t>依然无高度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                   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line-height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的计算：以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为例，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line-height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减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font-size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再除以二，即为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的上下间距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0297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CSS/case251.html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351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8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MIME(Multipurpose Internet Mail Extensions)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多用途互联网邮件扩展类型。是设定某种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扩展名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文件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用一种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/>
              </a:rPr>
              <a:t>应用程序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来打开的方式类型，当该扩展名文件被访问的时候，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/>
              </a:rPr>
              <a:t>浏览器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会自动使用指定应用程序来打开。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4308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CSS/case252.html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410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属性值参考：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disc: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circle: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圆圈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square: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正方形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decimal: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decimal-leading-zero: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十进制数，不足两位的补齐前导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01, 02, 03, ..., 98, 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lower-roman: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小写罗马文字，例如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ii, iii, iv, v,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upper-roman: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大写罗马文字，例如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I, II, III, IV, V,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lower-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greek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小写希腊字母，例如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el-GR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α(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alpha), </a:t>
            </a:r>
            <a:r>
              <a:rPr kumimoji="1" lang="el-GR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β(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beta), </a:t>
            </a:r>
            <a:r>
              <a:rPr kumimoji="1" lang="el-GR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γ(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gamma),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lower-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latin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小写拉丁文，例如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a, b, c, ...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upper-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latin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大写拉丁文，例如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A, B, C, ...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armenian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亚美尼亚数字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georgian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乔治亚数字，例如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an, ban,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gan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..., he, tan, in, in-an,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lower-alpha: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小写拉丁文，例如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a, b, c, ...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upper-alpha: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大写拉丁文，例如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A, B, C, ...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none: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取消所有的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样式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inherit: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5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024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case2/case253.html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2846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2323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case2/case254.html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点击后展开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收缩需要用到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，目前先做到显示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隐藏即可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2646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Exercise/ex02.html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978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0145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case2/case255.html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功能：点击“修改密码”，弹出此框，但需要用到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，目前先做到显示该框即可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4413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11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CSS/case211C.html</a:t>
            </a:r>
          </a:p>
          <a:p>
            <a:r>
              <a:rPr lang="en-US" altLang="zh-CN" dirty="0" smtClean="0"/>
              <a:t>CSS/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/case211.css</a:t>
            </a:r>
          </a:p>
          <a:p>
            <a:r>
              <a:rPr lang="zh-CN" altLang="en-US" dirty="0" smtClean="0"/>
              <a:t>样式用统一的外部文件保存，需要的该样式时，在页面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中引用，即实现了样式与内容的分离，站点的可维护性也大大提高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0698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546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CSS/case262.html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0146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  <a:r>
              <a:rPr lang="zh-CN" altLang="en-US" dirty="0" smtClean="0"/>
              <a:t>自己动手完成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case/case263.html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中学习  </a:t>
            </a:r>
            <a:r>
              <a:rPr lang="en-US" altLang="zh-CN" dirty="0" smtClean="0">
                <a:solidFill>
                  <a:schemeClr val="accent6"/>
                </a:solidFill>
              </a:rPr>
              <a:t>??????????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8581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66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偏移量只需设置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边即可确定位置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偏移量的优先级：</a:t>
            </a:r>
            <a:r>
              <a:rPr lang="en-US" altLang="zh-CN" dirty="0" smtClean="0"/>
              <a:t>top&gt;bottom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left&gt;right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2075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CSS/case264.html</a:t>
            </a:r>
            <a:endParaRPr lang="en-US" altLang="zh-CN" i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2780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CSS/case263.html</a:t>
            </a:r>
            <a:endParaRPr lang="en-US" altLang="zh-CN" i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0453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CSS/case264.html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9197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5835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 smtClean="0"/>
              <a:t>CSS/case266.html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这是因为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默认只会计算左右边距。而上下如果设置为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时默认是取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0.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也就是说，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 auto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在一般情况下没有区别，不能实现垂直居中。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但是有了绝对定位后，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margin-top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margin-bottom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的值就不是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了，也是通过计算所得。所以能实现垂直居中。</a:t>
            </a:r>
          </a:p>
          <a:p>
            <a:pPr marL="0" indent="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92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也可以利用</a:t>
            </a:r>
            <a:r>
              <a:rPr lang="en-US" altLang="zh-CN" dirty="0" smtClean="0"/>
              <a:t>case211A\B\C.htm</a:t>
            </a:r>
            <a:r>
              <a:rPr lang="zh-CN" altLang="en-US" dirty="0" smtClean="0"/>
              <a:t>做参考示例，介绍具体格式</a:t>
            </a:r>
            <a:endParaRPr lang="en-US" altLang="zh-CN" dirty="0" smtClean="0"/>
          </a:p>
          <a:p>
            <a:r>
              <a:rPr lang="zh-CN" altLang="en-US" dirty="0" smtClean="0"/>
              <a:t>选择器：对谁进行格式设置</a:t>
            </a:r>
            <a:endParaRPr lang="en-US" altLang="zh-CN" dirty="0" smtClean="0"/>
          </a:p>
          <a:p>
            <a:r>
              <a:rPr lang="zh-CN" altLang="en-US" dirty="0" smtClean="0"/>
              <a:t>样式声明：具体格式是什么样子，这个元素长什么样，声明有一组，每一个表示一个方面的设置</a:t>
            </a:r>
            <a:endParaRPr lang="en-US" altLang="zh-CN" dirty="0" smtClean="0"/>
          </a:p>
          <a:p>
            <a:r>
              <a:rPr lang="zh-CN" altLang="en-US" dirty="0" smtClean="0"/>
              <a:t>学习内容：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选择器怎么写？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声明都有哪些属性和值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1681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在研究了规范和文档后，我总结出了“完全居中”的工作原理：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在普通文档流里，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margin: auto;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的意思是设置元素的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margin-top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margin-bottom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W3.org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:?If ‘margin-top’, or ‘margin-bottom’ are ‘auto’, their used value is 0.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设置了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position: absolute;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的元素会变成块元素，并脱离普通文档流。而文档的其余部分照常渲染，元素像是不在原来的位置一样。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Developer.mozilla.org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:?…an element that is positioned absolutely is taken out of the flow and thus takes up no space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设置了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top: 0; left: 0; bottom: 0; right: 0;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样式的块元素会让浏览器为它包裹一层新的盒子，因此这个元素会填满它相对父元素的内部空间，这个相对父元素可以是是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body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标签，或者是一个设置了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position: relative;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样式的容器。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/>
              </a:rPr>
              <a:t>Developer.mozilla.org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:?For absolutely positioned elements, the top, right, bottom, and left properties specify offsets from the edge of the element’s containing block (what the element is positioned relative to).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给元素设置了宽高以后，浏览器会阻止元素填满所有的空间，根据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margin: auto;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的要求，重新计算，并包裹一层新的盒子。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/>
              </a:rPr>
              <a:t>Developer.mozilla.org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:?The margin of the [absolutely positioned] element is then positioned inside these offsets.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既然块元素是绝对定位的，又脱离了普通文档流，因此浏览器在包裹盒子之前会给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margin-top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margin-bottom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设置一个相等的值。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/>
              </a:rPr>
              <a:t>W3.org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:?If none of the three [top, bottom, height] are ‘auto’: If both ‘margin-top’ and ‘margin-bottom’ are ‘auto’, solve the equation under the extra constraint that the two margins get equal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values.?AKA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center the block vertically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使用“完全居中”，有意遵照了标准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margin: auto;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样式渲染的规定，所以应当在与标准兼容的各种浏览器中起作用。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1519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CSS/case268.html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643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3487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固定定位的作用非常广泛：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页面广告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购物网站的部分导航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视频网站的小视频窗口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2482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CSS/case269.html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2114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030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CSS/case269.html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5369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CSS/case2610.html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7055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case2/case255.html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功能：点击“修改密码”，弹出此框，但需要用到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，目前先做到显示该框即可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01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79388" y="115888"/>
            <a:ext cx="166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rgbClr val="003300"/>
                </a:solidFill>
              </a:rPr>
              <a:t>Java Web</a:t>
            </a:r>
            <a:r>
              <a:rPr lang="zh-CN" altLang="en-US" smtClean="0">
                <a:solidFill>
                  <a:srgbClr val="003300"/>
                </a:solidFill>
              </a:rPr>
              <a:t>开发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3848" y="993627"/>
            <a:ext cx="5832648" cy="2308324"/>
          </a:xfrm>
        </p:spPr>
        <p:txBody>
          <a:bodyPr>
            <a:spAutoFit/>
          </a:bodyPr>
          <a:lstStyle>
            <a:lvl1pPr algn="ctr">
              <a:defRPr sz="7200">
                <a:solidFill>
                  <a:srgbClr val="0033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3958208"/>
            <a:ext cx="5256584" cy="1323439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56863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073008" cy="7780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83702"/>
          </a:xfrm>
          <a:noFill/>
        </p:spPr>
        <p:txBody>
          <a:bodyPr>
            <a:spAutoFit/>
          </a:bodyPr>
          <a:lstStyle>
            <a:lvl1pPr>
              <a:defRPr b="1">
                <a:solidFill>
                  <a:srgbClr val="003300"/>
                </a:solidFill>
              </a:defRPr>
            </a:lvl1pPr>
            <a:lvl2pPr>
              <a:defRPr b="1">
                <a:solidFill>
                  <a:srgbClr val="003300"/>
                </a:solidFill>
              </a:defRPr>
            </a:lvl2pPr>
            <a:lvl3pPr>
              <a:defRPr b="1">
                <a:solidFill>
                  <a:srgbClr val="003300"/>
                </a:solidFill>
              </a:defRPr>
            </a:lvl3pPr>
            <a:lvl4pPr>
              <a:defRPr b="1">
                <a:solidFill>
                  <a:srgbClr val="003300"/>
                </a:solidFill>
              </a:defRPr>
            </a:lvl4pPr>
            <a:lvl5pPr>
              <a:defRPr b="1">
                <a:solidFill>
                  <a:srgbClr val="0033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70208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544F71-86AC-40A6-8BEE-353A34AC620B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0A625F-C5EE-4A6B-9360-9E544CD2B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ml&#26696;&#20363;/ex1-6-3.htm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ml&#26696;&#20363;/ex1-6-4.htm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2.1  CSS</a:t>
            </a:r>
            <a:r>
              <a:rPr lang="zh-CN" altLang="en-US" dirty="0" smtClean="0"/>
              <a:t>概述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771800" y="1436294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Java Web</a:t>
            </a:r>
            <a:r>
              <a:rPr lang="zh-CN" altLang="en-US" sz="5400" b="1" dirty="0" smtClean="0">
                <a:latin typeface="+mn-ea"/>
                <a:ea typeface="+mn-ea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5260527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7212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样式定义在独立的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- </a:t>
            </a:r>
            <a:r>
              <a:rPr lang="zh-CN" altLang="en-US" dirty="0" smtClean="0"/>
              <a:t>一个纯文本文件，文件后缀为</a:t>
            </a:r>
            <a:r>
              <a:rPr lang="en-US" altLang="zh-CN" dirty="0" smtClean="0"/>
              <a:t>.CSS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-</a:t>
            </a:r>
            <a:r>
              <a:rPr lang="zh-CN" altLang="en-US" dirty="0" smtClean="0"/>
              <a:t>该文件只能包含样式规则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zh-CN" altLang="en-US" dirty="0" smtClean="0"/>
              <a:t>创建外部样式文件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</a:t>
            </a:r>
            <a:r>
              <a:rPr lang="zh-CN" altLang="en-US" dirty="0" smtClean="0"/>
              <a:t>引用该样式的文件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605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堆叠顺序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2778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>
                <a:latin typeface="+mn-ea"/>
              </a:rPr>
              <a:t>一旦修改了元素的定位方式，元素可能会发生</a:t>
            </a:r>
            <a:r>
              <a:rPr lang="zh-CN" altLang="en-US" sz="2800" dirty="0" smtClean="0">
                <a:latin typeface="+mn-ea"/>
              </a:rPr>
              <a:t>堆叠，这时候就可以</a:t>
            </a:r>
            <a:r>
              <a:rPr lang="zh-CN" altLang="en-US" sz="2800" dirty="0">
                <a:latin typeface="+mn-ea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z-index</a:t>
            </a:r>
            <a:r>
              <a:rPr lang="zh-CN" altLang="en-US" sz="2800" dirty="0">
                <a:latin typeface="+mn-ea"/>
              </a:rPr>
              <a:t>属性来</a:t>
            </a:r>
            <a:r>
              <a:rPr lang="zh-CN" altLang="en-US" sz="2800" dirty="0" smtClean="0">
                <a:latin typeface="+mn-ea"/>
              </a:rPr>
              <a:t>控制重叠顺序了</a:t>
            </a:r>
            <a:endParaRPr lang="en-US" altLang="zh-CN" sz="2800" dirty="0">
              <a:latin typeface="+mn-ea"/>
            </a:endParaRPr>
          </a:p>
          <a:p>
            <a:pPr marL="723900" indent="-7239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- z-index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的属性值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为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数值，数值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越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大越靠近上层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723900" indent="-7239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当发生叠加情况时，上层的元素总是会覆盖下层的元素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723900" indent="-7239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若元素均未设置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z-index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，则越靠后出现的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z-index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值越高</a:t>
            </a:r>
            <a:endParaRPr lang="zh-CN" altLang="en-US" sz="2400" b="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3770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示例：照片堆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980728"/>
            <a:ext cx="33843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要求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： </a:t>
            </a:r>
            <a:endParaRPr lang="en-US" altLang="zh-CN" sz="2800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将三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张照片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叠加在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一起，当鼠标悬停在某张图片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上时，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此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图片完整显示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出来</a:t>
            </a:r>
            <a:endParaRPr lang="en-US" altLang="zh-CN" sz="28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58" y="1013098"/>
            <a:ext cx="48387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9996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参考代码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89670"/>
            <a:ext cx="9144000" cy="19082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200" b="1" dirty="0">
                <a:solidFill>
                  <a:srgbClr val="FFFF00"/>
                </a:solidFill>
                <a:latin typeface="+mn-ea"/>
                <a:ea typeface="+mn-ea"/>
              </a:rPr>
              <a:t>CSS</a:t>
            </a:r>
            <a:r>
              <a:rPr lang="zh-CN" altLang="en-US" sz="2200" b="1" dirty="0" smtClean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200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#img1{position:absolute;left:100px;top:100px;}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img2{position:absolute;left:200px;top:300px;}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img3{position:absolute;left:0px;top:200px;}</a:t>
            </a:r>
          </a:p>
          <a:p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img:hover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{z-index:50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;}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833886"/>
            <a:ext cx="9144000" cy="164660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id="img1"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="images/image1.jpg"&gt;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id="img2"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="images/image2.jpg"&gt;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id="img3"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="images/image3.jpg"&gt;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220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(3)*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4096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固定定位</a:t>
            </a:r>
            <a:r>
              <a:rPr lang="en-US" altLang="zh-CN" sz="2800" dirty="0" smtClean="0">
                <a:latin typeface="+mn-ea"/>
              </a:rPr>
              <a:t>fixed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b="0" dirty="0" smtClean="0">
                <a:latin typeface="+mn-ea"/>
              </a:rPr>
              <a:t>将元素的内容固定在页面的某个位置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元素从普通流中完全移除，不占用页面空间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当用户向下滚动页面时元素框并不随着移动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420888"/>
            <a:ext cx="9144000" cy="1508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设置元素为固定定位的方法：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先设置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position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属性的值为</a:t>
            </a:r>
            <a:r>
              <a:rPr lang="en-US" altLang="zh-CN" sz="2400" dirty="0">
                <a:solidFill>
                  <a:srgbClr val="FFFF00"/>
                </a:solidFill>
                <a:latin typeface="+mn-ea"/>
                <a:ea typeface="+mn-ea"/>
              </a:rPr>
              <a:t>fixed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再通过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right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bottom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left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来设置偏移量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2257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75057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示例：不会消失的广告窗口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1245528"/>
            <a:ext cx="583264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要求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： </a:t>
            </a:r>
            <a:endParaRPr lang="en-US" altLang="zh-CN" sz="2800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在页面右下角放置一个广告窗口，无论如何滚动页面，广告窗口位置始终保持不变。</a:t>
            </a:r>
            <a:endParaRPr lang="en-US" altLang="zh-CN" sz="28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9982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参考代码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3197798"/>
          </a:xfr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</a:t>
            </a:r>
            <a:r>
              <a:rPr lang="zh-CN" altLang="en-US" sz="2400" dirty="0">
                <a:solidFill>
                  <a:srgbClr val="FFFF00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d1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width:100px;height:100px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line-height:100px;text-align:center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background:red;color:yellow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position:fixed;right:3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%;bottom:3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%;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130030"/>
            <a:ext cx="9144000" cy="90794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 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id="d1"&gt;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广告租用位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1592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静态定位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570482"/>
          </a:xfrm>
        </p:spPr>
        <p:txBody>
          <a:bodyPr/>
          <a:lstStyle/>
          <a:p>
            <a:pPr marL="0" indent="0" latinLnBrk="0">
              <a:buNone/>
            </a:pPr>
            <a:r>
              <a:rPr lang="zh-CN" altLang="en-US" sz="2800" dirty="0" smtClean="0">
                <a:latin typeface="+mn-ea"/>
              </a:rPr>
              <a:t>静态定位</a:t>
            </a:r>
            <a:r>
              <a:rPr lang="en-US" altLang="zh-CN" sz="2800" dirty="0">
                <a:latin typeface="+mn-ea"/>
              </a:rPr>
              <a:t>static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b="0" dirty="0" smtClean="0">
                <a:latin typeface="+mn-ea"/>
              </a:rPr>
              <a:t>也叫普通流定位，是元素的</a:t>
            </a:r>
            <a:r>
              <a:rPr lang="en-US" altLang="zh-CN" sz="2800" b="0" dirty="0" smtClean="0">
                <a:latin typeface="+mn-ea"/>
              </a:rPr>
              <a:t>position</a:t>
            </a:r>
            <a:r>
              <a:rPr lang="zh-CN" altLang="en-US" sz="2800" b="0" dirty="0" smtClean="0">
                <a:latin typeface="+mn-ea"/>
              </a:rPr>
              <a:t>属性的默认值，即</a:t>
            </a:r>
            <a:r>
              <a:rPr lang="zh-CN" altLang="en-US" sz="2800" b="0" dirty="0">
                <a:latin typeface="+mn-ea"/>
              </a:rPr>
              <a:t>在没有特别指定定位方式的情况下，</a:t>
            </a:r>
            <a:r>
              <a:rPr lang="zh-CN" altLang="en-US" sz="2800" b="0" dirty="0" smtClean="0">
                <a:latin typeface="+mn-ea"/>
              </a:rPr>
              <a:t>该</a:t>
            </a:r>
            <a:r>
              <a:rPr lang="zh-CN" altLang="en-US" sz="2800" b="0" dirty="0">
                <a:latin typeface="+mn-ea"/>
              </a:rPr>
              <a:t>元素出现在文档的常规位置</a:t>
            </a:r>
            <a:r>
              <a:rPr lang="zh-CN" altLang="en-US" sz="2800" b="0" dirty="0" smtClean="0">
                <a:latin typeface="+mn-ea"/>
              </a:rPr>
              <a:t>，其</a:t>
            </a:r>
            <a:r>
              <a:rPr lang="zh-CN" altLang="en-US" sz="2800" b="0" dirty="0">
                <a:latin typeface="+mn-ea"/>
              </a:rPr>
              <a:t>定位原则是：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 块级元素：在各行从上到下垂直排列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每个块级元素都会出现在一个新行中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可以使用垂直内边距、边框和垂直外边距调整它们间距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 行内元素：在同一行从左到右水平排列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不需要从新行开始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可以使用水平内边距、边框和水平外边距调整它们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间距</a:t>
            </a:r>
            <a:endParaRPr lang="zh-CN" altLang="en-US" sz="2400" b="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43498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继承定位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954107"/>
          </a:xfrm>
        </p:spPr>
        <p:txBody>
          <a:bodyPr/>
          <a:lstStyle/>
          <a:p>
            <a:pPr marL="0" indent="0" latinLnBrk="0">
              <a:buNone/>
            </a:pPr>
            <a:r>
              <a:rPr lang="zh-CN" altLang="en-US" sz="2800" dirty="0" smtClean="0">
                <a:latin typeface="+mn-ea"/>
              </a:rPr>
              <a:t>继承定位</a:t>
            </a:r>
            <a:r>
              <a:rPr lang="en-US" altLang="zh-CN" sz="2800" dirty="0" smtClean="0">
                <a:latin typeface="+mn-ea"/>
              </a:rPr>
              <a:t>inherit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b="0" dirty="0" smtClean="0">
                <a:latin typeface="+mn-ea"/>
              </a:rPr>
              <a:t>定义该元素的</a:t>
            </a:r>
            <a:r>
              <a:rPr lang="en-US" altLang="zh-CN" sz="2800" b="0" dirty="0" smtClean="0">
                <a:latin typeface="+mn-ea"/>
              </a:rPr>
              <a:t>position</a:t>
            </a:r>
            <a:r>
              <a:rPr lang="zh-CN" altLang="en-US" sz="2800" b="0" dirty="0" smtClean="0">
                <a:latin typeface="+mn-ea"/>
              </a:rPr>
              <a:t>属性是继承了它的父元素的</a:t>
            </a:r>
            <a:r>
              <a:rPr lang="en-US" altLang="zh-CN" sz="2800" b="0" dirty="0" smtClean="0">
                <a:latin typeface="+mn-ea"/>
              </a:rPr>
              <a:t>position</a:t>
            </a:r>
            <a:r>
              <a:rPr lang="zh-CN" altLang="en-US" sz="2800" b="0" dirty="0" smtClean="0">
                <a:latin typeface="+mn-ea"/>
              </a:rPr>
              <a:t>属性</a:t>
            </a:r>
            <a:endParaRPr lang="zh-CN" altLang="en-US" sz="2400" b="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1371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54111"/>
            <a:ext cx="8856984" cy="587727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3" y="980728"/>
            <a:ext cx="8856984" cy="2808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105273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header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3" y="3816650"/>
            <a:ext cx="8856984" cy="3014733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344886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9900"/>
                </a:solidFill>
              </a:rPr>
              <a:t>pagebody</a:t>
            </a:r>
            <a:endParaRPr lang="zh-CN" altLang="en-US" sz="2800" dirty="0">
              <a:solidFill>
                <a:srgbClr val="FF99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967" y="3879462"/>
            <a:ext cx="2274809" cy="2978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686" y="532227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9900"/>
                </a:solidFill>
              </a:rPr>
              <a:t>sidebar</a:t>
            </a:r>
            <a:endParaRPr lang="zh-CN" altLang="en-US" sz="2800" dirty="0">
              <a:solidFill>
                <a:srgbClr val="FF99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4515" y="3866036"/>
            <a:ext cx="5889933" cy="29785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0152" y="536873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9900"/>
                </a:solidFill>
              </a:rPr>
              <a:t>mainbody</a:t>
            </a:r>
            <a:endParaRPr lang="zh-CN" altLang="en-US" sz="2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2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980728"/>
            <a:ext cx="8856984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1009" y="980728"/>
            <a:ext cx="849694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header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95536" y="2420888"/>
            <a:ext cx="8496944" cy="2088232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011" y="2528900"/>
            <a:ext cx="2160240" cy="18722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sidebar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203848" y="2528900"/>
            <a:ext cx="5400600" cy="18722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mainbody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4208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pagebody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540" y="4670249"/>
            <a:ext cx="8424936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footer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78081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7" y="839978"/>
            <a:ext cx="8949680" cy="4388894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语法规则：</a:t>
            </a:r>
            <a:endParaRPr lang="en-US" altLang="zh-CN" dirty="0">
              <a:latin typeface="+mn-ea"/>
            </a:endParaRPr>
          </a:p>
          <a:p>
            <a:pPr marL="630238" indent="-268288">
              <a:buNone/>
            </a:pP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在独立的</a:t>
            </a:r>
            <a:r>
              <a:rPr lang="en-US" altLang="zh-CN" dirty="0">
                <a:latin typeface="+mn-ea"/>
              </a:rPr>
              <a:t>CSS</a:t>
            </a:r>
            <a:r>
              <a:rPr lang="zh-CN" altLang="en-US" dirty="0">
                <a:latin typeface="+mn-ea"/>
              </a:rPr>
              <a:t>文件中创建样式规则</a:t>
            </a:r>
            <a:endParaRPr lang="en-US" altLang="zh-CN" dirty="0">
              <a:latin typeface="+mn-ea"/>
            </a:endParaRPr>
          </a:p>
          <a:p>
            <a:pPr marL="819150" indent="-457200">
              <a:buFontTx/>
              <a:buChar char="-"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&lt;head&gt;</a:t>
            </a:r>
            <a:r>
              <a:rPr lang="zh-CN" altLang="en-US" dirty="0">
                <a:latin typeface="+mn-ea"/>
              </a:rPr>
              <a:t>中嵌入</a:t>
            </a:r>
            <a:r>
              <a:rPr lang="en-US" altLang="zh-CN" dirty="0">
                <a:latin typeface="+mn-ea"/>
              </a:rPr>
              <a:t>&lt;link&gt;</a:t>
            </a:r>
            <a:r>
              <a:rPr lang="zh-CN" altLang="en-US" dirty="0">
                <a:latin typeface="+mn-ea"/>
              </a:rPr>
              <a:t>来链接外部样式的文件</a:t>
            </a:r>
            <a:endParaRPr lang="en-US" altLang="zh-CN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&lt;link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rel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="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stylesheet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" type="text/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"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href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="URL" /&gt;</a:t>
            </a:r>
          </a:p>
          <a:p>
            <a:pPr marL="630238" indent="-268288">
              <a:buNone/>
            </a:pP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&lt;body&gt;</a:t>
            </a:r>
            <a:r>
              <a:rPr lang="zh-CN" altLang="en-US" dirty="0">
                <a:latin typeface="+mn-ea"/>
              </a:rPr>
              <a:t>中给各元素应用样式规则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11560" y="4581128"/>
            <a:ext cx="6840760" cy="2592288"/>
          </a:xfrm>
          <a:prstGeom prst="wedgeRoundRectCallout">
            <a:avLst>
              <a:gd name="adj1" fmla="val -20124"/>
              <a:gd name="adj2" fmla="val -89261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属性说明：</a:t>
            </a:r>
            <a:endParaRPr kumimoji="1" lang="en-US" altLang="zh-CN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+mn-ea"/>
              </a:rPr>
              <a:t>rel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+mn-ea"/>
              </a:rPr>
              <a:t>用于说明当前文档和被链接文档之间的</a:t>
            </a:r>
            <a:r>
              <a:rPr kumimoji="1" lang="zh-CN" altLang="en-US" sz="2400" dirty="0">
                <a:solidFill>
                  <a:schemeClr val="bg1"/>
                </a:solidFill>
                <a:latin typeface="+mn-ea"/>
              </a:rPr>
              <a:t>关系</a:t>
            </a:r>
            <a:endParaRPr kumimoji="1" lang="en-US" altLang="zh-CN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+mn-ea"/>
              </a:rPr>
              <a:t>type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+mn-ea"/>
              </a:rPr>
              <a:t>用于指定被链接文档的</a:t>
            </a:r>
            <a:r>
              <a:rPr kumimoji="1" lang="en-US" altLang="zh-CN" sz="2400" dirty="0">
                <a:solidFill>
                  <a:schemeClr val="bg1"/>
                </a:solidFill>
                <a:latin typeface="+mn-ea"/>
              </a:rPr>
              <a:t>MIME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+mn-ea"/>
              </a:rPr>
              <a:t>类型</a:t>
            </a:r>
            <a:endParaRPr kumimoji="1"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+mn-ea"/>
              </a:rPr>
              <a:t>href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+mn-ea"/>
              </a:rPr>
              <a:t>用于指定被链接文档的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+mn-ea"/>
              </a:rPr>
              <a:t>URL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+mn-ea"/>
              </a:rPr>
              <a:t>地址</a:t>
            </a:r>
            <a:endParaRPr kumimoji="1" lang="en-US" altLang="zh-CN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107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练习</a:t>
            </a:r>
            <a:r>
              <a:rPr lang="en-US" altLang="zh-CN" dirty="0" smtClean="0">
                <a:hlinkClick r:id="rId2" action="ppaction://hlinkfile"/>
              </a:rPr>
              <a:t>1-6-1</a:t>
            </a:r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7"/>
            <a:ext cx="7488237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95741" y="1124744"/>
            <a:ext cx="1440755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参照属性，完成设置：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 smtClean="0"/>
              <a:t>1.</a:t>
            </a:r>
            <a:r>
              <a:rPr lang="zh-CN" altLang="en-US" sz="2000" b="1" dirty="0"/>
              <a:t>第</a:t>
            </a:r>
            <a:r>
              <a:rPr lang="zh-CN" altLang="en-US" sz="2000" b="1" dirty="0" smtClean="0"/>
              <a:t>一行和第二行行间距</a:t>
            </a:r>
            <a:r>
              <a:rPr lang="en-US" altLang="zh-CN" sz="2000" b="1" dirty="0" smtClean="0"/>
              <a:t>50px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第三行字是前两行的两倍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利用元素选择器样式表进行定义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颜色如图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51611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Ex1-6-4</a:t>
            </a:r>
            <a:r>
              <a:rPr lang="zh-CN" altLang="en-US" dirty="0" smtClean="0">
                <a:hlinkClick r:id="rId2" action="ppaction://hlinkfile"/>
              </a:rPr>
              <a:t>：</a:t>
            </a:r>
            <a:r>
              <a:rPr lang="zh-CN" altLang="en-US" dirty="0">
                <a:hlinkClick r:id="rId2" action="ppaction://hlinkfile"/>
              </a:rPr>
              <a:t>示例</a:t>
            </a:r>
            <a:endParaRPr lang="zh-CN" altLang="en-US" dirty="0" smtClean="0"/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1115616" y="965041"/>
            <a:ext cx="7920434" cy="563231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&lt;html&gt;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&lt;title&gt;</a:t>
            </a:r>
            <a:r>
              <a:rPr lang="zh-CN" altLang="en-US" sz="2000" dirty="0">
                <a:latin typeface="+mn-ea"/>
              </a:rPr>
              <a:t>背景边框补丁属性设置</a:t>
            </a:r>
            <a:r>
              <a:rPr lang="en-US" altLang="zh-CN" sz="2000" dirty="0">
                <a:latin typeface="+mn-ea"/>
              </a:rPr>
              <a:t>&lt;/title&gt;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&lt;div style="height:100px;width:100px;font-size:32pt;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padding:200px</a:t>
            </a:r>
            <a:r>
              <a:rPr lang="en-US" altLang="zh-CN" sz="2000" dirty="0">
                <a:latin typeface="+mn-ea"/>
              </a:rPr>
              <a:t> ;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margin: 200px </a:t>
            </a:r>
            <a:r>
              <a:rPr lang="en-US" altLang="zh-CN" sz="2000" dirty="0">
                <a:latin typeface="+mn-ea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border:5px solid #336699;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border-top-left-radius:40px;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border-top-right-radius:40px;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border-bottom-left-radius:40px;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border-bottom-right-radius:40px;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 err="1">
                <a:latin typeface="+mn-ea"/>
              </a:rPr>
              <a:t>background-image:url</a:t>
            </a:r>
            <a:r>
              <a:rPr lang="en-US" altLang="zh-CN" sz="2000" dirty="0">
                <a:latin typeface="+mn-ea"/>
              </a:rPr>
              <a:t>(Tulips.jpg);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 err="1" smtClean="0">
                <a:latin typeface="+mn-ea"/>
              </a:rPr>
              <a:t>background-repeat:repeat</a:t>
            </a:r>
            <a:r>
              <a:rPr lang="en-US" altLang="zh-CN" sz="2000" dirty="0" smtClean="0">
                <a:latin typeface="+mn-ea"/>
              </a:rPr>
              <a:t>“&gt;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测试的文本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altLang="zh-CN" sz="2000" dirty="0">
                <a:latin typeface="+mn-ea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&lt;/html&gt;</a:t>
            </a:r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091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3216684" cy="2985433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+mn-ea"/>
              </a:rPr>
              <a:t>在页面中增加一个对话框，用于修改密码</a:t>
            </a:r>
            <a:endParaRPr lang="en-US" altLang="zh-CN" sz="2800" dirty="0">
              <a:latin typeface="+mn-ea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 smtClean="0">
                <a:latin typeface="+mn-ea"/>
              </a:rPr>
              <a:t>更换鼠标样式，鼠标放在超链接上显示不同样式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11" y="1052736"/>
            <a:ext cx="559197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347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了外部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样式的页面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08720"/>
            <a:ext cx="9144000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2400"/>
              </a:lnSpc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00"/>
                </a:solidFill>
              </a:rPr>
              <a:t>case211.css</a:t>
            </a:r>
            <a:r>
              <a:rPr lang="zh-CN" altLang="en-US" dirty="0" smtClean="0">
                <a:solidFill>
                  <a:srgbClr val="FFFF00"/>
                </a:solidFill>
              </a:rPr>
              <a:t>文件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p{</a:t>
            </a:r>
            <a:r>
              <a:rPr lang="en-US" altLang="zh-CN" dirty="0" err="1" smtClean="0"/>
              <a:t>align:center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font-size:30px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font-family</a:t>
            </a:r>
            <a:r>
              <a:rPr lang="en-US" altLang="zh-CN" dirty="0"/>
              <a:t>:</a:t>
            </a:r>
            <a:r>
              <a:rPr lang="zh-CN" altLang="en-US" dirty="0"/>
              <a:t>黑体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83708"/>
            <a:ext cx="9144000" cy="378565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ts val="2400"/>
              </a:lnSpc>
            </a:pPr>
            <a:r>
              <a:rPr lang="en-US" altLang="zh-CN" sz="2400" b="1" dirty="0"/>
              <a:t>&lt;html&gt;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&lt;head&gt;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&lt;meta charset="utf-8"&gt;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&lt;title&gt;</a:t>
            </a:r>
            <a:r>
              <a:rPr lang="zh-CN" altLang="en-US" sz="2400" b="1" dirty="0" smtClean="0"/>
              <a:t>使用外部样式</a:t>
            </a:r>
            <a:r>
              <a:rPr lang="en-US" altLang="zh-CN" sz="2400" b="1" dirty="0" smtClean="0"/>
              <a:t>&lt;/</a:t>
            </a:r>
            <a:r>
              <a:rPr lang="en-US" altLang="zh-CN" sz="2400" b="1" dirty="0"/>
              <a:t>title&gt;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</a:t>
            </a:r>
            <a:r>
              <a:rPr lang="en-US" altLang="zh-CN" sz="2000" b="1" dirty="0">
                <a:solidFill>
                  <a:srgbClr val="FFFF00"/>
                </a:solidFill>
              </a:rPr>
              <a:t>&lt;link </a:t>
            </a:r>
            <a:r>
              <a:rPr lang="en-US" altLang="zh-CN" sz="2000" b="1" dirty="0" err="1">
                <a:solidFill>
                  <a:srgbClr val="FFFF00"/>
                </a:solidFill>
              </a:rPr>
              <a:t>rel</a:t>
            </a:r>
            <a:r>
              <a:rPr lang="en-US" altLang="zh-CN" sz="2000" b="1" dirty="0">
                <a:solidFill>
                  <a:srgbClr val="FFFF00"/>
                </a:solidFill>
              </a:rPr>
              <a:t>="stylesheet" type="text/</a:t>
            </a:r>
            <a:r>
              <a:rPr lang="en-US" altLang="zh-CN" sz="2000" b="1" dirty="0" err="1">
                <a:solidFill>
                  <a:srgbClr val="FFFF00"/>
                </a:solidFill>
              </a:rPr>
              <a:t>css</a:t>
            </a:r>
            <a:r>
              <a:rPr lang="en-US" altLang="zh-CN" sz="2000" b="1" dirty="0">
                <a:solidFill>
                  <a:srgbClr val="FFFF00"/>
                </a:solidFill>
              </a:rPr>
              <a:t>" </a:t>
            </a:r>
            <a:r>
              <a:rPr lang="en-US" altLang="zh-CN" sz="2000" b="1" dirty="0" err="1">
                <a:solidFill>
                  <a:srgbClr val="FFFF00"/>
                </a:solidFill>
              </a:rPr>
              <a:t>href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="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css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/case211.css" </a:t>
            </a:r>
            <a:r>
              <a:rPr lang="en-US" altLang="zh-CN" sz="2000" b="1" dirty="0">
                <a:solidFill>
                  <a:srgbClr val="FFFF00"/>
                </a:solidFill>
              </a:rPr>
              <a:t>/&gt;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&lt;/head&gt;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&lt;body&gt;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&lt;p&gt;</a:t>
            </a:r>
            <a:r>
              <a:rPr lang="zh-CN" altLang="en-US" sz="2400" b="1" dirty="0"/>
              <a:t>九江学院</a:t>
            </a:r>
            <a:r>
              <a:rPr lang="en-US" altLang="zh-CN" sz="2400" b="1" dirty="0"/>
              <a:t>&lt;/p&gt;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&lt;p&gt;</a:t>
            </a:r>
            <a:r>
              <a:rPr lang="zh-CN" altLang="en-US" sz="2400" b="1" dirty="0"/>
              <a:t>信息科学与技术学院</a:t>
            </a:r>
            <a:r>
              <a:rPr lang="en-US" altLang="zh-CN" sz="2400" b="1" dirty="0"/>
              <a:t>&lt;/p&gt;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&lt;p&gt;</a:t>
            </a:r>
            <a:r>
              <a:rPr lang="zh-CN" altLang="en-US" sz="2400" b="1" dirty="0"/>
              <a:t>前进东路</a:t>
            </a:r>
            <a:r>
              <a:rPr lang="en-US" altLang="zh-CN" sz="2400" b="1" dirty="0"/>
              <a:t>551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&lt;/p&gt;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&lt;/body&gt;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&lt;/html</a:t>
            </a:r>
            <a:r>
              <a:rPr lang="en-US" altLang="zh-CN" sz="24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9246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2.2  </a:t>
            </a:r>
            <a:r>
              <a:rPr lang="zh-CN" altLang="en-US" dirty="0" smtClean="0"/>
              <a:t>基本语法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771800" y="1436294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Java Web</a:t>
            </a:r>
            <a:r>
              <a:rPr lang="zh-CN" altLang="en-US" sz="5400" b="1" dirty="0" smtClean="0">
                <a:latin typeface="+mn-ea"/>
                <a:ea typeface="+mn-ea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082537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graphicFrame>
        <p:nvGraphicFramePr>
          <p:cNvPr id="4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687200"/>
              </p:ext>
            </p:extLst>
          </p:nvPr>
        </p:nvGraphicFramePr>
        <p:xfrm>
          <a:off x="107504" y="908720"/>
          <a:ext cx="903649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0083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CSS</a:t>
            </a:r>
            <a:r>
              <a:rPr lang="zh-CN" altLang="en-US" dirty="0" smtClean="0"/>
              <a:t>的语法规范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08274"/>
              </p:ext>
            </p:extLst>
          </p:nvPr>
        </p:nvGraphicFramePr>
        <p:xfrm>
          <a:off x="87313" y="965200"/>
          <a:ext cx="8948737" cy="589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511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6816" y="980728"/>
          <a:ext cx="8949680" cy="509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3954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55776" y="1412776"/>
            <a:ext cx="2592288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hangingPunct="0">
              <a:spcBef>
                <a:spcPct val="30000"/>
              </a:spcBef>
            </a:pPr>
            <a:r>
              <a:rPr kumimoji="1" lang="zh-CN" altLang="en-US" dirty="0" smtClean="0">
                <a:solidFill>
                  <a:srgbClr val="000000"/>
                </a:solidFill>
                <a:latin typeface="Arial" charset="0"/>
              </a:rPr>
              <a:t>内联样式</a:t>
            </a:r>
            <a:endParaRPr kumimoji="1"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67564" y="2924944"/>
            <a:ext cx="2592288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11960" y="2893332"/>
            <a:ext cx="2592288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90343" y="4149080"/>
            <a:ext cx="2592288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浏览器样式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2347" y="30643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内部样式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5066973" y="303783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外部样式 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308304" y="1412776"/>
            <a:ext cx="0" cy="3600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804248" y="5157192"/>
            <a:ext cx="1512168" cy="324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73826" y="1085323"/>
            <a:ext cx="1512168" cy="324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9592" y="2564904"/>
            <a:ext cx="6192688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39552" y="1247341"/>
            <a:ext cx="1242795" cy="669491"/>
          </a:xfrm>
          <a:prstGeom prst="wedgeRoundRectCallout">
            <a:avLst>
              <a:gd name="adj1" fmla="val 52743"/>
              <a:gd name="adj2" fmla="val 1481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就近原则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41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规则特性示例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967" y="908720"/>
            <a:ext cx="4572000" cy="59913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继承性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pPr>
              <a:lnSpc>
                <a:spcPts val="2000"/>
              </a:lnSpc>
            </a:pPr>
            <a:r>
              <a:rPr lang="en-US" altLang="zh-CN" sz="2000" dirty="0"/>
              <a:t>      body{ 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   font-family:</a:t>
            </a:r>
            <a:r>
              <a:rPr lang="zh-CN" altLang="en-US" sz="2000" i="1" dirty="0"/>
              <a:t>微软雅黑</a:t>
            </a:r>
            <a:r>
              <a:rPr lang="en-US" altLang="zh-CN" sz="2000" i="1" dirty="0"/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  </a:t>
            </a:r>
            <a:r>
              <a:rPr lang="en-US" altLang="zh-CN" sz="2000" dirty="0"/>
              <a:t>}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层叠性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pPr>
              <a:lnSpc>
                <a:spcPts val="2000"/>
              </a:lnSpc>
            </a:pPr>
            <a:r>
              <a:rPr lang="en-US" altLang="zh-CN" sz="2000" dirty="0"/>
              <a:t>      p{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color:</a:t>
            </a:r>
            <a:r>
              <a:rPr lang="en-US" altLang="zh-CN" sz="2000" i="1" dirty="0" err="1"/>
              <a:t>red</a:t>
            </a:r>
            <a:r>
              <a:rPr lang="en-US" altLang="zh-CN" sz="2000" i="1" dirty="0"/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  </a:t>
            </a:r>
            <a:r>
              <a:rPr lang="en-US" altLang="zh-CN" sz="2000" dirty="0"/>
              <a:t>}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 p{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  font-size:</a:t>
            </a:r>
            <a:r>
              <a:rPr lang="en-US" altLang="zh-CN" sz="2000" i="1" dirty="0"/>
              <a:t>30px;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  </a:t>
            </a:r>
            <a:r>
              <a:rPr lang="en-US" altLang="zh-CN" sz="2000" dirty="0"/>
              <a:t>} 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优先级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pPr>
              <a:lnSpc>
                <a:spcPts val="2000"/>
              </a:lnSpc>
            </a:pPr>
            <a:r>
              <a:rPr lang="en-US" altLang="zh-CN" sz="2000" dirty="0"/>
              <a:t>       h2{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color:</a:t>
            </a:r>
            <a:r>
              <a:rPr lang="en-US" altLang="zh-CN" sz="2000" i="1" dirty="0" err="1"/>
              <a:t>red</a:t>
            </a:r>
            <a:r>
              <a:rPr lang="en-US" altLang="zh-CN" sz="2000" i="1" dirty="0"/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}           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&lt;/style&gt;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&lt;link </a:t>
            </a:r>
            <a:r>
              <a:rPr lang="en-US" altLang="zh-CN" sz="2000" dirty="0" err="1"/>
              <a:t>rel</a:t>
            </a:r>
            <a:r>
              <a:rPr lang="en-US" altLang="zh-CN" sz="2000" dirty="0"/>
              <a:t>=</a:t>
            </a:r>
            <a:r>
              <a:rPr lang="en-US" altLang="zh-CN" sz="2000" i="1" dirty="0"/>
              <a:t>"stylesheet" type="text/</a:t>
            </a:r>
            <a:r>
              <a:rPr lang="en-US" altLang="zh-CN" sz="2000" i="1" dirty="0" err="1"/>
              <a:t>css</a:t>
            </a:r>
            <a:r>
              <a:rPr lang="en-US" altLang="zh-CN" sz="2000" i="1" dirty="0"/>
              <a:t>" </a:t>
            </a:r>
            <a:r>
              <a:rPr lang="en-US" altLang="zh-CN" sz="2000" i="1" dirty="0" err="1"/>
              <a:t>href</a:t>
            </a:r>
            <a:r>
              <a:rPr lang="en-US" altLang="zh-CN" sz="2000" i="1" dirty="0"/>
              <a:t>="</a:t>
            </a:r>
            <a:r>
              <a:rPr lang="en-US" altLang="zh-CN" sz="2000" i="1" dirty="0" err="1"/>
              <a:t>css</a:t>
            </a:r>
            <a:r>
              <a:rPr lang="en-US" altLang="zh-CN" sz="2000" i="1" dirty="0"/>
              <a:t>/ex2-2.css"&gt;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&lt;style&gt;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h2{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color:</a:t>
            </a:r>
            <a:r>
              <a:rPr lang="en-US" altLang="zh-CN" sz="2000" i="1" dirty="0" err="1"/>
              <a:t>blue</a:t>
            </a:r>
            <a:r>
              <a:rPr lang="en-US" altLang="zh-CN" sz="2000" i="1" dirty="0"/>
              <a:t>;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}      </a:t>
            </a:r>
          </a:p>
          <a:p>
            <a:pPr>
              <a:lnSpc>
                <a:spcPts val="2000"/>
              </a:lnSpc>
            </a:pPr>
            <a:r>
              <a:rPr lang="en-US" altLang="zh-CN" sz="2000" dirty="0"/>
              <a:t>    &lt;/style&gt;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071893" y="105273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case221.css</a:t>
            </a:r>
          </a:p>
          <a:p>
            <a:r>
              <a:rPr lang="en-US" altLang="zh-CN" sz="2000" dirty="0" smtClean="0"/>
              <a:t>h2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color:</a:t>
            </a:r>
            <a:r>
              <a:rPr lang="en-US" altLang="zh-CN" sz="2000" i="1" dirty="0" err="1"/>
              <a:t>green</a:t>
            </a:r>
            <a:r>
              <a:rPr lang="en-US" altLang="zh-CN" sz="2000" i="1" dirty="0"/>
              <a:t>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圆角矩形标注 5"/>
          <p:cNvSpPr/>
          <p:nvPr/>
        </p:nvSpPr>
        <p:spPr>
          <a:xfrm>
            <a:off x="3777685" y="2520191"/>
            <a:ext cx="5296620" cy="1853644"/>
          </a:xfrm>
          <a:prstGeom prst="wedgeRoundRectCallout">
            <a:avLst>
              <a:gd name="adj1" fmla="val -73461"/>
              <a:gd name="adj2" fmla="val 2058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文档的注释格式是“</a:t>
            </a:r>
            <a:r>
              <a:rPr lang="en-US" altLang="zh-CN" sz="2400" dirty="0" smtClean="0"/>
              <a:t>&lt;!--</a:t>
            </a:r>
            <a:r>
              <a:rPr lang="zh-CN" altLang="en-US" sz="2400" dirty="0" smtClean="0"/>
              <a:t>注释</a:t>
            </a:r>
            <a:r>
              <a:rPr lang="en-US" altLang="zh-CN" sz="2400" dirty="0"/>
              <a:t>--&gt;</a:t>
            </a:r>
            <a:r>
              <a:rPr lang="zh-CN" altLang="en-US" sz="2400" dirty="0"/>
              <a:t>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而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style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的注释格式是“</a:t>
            </a:r>
            <a:r>
              <a:rPr lang="en-US" altLang="zh-CN" sz="2400" dirty="0" smtClean="0"/>
              <a:t>/* </a:t>
            </a:r>
            <a:r>
              <a:rPr lang="zh-CN" altLang="en-US" sz="2400" dirty="0" smtClean="0"/>
              <a:t>注释 </a:t>
            </a:r>
            <a:r>
              <a:rPr lang="en-US" altLang="zh-CN" sz="2400" dirty="0" smtClean="0"/>
              <a:t>*/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94555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2.3  CSS</a:t>
            </a:r>
            <a:r>
              <a:rPr lang="zh-CN" altLang="en-US" dirty="0" smtClean="0"/>
              <a:t>选择器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771800" y="1436294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Java Web</a:t>
            </a:r>
            <a:r>
              <a:rPr lang="zh-CN" altLang="en-US" sz="5400" b="1" dirty="0" smtClean="0">
                <a:latin typeface="+mn-ea"/>
                <a:ea typeface="+mn-ea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8518012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681916"/>
              </p:ext>
            </p:extLst>
          </p:nvPr>
        </p:nvGraphicFramePr>
        <p:xfrm>
          <a:off x="107504" y="908720"/>
          <a:ext cx="903649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761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选择器分类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090301"/>
              </p:ext>
            </p:extLst>
          </p:nvPr>
        </p:nvGraphicFramePr>
        <p:xfrm>
          <a:off x="86816" y="908720"/>
          <a:ext cx="89496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8678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10103917"/>
              </p:ext>
            </p:extLst>
          </p:nvPr>
        </p:nvGraphicFramePr>
        <p:xfrm>
          <a:off x="107504" y="1036588"/>
          <a:ext cx="8884096" cy="138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7524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）元素选择器 </a:t>
            </a:r>
            <a:r>
              <a:rPr lang="zh-CN" altLang="en-US" dirty="0" smtClean="0">
                <a:solidFill>
                  <a:schemeClr val="accent6"/>
                </a:solidFill>
              </a:rPr>
              <a:t>*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89317872"/>
              </p:ext>
            </p:extLst>
          </p:nvPr>
        </p:nvGraphicFramePr>
        <p:xfrm>
          <a:off x="1547664" y="2593328"/>
          <a:ext cx="6408712" cy="357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368491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示例：元素选择器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2308324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元素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选择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器*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&lt;style type=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text/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"&gt;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p{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color:white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background-color:black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&lt;/style&gt;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215352"/>
            <a:ext cx="9144000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&lt;p&gt;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信息学院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&lt;/p&gt;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p&gt;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会计学院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p&gt;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电商学院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2940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64936559"/>
              </p:ext>
            </p:extLst>
          </p:nvPr>
        </p:nvGraphicFramePr>
        <p:xfrm>
          <a:off x="107504" y="2963416"/>
          <a:ext cx="4371975" cy="370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89970082"/>
              </p:ext>
            </p:extLst>
          </p:nvPr>
        </p:nvGraphicFramePr>
        <p:xfrm>
          <a:off x="4664521" y="2963416"/>
          <a:ext cx="4371975" cy="370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5607760"/>
              </p:ext>
            </p:extLst>
          </p:nvPr>
        </p:nvGraphicFramePr>
        <p:xfrm>
          <a:off x="44896" y="922599"/>
          <a:ext cx="8991600" cy="193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9573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）类选择器 </a:t>
            </a:r>
            <a:r>
              <a:rPr lang="zh-CN" altLang="en-US" dirty="0" smtClean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95771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2086725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类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选择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器*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&lt;style type=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text/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"&gt;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</a:rPr>
              <a:t> .</a:t>
            </a:r>
            <a:r>
              <a:rPr lang="en-US" altLang="zh-CN" sz="2400" dirty="0" err="1">
                <a:solidFill>
                  <a:schemeClr val="bg1"/>
                </a:solidFill>
              </a:rPr>
              <a:t>vip</a:t>
            </a:r>
            <a:r>
              <a:rPr lang="en-US" altLang="zh-CN" sz="24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color:</a:t>
            </a:r>
            <a:r>
              <a:rPr lang="en-US" altLang="zh-CN" sz="2400" i="1" dirty="0" err="1" smtClean="0">
                <a:solidFill>
                  <a:schemeClr val="bg1"/>
                </a:solidFill>
              </a:rPr>
              <a:t>red</a:t>
            </a:r>
            <a:r>
              <a:rPr lang="en-US" altLang="zh-CN" sz="2400" i="1" dirty="0">
                <a:solidFill>
                  <a:schemeClr val="bg1"/>
                </a:solidFill>
              </a:rPr>
              <a:t>;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&lt;/style&gt;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215352"/>
            <a:ext cx="9144000" cy="17173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&lt;h2 class="</a:t>
            </a:r>
            <a:r>
              <a:rPr lang="en-US" altLang="zh-CN" sz="2400" b="1" dirty="0" err="1">
                <a:solidFill>
                  <a:schemeClr val="bg1"/>
                </a:solidFill>
              </a:rPr>
              <a:t>vip</a:t>
            </a:r>
            <a:r>
              <a:rPr lang="en-US" altLang="zh-CN" sz="2400" b="1" dirty="0">
                <a:solidFill>
                  <a:schemeClr val="bg1"/>
                </a:solidFill>
              </a:rPr>
              <a:t>"&gt;</a:t>
            </a:r>
            <a:r>
              <a:rPr lang="zh-CN" altLang="en-US" sz="2400" b="1" dirty="0">
                <a:solidFill>
                  <a:schemeClr val="bg1"/>
                </a:solidFill>
              </a:rPr>
              <a:t>根据使用方式分为多类</a:t>
            </a:r>
            <a:r>
              <a:rPr lang="en-US" altLang="zh-CN" sz="2400" b="1" dirty="0">
                <a:solidFill>
                  <a:schemeClr val="bg1"/>
                </a:solidFill>
              </a:rPr>
              <a:t>&lt;/h2&gt;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&lt;</a:t>
            </a:r>
            <a:r>
              <a:rPr lang="en-US" altLang="zh-CN" sz="2400" b="1" dirty="0">
                <a:solidFill>
                  <a:schemeClr val="bg1"/>
                </a:solidFill>
              </a:rPr>
              <a:t>h3 class="</a:t>
            </a:r>
            <a:r>
              <a:rPr lang="en-US" altLang="zh-CN" sz="2400" b="1" dirty="0" err="1">
                <a:solidFill>
                  <a:schemeClr val="bg1"/>
                </a:solidFill>
              </a:rPr>
              <a:t>vip</a:t>
            </a:r>
            <a:r>
              <a:rPr lang="en-US" altLang="zh-CN" sz="2400" b="1" dirty="0">
                <a:solidFill>
                  <a:schemeClr val="bg1"/>
                </a:solidFill>
              </a:rPr>
              <a:t>"&gt;</a:t>
            </a:r>
            <a:r>
              <a:rPr lang="zh-CN" altLang="en-US" sz="2400" b="1" dirty="0">
                <a:solidFill>
                  <a:schemeClr val="bg1"/>
                </a:solidFill>
              </a:rPr>
              <a:t>大家注意观察</a:t>
            </a:r>
            <a:r>
              <a:rPr lang="en-US" altLang="zh-CN" sz="2400" b="1" dirty="0">
                <a:solidFill>
                  <a:schemeClr val="bg1"/>
                </a:solidFill>
              </a:rPr>
              <a:t>&lt;/h3&gt;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51697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26925096"/>
              </p:ext>
            </p:extLst>
          </p:nvPr>
        </p:nvGraphicFramePr>
        <p:xfrm>
          <a:off x="107504" y="2891408"/>
          <a:ext cx="4371975" cy="384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45667818"/>
              </p:ext>
            </p:extLst>
          </p:nvPr>
        </p:nvGraphicFramePr>
        <p:xfrm>
          <a:off x="4664521" y="2891408"/>
          <a:ext cx="4371975" cy="384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9819164"/>
              </p:ext>
            </p:extLst>
          </p:nvPr>
        </p:nvGraphicFramePr>
        <p:xfrm>
          <a:off x="44896" y="922599"/>
          <a:ext cx="8991600" cy="193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8549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 </a:t>
            </a:r>
            <a:r>
              <a:rPr lang="zh-CN" altLang="en-US" dirty="0" smtClean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886569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1938992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/*ID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选择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器*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case233.css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&lt;style type=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text/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"&gt;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#r{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color:red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&lt;/style&gt;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846368"/>
            <a:ext cx="9144000" cy="169277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+mn-ea"/>
              </a:rPr>
              <a:t>case233A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.html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：</a:t>
            </a:r>
            <a:endParaRPr lang="en-US" altLang="zh-CN" sz="20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&lt;link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rel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="stylesheet" type="text/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"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href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="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/case233.css"&gt;</a:t>
            </a:r>
            <a:endParaRPr lang="en-US" altLang="zh-CN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 &lt;p id="r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九江学院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&lt;/p&gt;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44541"/>
            <a:ext cx="9144000" cy="169277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+mn-ea"/>
              </a:rPr>
              <a:t>case233B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.html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：</a:t>
            </a:r>
            <a:endParaRPr lang="en-US" altLang="zh-CN" sz="20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&lt;link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rel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="stylesheet" type="text/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"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href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="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/case233.css"&gt;</a:t>
            </a:r>
            <a:endParaRPr lang="en-US" altLang="zh-CN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 &lt;p id=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信息科学与技术学院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&lt;/p&gt;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570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/>
          </p:nvPr>
        </p:nvGraphicFramePr>
        <p:xfrm>
          <a:off x="179512" y="2348880"/>
          <a:ext cx="8784976" cy="384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/>
          </p:nvPr>
        </p:nvGraphicFramePr>
        <p:xfrm>
          <a:off x="107504" y="764704"/>
          <a:ext cx="8856984" cy="1642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8549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）选择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器组</a:t>
            </a:r>
          </a:p>
        </p:txBody>
      </p:sp>
    </p:spTree>
    <p:extLst>
      <p:ext uri="{BB962C8B-B14F-4D97-AF65-F5344CB8AC3E}">
        <p14:creationId xmlns:p14="http://schemas.microsoft.com/office/powerpoint/2010/main" val="6235275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示例：选择器组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2308324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选择器组*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&lt;style type="text/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.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vip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,#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,div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background-color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:#ccc;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&lt;/style&gt;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242816"/>
            <a:ext cx="9144000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&lt;p id="r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九江学院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&lt;/p&gt;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&lt;div&gt;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信息科学与技术学院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&lt;/div&gt;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p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class="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vip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"&gt;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九江市前进东路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551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号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p&gt;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6106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57885068"/>
              </p:ext>
            </p:extLst>
          </p:nvPr>
        </p:nvGraphicFramePr>
        <p:xfrm>
          <a:off x="44896" y="922599"/>
          <a:ext cx="8991600" cy="32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8549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）派生选择器</a:t>
            </a:r>
          </a:p>
        </p:txBody>
      </p:sp>
    </p:spTree>
    <p:extLst>
      <p:ext uri="{BB962C8B-B14F-4D97-AF65-F5344CB8AC3E}">
        <p14:creationId xmlns:p14="http://schemas.microsoft.com/office/powerpoint/2010/main" val="3473563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？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49015"/>
              </p:ext>
            </p:extLst>
          </p:nvPr>
        </p:nvGraphicFramePr>
        <p:xfrm>
          <a:off x="87313" y="981075"/>
          <a:ext cx="8948737" cy="482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72369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派生选择</a:t>
            </a:r>
            <a:r>
              <a:rPr lang="zh-CN" altLang="en-US" dirty="0" smtClean="0"/>
              <a:t>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980728"/>
            <a:ext cx="8949680" cy="53122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派生选择器：后代、子元素*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/*</a:t>
            </a:r>
            <a:r>
              <a:rPr lang="zh-CN" altLang="en-US" dirty="0"/>
              <a:t>后代选择器*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div b{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color:</a:t>
            </a:r>
            <a:r>
              <a:rPr lang="en-US" altLang="zh-CN" i="1" dirty="0" err="1"/>
              <a:t>green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/*</a:t>
            </a:r>
            <a:r>
              <a:rPr lang="zh-CN" altLang="en-US" dirty="0"/>
              <a:t>子元素选择器*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div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en-US" altLang="zh-CN" dirty="0"/>
              <a:t>b{</a:t>
            </a:r>
          </a:p>
          <a:p>
            <a:pPr marL="0" indent="0">
              <a:buNone/>
            </a:pPr>
            <a:r>
              <a:rPr lang="en-US" altLang="zh-CN" dirty="0"/>
              <a:t>    font-size:</a:t>
            </a:r>
            <a:r>
              <a:rPr lang="en-US" altLang="zh-CN" i="1" dirty="0"/>
              <a:t>30px;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59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示例：派生选择器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1791260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后代选择器*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style type="text/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div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b{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color:green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style&gt;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2727970"/>
            <a:ext cx="9144000" cy="2234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&lt;b&gt;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信息科学与技术学院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&lt;/b&gt;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&gt;&lt;b&gt;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信息科学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与技术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学院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&lt;/b&gt;&lt;/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&lt;div&gt;&lt;p&gt;&lt;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b&gt;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信息科学与技术学院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&lt;/b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&gt;&lt;/p&gt;&lt;/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body&gt;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2588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示例：派生选择器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1791260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子元素选择器*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&lt;style type="text/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div&gt;b{font-size:30px;}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style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2727970"/>
            <a:ext cx="9144000" cy="2234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&lt;b&gt;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信息科学与技术学院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&lt;/b&gt;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&lt;div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&gt;&lt;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b&gt;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信息科学与技术学院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&lt;/b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&lt;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&gt;&lt;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p&gt;&lt;b&gt;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信息科学与技术学院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&lt;/b&gt;&lt;/p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&gt;&lt;/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&lt;/body&gt;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47537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）伪类选择器</a:t>
            </a:r>
            <a:r>
              <a:rPr lang="zh-CN" altLang="en-US" dirty="0" smtClean="0">
                <a:solidFill>
                  <a:schemeClr val="accent6"/>
                </a:solidFill>
              </a:rPr>
              <a:t> *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52" y="875446"/>
            <a:ext cx="8991600" cy="5704102"/>
            <a:chOff x="0" y="-120470"/>
            <a:chExt cx="8991600" cy="3159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-120470"/>
              <a:ext cx="8991600" cy="315900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154210" y="187950"/>
              <a:ext cx="8683180" cy="285058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</a:rPr>
                <a:t>用于设置同一个元素在不同状态下的样式</a:t>
              </a:r>
              <a:endParaRPr lang="en-US" altLang="zh-CN" sz="2400" b="1" kern="1200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常用伪类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:</a:t>
              </a: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b="1" kern="1200" dirty="0" smtClean="0">
                  <a:solidFill>
                    <a:schemeClr val="tx1"/>
                  </a:solidFill>
                </a:rPr>
                <a:t>-:link</a:t>
              </a: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  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向未被访问的超链接添加样式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b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kern="1200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:visited</a:t>
              </a: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b="1" kern="1200" dirty="0" smtClean="0">
                  <a:solidFill>
                    <a:schemeClr val="bg1"/>
                  </a:solidFill>
                </a:rPr>
                <a:t>   </a:t>
              </a:r>
              <a:r>
                <a:rPr lang="zh-CN" altLang="en-US" sz="2400" b="1" kern="1200" dirty="0" smtClean="0">
                  <a:solidFill>
                    <a:schemeClr val="bg1"/>
                  </a:solidFill>
                </a:rPr>
                <a:t>向已被访问的超链接添加样式</a:t>
              </a:r>
              <a:endParaRPr lang="en-US" altLang="zh-CN" sz="2400" b="1" kern="1200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-:active</a:t>
              </a: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b="1" kern="1200" dirty="0" smtClean="0">
                  <a:solidFill>
                    <a:schemeClr val="bg1"/>
                  </a:solidFill>
                </a:rPr>
                <a:t>   </a:t>
              </a:r>
              <a:r>
                <a:rPr lang="zh-CN" altLang="en-US" sz="2400" b="1" kern="1200" dirty="0" smtClean="0">
                  <a:solidFill>
                    <a:schemeClr val="bg1"/>
                  </a:solidFill>
                </a:rPr>
                <a:t>向被激活的元素添加样式</a:t>
              </a:r>
              <a:endParaRPr lang="en-US" altLang="zh-CN" sz="2400" b="1" kern="1200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-:hover</a:t>
              </a: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b="1" kern="1200" dirty="0" smtClean="0">
                  <a:solidFill>
                    <a:schemeClr val="bg1"/>
                  </a:solidFill>
                </a:rPr>
                <a:t>  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当鼠标悬停至元素上方时，向该元素添加样式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-:focus</a:t>
              </a: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 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当元素获取焦点时，向该元素添加样式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700" b="1" dirty="0" smtClean="0">
                  <a:solidFill>
                    <a:schemeClr val="bg1"/>
                  </a:solidFill>
                </a:rPr>
                <a:t>  </a:t>
              </a:r>
              <a:endParaRPr lang="en-US" altLang="zh-CN" sz="2700" b="1" kern="1200" dirty="0" smtClean="0">
                <a:solidFill>
                  <a:schemeClr val="bg1"/>
                </a:solidFill>
              </a:endParaRPr>
            </a:p>
            <a:p>
              <a:pPr lvl="0" algn="l" defTabSz="1200150" rtl="0">
                <a:lnSpc>
                  <a:spcPts val="21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700" b="1" kern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722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示例：伪类选择器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4450449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伪类选择器*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未被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访问的*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a:link{color:blue;}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鼠标悬停上方的状态*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a:hover{color:green;}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已访问*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a:visited{color:red;}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选择激活的原则，正被点中的元素*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#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bnt:active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background-color:blue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;} 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获取焦点*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#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txt:focus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background-color:red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;} 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155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44896" y="855762"/>
          <a:ext cx="8991600" cy="1498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9573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）属性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899592" y="2354051"/>
          <a:ext cx="81724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20515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示例：属性选择器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4154984"/>
          </a:xfr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设置的样式对具有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属性的所有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元素起作用*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div[id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]{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color:blue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设置的样式对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属性为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的所有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元素起作用*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div[id=ab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]{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color:blue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设置的样式对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属性中包含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的所有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元素起作用*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div[id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*=ab]{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color:blue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设置的样式对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属性中以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开头的所有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元素起作用*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div[id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^=ab]{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color:blue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839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14465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2.4  CSS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 smtClean="0"/>
              <a:t>               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771800" y="1436294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Java Web</a:t>
            </a:r>
            <a:r>
              <a:rPr lang="zh-CN" altLang="en-US" sz="5400" b="1" dirty="0" smtClean="0">
                <a:latin typeface="+mn-ea"/>
                <a:ea typeface="+mn-ea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639660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1</a:t>
            </a:r>
            <a:r>
              <a:rPr lang="zh-CN" altLang="en-US" dirty="0" smtClean="0"/>
              <a:t>  边框和背景</a:t>
            </a:r>
            <a:endParaRPr lang="zh-CN" altLang="en-US" dirty="0"/>
          </a:p>
        </p:txBody>
      </p:sp>
      <p:graphicFrame>
        <p:nvGraphicFramePr>
          <p:cNvPr id="4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50833"/>
              </p:ext>
            </p:extLst>
          </p:nvPr>
        </p:nvGraphicFramePr>
        <p:xfrm>
          <a:off x="107504" y="980728"/>
          <a:ext cx="903649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1385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1.border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903154"/>
          </a:xfrm>
        </p:spPr>
        <p:txBody>
          <a:bodyPr/>
          <a:lstStyle/>
          <a:p>
            <a:r>
              <a:rPr lang="en-US" altLang="zh-CN" dirty="0" smtClean="0"/>
              <a:t>Border</a:t>
            </a:r>
            <a:r>
              <a:rPr lang="zh-CN" altLang="en-US" dirty="0" smtClean="0"/>
              <a:t>属性：用来设置元素的边框</a:t>
            </a:r>
            <a:endParaRPr lang="en-US" altLang="zh-CN" dirty="0" smtClean="0"/>
          </a:p>
          <a:p>
            <a:r>
              <a:rPr lang="zh-CN" altLang="en-US" dirty="0" smtClean="0"/>
              <a:t>四边设置：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- border:    width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值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单边设置：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-border-left: width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值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border-right: width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border-top: width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border-bottom: width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值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1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如何使用</a:t>
            </a:r>
            <a:r>
              <a:rPr lang="en-US" altLang="zh-CN" dirty="0" smtClean="0"/>
              <a:t>CSS</a:t>
            </a: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5496" y="1395536"/>
          <a:ext cx="9035480" cy="584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758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568952" cy="51337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/* border</a:t>
            </a:r>
            <a:r>
              <a:rPr lang="zh-CN" altLang="en-US" sz="2800" dirty="0"/>
              <a:t>四边设置 </a:t>
            </a:r>
            <a:r>
              <a:rPr lang="en-US" altLang="zh-CN" sz="2800" dirty="0"/>
              <a:t>,</a:t>
            </a:r>
            <a:r>
              <a:rPr lang="zh-CN" altLang="en-US" sz="2800" dirty="0"/>
              <a:t>块元素也可设置宽高*</a:t>
            </a:r>
            <a:r>
              <a:rPr lang="en-US" altLang="zh-CN" sz="2800" dirty="0"/>
              <a:t>/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i="1" dirty="0" smtClean="0">
                <a:solidFill>
                  <a:srgbClr val="3F7F7F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2800" i="1" dirty="0">
                <a:solidFill>
                  <a:srgbClr val="3F7F7F"/>
                </a:solidFill>
                <a:latin typeface="宋体" panose="02010600030101010101" pitchFamily="2" charset="-122"/>
              </a:rPr>
              <a:t>b1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2800" i="1" dirty="0">
                <a:solidFill>
                  <a:srgbClr val="7F007F"/>
                </a:solidFill>
                <a:latin typeface="宋体" panose="02010600030101010101" pitchFamily="2" charset="-122"/>
              </a:rPr>
              <a:t>border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800" i="1" dirty="0">
                <a:solidFill>
                  <a:srgbClr val="2A00E1"/>
                </a:solidFill>
                <a:latin typeface="宋体" panose="02010600030101010101" pitchFamily="2" charset="-122"/>
              </a:rPr>
              <a:t>1px dashed #</a:t>
            </a:r>
            <a:r>
              <a:rPr lang="en-US" altLang="zh-CN" sz="2800" i="1" dirty="0" smtClean="0">
                <a:solidFill>
                  <a:srgbClr val="2A00E1"/>
                </a:solidFill>
                <a:latin typeface="宋体" panose="02010600030101010101" pitchFamily="2" charset="-122"/>
              </a:rPr>
              <a:t>ff0000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i="1" dirty="0" smtClean="0">
                <a:solidFill>
                  <a:srgbClr val="7F007F"/>
                </a:solidFill>
                <a:latin typeface="宋体" panose="02010600030101010101" pitchFamily="2" charset="-122"/>
              </a:rPr>
              <a:t>width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i="1" dirty="0" smtClean="0">
                <a:solidFill>
                  <a:srgbClr val="2A00E1"/>
                </a:solidFill>
                <a:latin typeface="宋体" panose="02010600030101010101" pitchFamily="2" charset="-122"/>
              </a:rPr>
              <a:t>500px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 </a:t>
            </a:r>
            <a:r>
              <a:rPr lang="en-US" altLang="zh-CN" sz="2800" i="1" dirty="0" smtClean="0">
                <a:solidFill>
                  <a:srgbClr val="7F007F"/>
                </a:solidFill>
                <a:latin typeface="宋体" panose="02010600030101010101" pitchFamily="2" charset="-122"/>
              </a:rPr>
              <a:t>height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i="1" dirty="0" smtClean="0">
                <a:solidFill>
                  <a:srgbClr val="2A00E1"/>
                </a:solidFill>
                <a:latin typeface="宋体" panose="02010600030101010101" pitchFamily="2" charset="-122"/>
              </a:rPr>
              <a:t>100px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/>
              <a:t>/*border</a:t>
            </a:r>
            <a:r>
              <a:rPr lang="zh-CN" altLang="en-US" sz="2800" dirty="0"/>
              <a:t>单边设置*</a:t>
            </a:r>
            <a:r>
              <a:rPr lang="en-US" altLang="zh-CN" sz="2800" dirty="0" smtClean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3F7F7F"/>
                </a:solidFill>
                <a:latin typeface="宋体" panose="02010600030101010101" pitchFamily="2" charset="-122"/>
              </a:rPr>
              <a:t>.b2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2800" i="1" dirty="0">
                <a:solidFill>
                  <a:srgbClr val="7F007F"/>
                </a:solidFill>
                <a:latin typeface="宋体" panose="02010600030101010101" pitchFamily="2" charset="-122"/>
              </a:rPr>
              <a:t>border-left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i="1" dirty="0">
                <a:solidFill>
                  <a:srgbClr val="2A00E1"/>
                </a:solidFill>
                <a:latin typeface="宋体" panose="02010600030101010101" pitchFamily="2" charset="-122"/>
              </a:rPr>
              <a:t>2px solid #00ff00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i="1" dirty="0" smtClean="0">
                <a:solidFill>
                  <a:srgbClr val="7F007F"/>
                </a:solidFill>
                <a:latin typeface="宋体" panose="02010600030101010101" pitchFamily="2" charset="-122"/>
              </a:rPr>
              <a:t>border-bottom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i="1" dirty="0" smtClean="0">
                <a:solidFill>
                  <a:srgbClr val="2A00E1"/>
                </a:solidFill>
                <a:latin typeface="宋体" panose="02010600030101010101" pitchFamily="2" charset="-122"/>
              </a:rPr>
              <a:t>10px </a:t>
            </a:r>
            <a:r>
              <a:rPr lang="en-US" altLang="zh-CN" sz="2800" i="1" dirty="0">
                <a:solidFill>
                  <a:srgbClr val="2A00E1"/>
                </a:solidFill>
                <a:latin typeface="宋体" panose="02010600030101010101" pitchFamily="2" charset="-122"/>
              </a:rPr>
              <a:t>double #00ff00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i="1" dirty="0" smtClean="0">
                <a:solidFill>
                  <a:srgbClr val="7F007F"/>
                </a:solidFill>
                <a:latin typeface="宋体" panose="02010600030101010101" pitchFamily="2" charset="-122"/>
              </a:rPr>
              <a:t>width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i="1" dirty="0" smtClean="0">
                <a:solidFill>
                  <a:srgbClr val="2A00E1"/>
                </a:solidFill>
                <a:latin typeface="宋体" panose="02010600030101010101" pitchFamily="2" charset="-122"/>
              </a:rPr>
              <a:t>500px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800" i="1" dirty="0" smtClean="0">
                <a:solidFill>
                  <a:srgbClr val="7F007F"/>
                </a:solidFill>
                <a:latin typeface="宋体" panose="02010600030101010101" pitchFamily="2" charset="-122"/>
              </a:rPr>
              <a:t>height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i="1" dirty="0" smtClean="0">
                <a:solidFill>
                  <a:srgbClr val="2A00E1"/>
                </a:solidFill>
                <a:latin typeface="宋体" panose="02010600030101010101" pitchFamily="2" charset="-122"/>
              </a:rPr>
              <a:t>100px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</a:rPr>
              <a:t>;}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828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度量单位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6816" y="980728"/>
          <a:ext cx="89496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55542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颜色表示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/>
          </p:nvPr>
        </p:nvGraphicFramePr>
        <p:xfrm>
          <a:off x="87313" y="908720"/>
          <a:ext cx="8948737" cy="576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37022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border-style</a:t>
            </a:r>
            <a:r>
              <a:rPr lang="zh-CN" altLang="en-US" dirty="0" smtClean="0"/>
              <a:t>属性值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908720"/>
          <a:ext cx="9143999" cy="594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04"/>
                <a:gridCol w="7236295"/>
              </a:tblGrid>
              <a:tr h="448478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0" baseline="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0" baseline="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none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定义无边框。</a:t>
                      </a:r>
                    </a:p>
                  </a:txBody>
                  <a:tcPr marL="57150" marR="142875" marT="57150" marB="57150" anchor="ctr"/>
                </a:tc>
              </a:tr>
              <a:tr h="8175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hidden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与 </a:t>
                      </a:r>
                      <a:r>
                        <a:rPr lang="en-US" altLang="zh-CN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"none"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相同。不过应用于表时除外，对于表，</a:t>
                      </a:r>
                      <a:r>
                        <a:rPr lang="en-US" altLang="zh-CN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hidden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用于解决边框冲突。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dotted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定义点状边框。在大多数浏览器中呈现为实线。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dashed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定义虚线。在大多数浏览器中呈现为实线。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solid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定义实线。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double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定义双线。双线的宽度等于 </a:t>
                      </a:r>
                      <a:r>
                        <a:rPr lang="en-US" altLang="zh-CN" sz="2200" b="0" baseline="0" dirty="0" smtClean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border-width </a:t>
                      </a:r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的值。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groove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 </a:t>
                      </a:r>
                      <a:r>
                        <a:rPr lang="en-US" altLang="zh-CN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3</a:t>
                      </a:r>
                      <a:r>
                        <a:rPr 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 </a:t>
                      </a:r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凹槽边框。其效果取决于 </a:t>
                      </a:r>
                      <a:r>
                        <a:rPr 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border-color </a:t>
                      </a:r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的值。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ridge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 </a:t>
                      </a:r>
                      <a:r>
                        <a:rPr lang="en-US" altLang="zh-CN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3</a:t>
                      </a:r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垄状边框。其效果取决于 </a:t>
                      </a:r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border-color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的值。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inset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 </a:t>
                      </a:r>
                      <a:r>
                        <a:rPr lang="en-US" altLang="zh-CN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3</a:t>
                      </a:r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 inset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边框。其效果取决于 </a:t>
                      </a:r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border-color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的值。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outset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定义 </a:t>
                      </a:r>
                      <a:r>
                        <a:rPr lang="en-US" altLang="zh-CN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3</a:t>
                      </a:r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D outset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边框。其效果取决于 </a:t>
                      </a:r>
                      <a:r>
                        <a:rPr 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border-color </a:t>
                      </a:r>
                      <a:r>
                        <a:rPr lang="zh-CN" altLang="en-US" sz="2200" b="0" baseline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的值。</a:t>
                      </a:r>
                    </a:p>
                  </a:txBody>
                  <a:tcPr marL="57150" marR="142875" marT="57150" marB="57150" anchor="ctr"/>
                </a:tc>
              </a:tr>
              <a:tr h="468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inherit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baseline="0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Arial Unicode MS" panose="020B0604020202020204" pitchFamily="34" charset="-122"/>
                        </a:rPr>
                        <a:t>规定应该从父元素继承边框样式。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802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圆角边框：</a:t>
            </a:r>
            <a:r>
              <a:rPr lang="en-US" altLang="zh-CN" dirty="0" smtClean="0"/>
              <a:t>border-radius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95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border-radius</a:t>
            </a:r>
            <a:r>
              <a:rPr lang="zh-CN" altLang="en-US" sz="2800" dirty="0" smtClean="0">
                <a:latin typeface="+mn-ea"/>
              </a:rPr>
              <a:t>：边框半径的意思，包括水平半径和垂直半径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个属性值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515244"/>
            <a:ext cx="1819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2689870"/>
            <a:ext cx="9144000" cy="334245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dirty="0">
                <a:solidFill>
                  <a:schemeClr val="bg1"/>
                </a:solidFill>
                <a:latin typeface="+mn-ea"/>
              </a:rPr>
              <a:t>border-radius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可以同时设置</a:t>
            </a:r>
            <a:r>
              <a:rPr lang="en-US" altLang="zh-CN" sz="2400" b="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2400" b="0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个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值，类似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margin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padding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2400" b="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设置</a:t>
            </a:r>
            <a:r>
              <a:rPr lang="en-US" altLang="zh-CN" sz="2400" b="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个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值：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个圆角都使用这个值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400" b="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设置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个值：左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上角和右下角使用第一个值，右上角和左下角使用第二个值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400" b="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设置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个值：表示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左上角使用第一个值，右上角和左下角使用第二个值，右下角使用第三个值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400" b="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设置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个值：则按顺时针顺序依次</a:t>
            </a:r>
            <a:r>
              <a:rPr lang="zh-CN" altLang="en-US" sz="2400" b="0" dirty="0">
                <a:solidFill>
                  <a:schemeClr val="bg1"/>
                </a:solidFill>
                <a:latin typeface="+mn-ea"/>
              </a:rPr>
              <a:t>对应左上角、右上角、右下角、左下</a:t>
            </a:r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角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771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r>
              <a:rPr lang="pt-BR" altLang="zh-CN" dirty="0"/>
              <a:t>border-radius: 2em 1em 4em / 0.5em 3em</a:t>
            </a:r>
            <a:r>
              <a:rPr lang="pt-BR" altLang="zh-CN" dirty="0" smtClean="0"/>
              <a:t>;</a:t>
            </a:r>
          </a:p>
          <a:p>
            <a:pPr marL="0" indent="0">
              <a:buNone/>
            </a:pPr>
            <a:r>
              <a:rPr lang="pt-BR" altLang="zh-CN" dirty="0"/>
              <a:t> </a:t>
            </a:r>
            <a:r>
              <a:rPr lang="pt-BR" altLang="zh-CN" dirty="0" smtClean="0"/>
              <a:t>    </a:t>
            </a: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r>
              <a:rPr lang="en-US" altLang="zh-CN" dirty="0" smtClean="0"/>
              <a:t>border-top-left-radius:2em  0.5em;</a:t>
            </a:r>
            <a:endParaRPr lang="en-US" altLang="zh-CN" dirty="0"/>
          </a:p>
          <a:p>
            <a:r>
              <a:rPr lang="en-US" altLang="zh-CN" dirty="0" smtClean="0"/>
              <a:t>border-top-right-radius:1em 3em;</a:t>
            </a:r>
            <a:endParaRPr lang="en-US" altLang="zh-CN" dirty="0"/>
          </a:p>
          <a:p>
            <a:r>
              <a:rPr lang="en-US" altLang="zh-CN" dirty="0" smtClean="0"/>
              <a:t>border-bottom-right-radius:4em 0.5em;</a:t>
            </a:r>
            <a:endParaRPr lang="en-US" altLang="zh-CN" dirty="0"/>
          </a:p>
          <a:p>
            <a:r>
              <a:rPr lang="en-US" altLang="zh-CN" dirty="0" smtClean="0"/>
              <a:t>border-bottom-left-radius:1em  3em;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214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示例：圆角边框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889670"/>
            <a:ext cx="9144000" cy="31208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#d1{color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:#006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width:100px;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height:100px;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border:5px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solid #963; 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border-radius:20px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02261"/>
            <a:ext cx="9144000" cy="904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id=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d1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"&gt;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四边圆角设置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086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1593" y="926173"/>
            <a:ext cx="1394903" cy="32439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参照属性用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择器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定义样式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7621587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464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 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r>
              <a:rPr lang="en-US" altLang="zh-CN" dirty="0" smtClean="0"/>
              <a:t>overflow:</a:t>
            </a:r>
            <a:r>
              <a:rPr lang="zh-CN" altLang="en-US" dirty="0" smtClean="0"/>
              <a:t>当内容溢出元素框时如何处理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visible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-hidden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scroll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auto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inherit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0932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自适应高度的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box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5914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height:</a:t>
            </a:r>
            <a:r>
              <a:rPr lang="zh-CN" altLang="en-US" sz="2800" dirty="0" smtClean="0">
                <a:latin typeface="+mn-ea"/>
              </a:rPr>
              <a:t>当内容与元素框不符时，告诉</a:t>
            </a:r>
            <a:r>
              <a:rPr lang="en-US" altLang="zh-CN" sz="2800" dirty="0" smtClean="0">
                <a:latin typeface="+mn-ea"/>
              </a:rPr>
              <a:t>box</a:t>
            </a:r>
            <a:r>
              <a:rPr lang="zh-CN" altLang="en-US" sz="2800" dirty="0" smtClean="0">
                <a:latin typeface="+mn-ea"/>
              </a:rPr>
              <a:t>如何处理</a:t>
            </a:r>
            <a:endParaRPr lang="en-US" altLang="zh-CN" sz="2800" dirty="0" smtClean="0">
              <a:latin typeface="+mn-ea"/>
            </a:endParaRPr>
          </a:p>
          <a:p>
            <a:pPr marL="3086100" indent="-308610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height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：       当设置了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height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值后，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box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高度就固定了，所以，要实现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box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高度自适应，只需要取消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height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属性即可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3086100" indent="-308610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min- height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： 最小高度值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3086100" indent="-308610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max- height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： 最大高度值</a:t>
            </a:r>
            <a:endParaRPr lang="zh-CN" altLang="en-US" sz="24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3645024"/>
            <a:ext cx="9144000" cy="23083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/*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其他</a:t>
            </a: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height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设置*</a:t>
            </a: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div{border:1px solid #f00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width:600px;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min-height:100px;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max-height:200px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45510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77648" y="2060884"/>
            <a:ext cx="3672408" cy="3960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25858" y="4012566"/>
            <a:ext cx="2952328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&lt;h1 style=“ ”&gt;&lt;/h1&gt;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9272" y="4885620"/>
            <a:ext cx="2952328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&lt;p  style=“ ”&gt;&lt;/p&gt;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49518" y="2350345"/>
            <a:ext cx="2928668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&lt;style=“      ”&gt;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&lt;link&gt;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&lt;/head&gt;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03245" y="4124632"/>
            <a:ext cx="1368152" cy="712578"/>
          </a:xfrm>
          <a:prstGeom prst="wedgeRoundRectCallout">
            <a:avLst>
              <a:gd name="adj1" fmla="val -96645"/>
              <a:gd name="adj2" fmla="val -23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内联样式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40152" y="2060848"/>
            <a:ext cx="1368152" cy="712578"/>
          </a:xfrm>
          <a:prstGeom prst="wedgeRoundRectCallout">
            <a:avLst>
              <a:gd name="adj1" fmla="val -199391"/>
              <a:gd name="adj2" fmla="val 682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内部样式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40152" y="2959264"/>
            <a:ext cx="1368152" cy="712578"/>
          </a:xfrm>
          <a:prstGeom prst="wedgeRoundRectCallout">
            <a:avLst>
              <a:gd name="adj1" fmla="val -267224"/>
              <a:gd name="adj2" fmla="val -26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外部样式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01484" y="3724534"/>
            <a:ext cx="1130156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xxx.css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1" idx="3"/>
          </p:cNvCxnSpPr>
          <p:nvPr/>
        </p:nvCxnSpPr>
        <p:spPr>
          <a:xfrm flipH="1">
            <a:off x="1331640" y="3315553"/>
            <a:ext cx="864096" cy="697013"/>
          </a:xfrm>
          <a:prstGeom prst="straightConnector1">
            <a:avLst/>
          </a:prstGeom>
          <a:ln w="2857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228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954107"/>
          </a:xfrm>
        </p:spPr>
        <p:txBody>
          <a:bodyPr/>
          <a:lstStyle/>
          <a:p>
            <a:r>
              <a:rPr lang="zh-CN" altLang="en-US" sz="2800" dirty="0" smtClean="0"/>
              <a:t>框模型、盒模型（</a:t>
            </a:r>
            <a:r>
              <a:rPr lang="en-US" altLang="zh-CN" sz="2800" dirty="0" smtClean="0"/>
              <a:t>Box  Model</a:t>
            </a:r>
            <a:r>
              <a:rPr lang="zh-CN" altLang="en-US" sz="2800" dirty="0" smtClean="0"/>
              <a:t>）定义了元素框处理元素内容、内边距、边框和外边距的方式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624735" cy="453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0208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948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元素实际的占宽：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Width+2padding+2border+2margin</a:t>
            </a:r>
          </a:p>
          <a:p>
            <a:pPr marL="0" indent="0">
              <a:buNone/>
            </a:pPr>
            <a:r>
              <a:rPr lang="zh-CN" altLang="en-US" dirty="0"/>
              <a:t>元素实际的</a:t>
            </a:r>
            <a:r>
              <a:rPr lang="zh-CN" altLang="en-US" dirty="0" smtClean="0"/>
              <a:t>占</a:t>
            </a:r>
            <a:r>
              <a:rPr lang="zh-CN" altLang="en-US" dirty="0"/>
              <a:t>高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Width+2padding+2border+2margin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773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0772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提问：假设下列是页面上两段文字，设置时应考虑设置哪些元素？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776" y="2132856"/>
            <a:ext cx="295232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实际案例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3140968"/>
            <a:ext cx="295232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  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</a:rPr>
              <a:t>实际案例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0151" y="4077072"/>
            <a:ext cx="894968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400" dirty="0" smtClean="0"/>
              <a:t>1)</a:t>
            </a:r>
            <a:r>
              <a:rPr lang="zh-CN" altLang="en-US" sz="2400" dirty="0" smtClean="0"/>
              <a:t>两段文字设置边框</a:t>
            </a:r>
            <a:r>
              <a:rPr lang="en-US" altLang="zh-CN" sz="2400" dirty="0" smtClean="0"/>
              <a:t>?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/>
              <a:t>2)</a:t>
            </a:r>
            <a:r>
              <a:rPr lang="zh-CN" altLang="en-US" sz="2400" dirty="0" smtClean="0"/>
              <a:t>文字和边框之间的布局</a:t>
            </a:r>
            <a:r>
              <a:rPr lang="en-US" altLang="zh-CN" sz="2400" dirty="0" smtClean="0"/>
              <a:t>?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/>
              <a:t>3)</a:t>
            </a:r>
            <a:r>
              <a:rPr lang="zh-CN" altLang="en-US" sz="2400" dirty="0" smtClean="0"/>
              <a:t>两段文字之间的距离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8072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ox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34076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CSS</a:t>
            </a:r>
            <a:r>
              <a:rPr lang="zh-CN" altLang="en-US" sz="2400" dirty="0" smtClean="0">
                <a:solidFill>
                  <a:schemeClr val="accent1"/>
                </a:solidFill>
              </a:rPr>
              <a:t>代码：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style type=</a:t>
            </a:r>
            <a:r>
              <a:rPr lang="en-US" altLang="zh-CN" sz="2400" i="1" dirty="0"/>
              <a:t>"text/</a:t>
            </a:r>
            <a:r>
              <a:rPr lang="en-US" altLang="zh-CN" sz="2400" i="1" dirty="0" err="1"/>
              <a:t>css</a:t>
            </a:r>
            <a:r>
              <a:rPr lang="en-US" altLang="zh-CN" sz="2400" i="1" dirty="0"/>
              <a:t>" &gt;</a:t>
            </a:r>
          </a:p>
          <a:p>
            <a:r>
              <a:rPr lang="en-US" altLang="zh-CN" sz="2400" i="1" dirty="0"/>
              <a:t>.d1{border:1px dashed #f00;}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&lt;/style&gt;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91272" y="3140968"/>
            <a:ext cx="4752528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HTML</a:t>
            </a:r>
            <a:r>
              <a:rPr lang="zh-CN" altLang="en-US" sz="2000" dirty="0" smtClean="0">
                <a:solidFill>
                  <a:schemeClr val="accent1"/>
                </a:solidFill>
              </a:rPr>
              <a:t>代码：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r>
              <a:rPr lang="en-US" altLang="zh-CN" sz="2000" dirty="0" smtClean="0"/>
              <a:t>    &lt;</a:t>
            </a:r>
            <a:r>
              <a:rPr lang="en-US" altLang="zh-CN" sz="2000" dirty="0"/>
              <a:t>p class=</a:t>
            </a:r>
            <a:r>
              <a:rPr lang="en-US" altLang="zh-CN" sz="2000" i="1" dirty="0"/>
              <a:t>"d1"&gt;p</a:t>
            </a:r>
            <a:r>
              <a:rPr lang="zh-CN" altLang="en-US" sz="2000" i="1" dirty="0"/>
              <a:t>的默认值</a:t>
            </a:r>
            <a:r>
              <a:rPr lang="en-US" altLang="zh-CN" sz="2000" i="1" dirty="0"/>
              <a:t>&lt;/p&gt;</a:t>
            </a:r>
          </a:p>
          <a:p>
            <a:r>
              <a:rPr lang="en-US" altLang="zh-CN" sz="2000" dirty="0"/>
              <a:t>    &lt;div class=</a:t>
            </a:r>
            <a:r>
              <a:rPr lang="en-US" altLang="zh-CN" sz="2000" i="1" dirty="0"/>
              <a:t>"d1"&gt;div</a:t>
            </a:r>
            <a:r>
              <a:rPr lang="zh-CN" altLang="en-US" sz="2000" i="1" dirty="0"/>
              <a:t>的默认设置</a:t>
            </a:r>
            <a:r>
              <a:rPr lang="en-US" altLang="zh-CN" sz="2000" i="1" dirty="0"/>
              <a:t>&lt;/div&gt;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24618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、四边统一设置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15573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格式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padding: 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内边距值</a:t>
            </a:r>
            <a:endParaRPr lang="en-US" altLang="zh-CN" sz="28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margin : 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外边距值</a:t>
            </a:r>
            <a:endParaRPr lang="en-US" altLang="zh-CN" sz="28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2564904"/>
            <a:ext cx="9144000" cy="17912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d1{width:150px;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border:1px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dashed #f00; 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padding:20px;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margin:40px;}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4154"/>
            <a:ext cx="9144000" cy="904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id=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d1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四边统一设置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737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、四边分别设置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15573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格式：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-   padding:  top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right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bottom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left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</a:t>
            </a:r>
            <a:endParaRPr lang="en-US" altLang="zh-CN" sz="28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-   margin :  top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right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bottom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left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zh-CN" sz="28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2564904"/>
            <a:ext cx="9144000" cy="17912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#d2{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width:150px;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border:1px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dashed #f00;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padding:20px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40px 20px 40px; 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margin:20px 40px 20px 40px;}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84154"/>
            <a:ext cx="9144000" cy="904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d2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四边分别设置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193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、单边分别设置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25914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格式：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-   padding-top      padding-right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   padding-bottom   padding-left</a:t>
            </a: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-   margin-top       margin-right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   margin-bottom    margin-left</a:t>
            </a:r>
            <a:endParaRPr lang="en-US" altLang="zh-CN" sz="28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3645024"/>
            <a:ext cx="9144000" cy="17912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#d3{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width:150px;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border:1px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dashed #f00;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padding-top:20px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 padding-left:40px;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margin-top:20px; margin-left:40px;}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471133"/>
            <a:ext cx="9144000" cy="904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d3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单边分别设置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8760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、对边设置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15573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格式：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-   padding:  top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bottom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right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left</a:t>
            </a: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-   margin : 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top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bottom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top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bottom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zh-CN" sz="28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2564904"/>
            <a:ext cx="9144000" cy="13480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#d4{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width:150px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 border:1px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dashed #f00;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  padding:20px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40px; margin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20px 40px;}</a:t>
            </a:r>
          </a:p>
        </p:txBody>
      </p:sp>
      <p:sp>
        <p:nvSpPr>
          <p:cNvPr id="5" name="矩形 4"/>
          <p:cNvSpPr/>
          <p:nvPr/>
        </p:nvSpPr>
        <p:spPr>
          <a:xfrm>
            <a:off x="1" y="3945247"/>
            <a:ext cx="9144000" cy="904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d4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对边设置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7323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经验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：活用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auto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988840"/>
            <a:ext cx="9144000" cy="1569660"/>
          </a:xfrm>
          <a:prstGeom prst="rect">
            <a:avLst/>
          </a:prstGeom>
          <a:solidFill>
            <a:schemeClr val="accent3">
              <a:lumMod val="50000"/>
            </a:schemeClr>
          </a:solidFill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CSS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#d5{width:150px;height:150px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background-color:red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padding:20px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40px;margin:20px auto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;}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3604257"/>
            <a:ext cx="9144000" cy="9048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d5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利用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margin:auto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实现水平居中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&lt;/div&gt;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95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+mn-ea"/>
              </a:rPr>
              <a:t>auto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表示左右宽度会根据页面大小自动调整，常用于元素的水平居中</a:t>
            </a:r>
          </a:p>
        </p:txBody>
      </p:sp>
    </p:spTree>
    <p:extLst>
      <p:ext uri="{BB962C8B-B14F-4D97-AF65-F5344CB8AC3E}">
        <p14:creationId xmlns:p14="http://schemas.microsoft.com/office/powerpoint/2010/main" val="1339349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背景设置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49680" cy="46166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+mn-ea"/>
              </a:rPr>
              <a:t>元素的背景分为两种：</a:t>
            </a:r>
            <a:endParaRPr lang="en-US" altLang="zh-CN" sz="2800" dirty="0" smtClean="0">
              <a:latin typeface="+mn-ea"/>
            </a:endParaRPr>
          </a:p>
          <a:p>
            <a:pPr marL="2686050" indent="-26860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背景颜色：接受任何合法的颜色值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背景图片：可以接受合法的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URL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指定的图片文件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background</a:t>
            </a: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div{ background:</a:t>
            </a:r>
            <a:r>
              <a:rPr lang="en-US" altLang="zh-CN" sz="2400" b="0" dirty="0" smtClean="0"/>
              <a:t>#</a:t>
            </a:r>
            <a:r>
              <a:rPr lang="en-US" altLang="zh-CN" sz="2400" b="0" dirty="0"/>
              <a:t>00ff00 </a:t>
            </a:r>
            <a:r>
              <a:rPr lang="en-US" altLang="zh-CN" sz="2400" b="0" dirty="0" err="1"/>
              <a:t>url</a:t>
            </a:r>
            <a:r>
              <a:rPr lang="en-US" altLang="zh-CN" sz="2400" b="0" dirty="0"/>
              <a:t>('smiley.gif') no-repeat fixed center</a:t>
            </a:r>
            <a:r>
              <a:rPr lang="en-US" altLang="zh-CN" sz="2400" b="0" dirty="0" smtClean="0"/>
              <a:t>;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    }</a:t>
            </a: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258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440942"/>
          </a:xfrm>
        </p:spPr>
        <p:txBody>
          <a:bodyPr/>
          <a:lstStyle/>
          <a:p>
            <a:r>
              <a:rPr lang="zh-CN" altLang="en-US" dirty="0" smtClean="0"/>
              <a:t>样式定义在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元素的属性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只需将分号隔开的一个或多个属性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值对作为 元素的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</a:t>
            </a:r>
            <a:r>
              <a:rPr lang="zh-CN" altLang="en-US" dirty="0" smtClean="0"/>
              <a:t>属性和属性值之间用  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</a:t>
            </a:r>
            <a:r>
              <a:rPr lang="zh-CN" altLang="en-US" dirty="0" smtClean="0"/>
              <a:t>多个属性之间用  </a:t>
            </a:r>
            <a:r>
              <a:rPr lang="en-US" altLang="zh-CN" dirty="0" smtClean="0"/>
              <a:t>;  </a:t>
            </a:r>
            <a:r>
              <a:rPr lang="zh-CN" altLang="en-US" dirty="0" smtClean="0"/>
              <a:t>隔开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250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" y="836712"/>
            <a:ext cx="910065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9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9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background-color</a:t>
            </a:r>
            <a:r>
              <a:rPr lang="zh-CN" altLang="en-US" sz="2800" dirty="0" smtClean="0">
                <a:latin typeface="+mn-ea"/>
              </a:rPr>
              <a:t>：用于为元素设置背景色，该属性接受任何合法的颜色值。</a:t>
            </a:r>
            <a:endParaRPr lang="en-US" altLang="zh-CN" sz="2800" dirty="0" smtClean="0">
              <a:latin typeface="+mn-ea"/>
            </a:endParaRPr>
          </a:p>
          <a:p>
            <a:pPr marL="2686050" indent="-26860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en-US" altLang="zh-CN" sz="2800" b="0" dirty="0" err="1" smtClean="0">
                <a:solidFill>
                  <a:srgbClr val="0070C0"/>
                </a:solidFill>
                <a:latin typeface="+mn-ea"/>
              </a:rPr>
              <a:t>rgb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()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2800" b="0" dirty="0" err="1" smtClean="0">
                <a:solidFill>
                  <a:srgbClr val="0070C0"/>
                </a:solidFill>
                <a:latin typeface="+mn-ea"/>
              </a:rPr>
              <a:t>rgb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(255,0,0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) …</a:t>
            </a:r>
          </a:p>
          <a:p>
            <a:pPr marL="2686050" indent="-26860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十六进制数：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#ff0000,#f00…</a:t>
            </a:r>
            <a:endParaRPr lang="en-US" altLang="zh-CN" sz="2800" b="0" dirty="0">
              <a:solidFill>
                <a:srgbClr val="0070C0"/>
              </a:solidFill>
              <a:latin typeface="+mn-ea"/>
            </a:endParaRP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合法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单词：</a:t>
            </a:r>
            <a:r>
              <a:rPr lang="en-US" altLang="zh-CN" sz="2800" b="0" dirty="0" err="1">
                <a:solidFill>
                  <a:srgbClr val="0070C0"/>
                </a:solidFill>
                <a:latin typeface="+mn-ea"/>
              </a:rPr>
              <a:t>red,black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3789040"/>
            <a:ext cx="9144000" cy="30469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/*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页面背景色的设置*</a:t>
            </a: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background-color:#ccc;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/*DIV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背景色</a:t>
            </a:r>
            <a:r>
              <a:rPr lang="zh-CN" altLang="en-US" sz="2400" dirty="0">
                <a:solidFill>
                  <a:srgbClr val="FFFF00"/>
                </a:solidFill>
                <a:latin typeface="+mn-ea"/>
              </a:rPr>
              <a:t>的设置*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div{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  <a:latin typeface="+mn-ea"/>
              </a:rPr>
              <a:t>background: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ccc;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594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、背景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9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background-color</a:t>
            </a:r>
            <a:r>
              <a:rPr lang="zh-CN" altLang="en-US" sz="2800" dirty="0" smtClean="0">
                <a:latin typeface="+mn-ea"/>
              </a:rPr>
              <a:t>：用于为元素设置背景色，该属性接受任何合法的颜色值。</a:t>
            </a:r>
            <a:endParaRPr lang="en-US" altLang="zh-CN" sz="2800" dirty="0" smtClean="0">
              <a:latin typeface="+mn-ea"/>
            </a:endParaRPr>
          </a:p>
          <a:p>
            <a:pPr marL="2686050" indent="-26860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en-US" altLang="zh-CN" sz="2800" b="0" dirty="0" err="1" smtClean="0">
                <a:solidFill>
                  <a:srgbClr val="0070C0"/>
                </a:solidFill>
                <a:latin typeface="+mn-ea"/>
              </a:rPr>
              <a:t>rgb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()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2800" b="0" dirty="0" err="1" smtClean="0">
                <a:solidFill>
                  <a:srgbClr val="0070C0"/>
                </a:solidFill>
                <a:latin typeface="+mn-ea"/>
              </a:rPr>
              <a:t>rgb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(255,0,0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) …</a:t>
            </a:r>
          </a:p>
          <a:p>
            <a:pPr marL="2686050" indent="-26860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十六进制数：</a:t>
            </a:r>
            <a:r>
              <a:rPr lang="en-US" altLang="zh-CN" sz="2800" b="0" dirty="0" smtClean="0">
                <a:solidFill>
                  <a:srgbClr val="0070C0"/>
                </a:solidFill>
                <a:latin typeface="+mn-ea"/>
              </a:rPr>
              <a:t>#ff0000,#f00…</a:t>
            </a:r>
            <a:endParaRPr lang="en-US" altLang="zh-CN" sz="2800" b="0" dirty="0">
              <a:solidFill>
                <a:srgbClr val="0070C0"/>
              </a:solidFill>
              <a:latin typeface="+mn-ea"/>
            </a:endParaRPr>
          </a:p>
          <a:p>
            <a:pPr marL="2419350" indent="-2419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800" b="0" dirty="0">
                <a:solidFill>
                  <a:srgbClr val="0070C0"/>
                </a:solidFill>
                <a:latin typeface="+mn-ea"/>
              </a:rPr>
              <a:t>合法</a:t>
            </a:r>
            <a:r>
              <a:rPr lang="zh-CN" altLang="en-US" sz="2800" b="0" dirty="0" smtClean="0">
                <a:solidFill>
                  <a:srgbClr val="0070C0"/>
                </a:solidFill>
                <a:latin typeface="+mn-ea"/>
              </a:rPr>
              <a:t>单词：</a:t>
            </a:r>
            <a:r>
              <a:rPr lang="en-US" altLang="zh-CN" sz="2800" b="0" dirty="0" err="1">
                <a:solidFill>
                  <a:srgbClr val="0070C0"/>
                </a:solidFill>
                <a:latin typeface="+mn-ea"/>
              </a:rPr>
              <a:t>red,black</a:t>
            </a:r>
            <a:r>
              <a:rPr lang="en-US" altLang="zh-CN" sz="2800" b="0" dirty="0">
                <a:solidFill>
                  <a:srgbClr val="0070C0"/>
                </a:solidFill>
                <a:latin typeface="+mn-ea"/>
              </a:rPr>
              <a:t> 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3789040"/>
            <a:ext cx="9144000" cy="26776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/*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背景色的设置*</a:t>
            </a: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background-color:#ccc;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  <a:latin typeface="+mn-ea"/>
              </a:rPr>
              <a:t>background: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ccc;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5852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" y="44624"/>
            <a:ext cx="9073008" cy="7780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261884"/>
          </a:xfr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+mn-ea"/>
              </a:rPr>
              <a:t>background-image</a:t>
            </a:r>
            <a:r>
              <a:rPr lang="zh-CN" altLang="en-US" sz="2800" dirty="0">
                <a:latin typeface="+mn-ea"/>
              </a:rPr>
              <a:t>：用于设置背景</a:t>
            </a:r>
            <a:r>
              <a:rPr lang="zh-CN" altLang="en-US" sz="2800" dirty="0" smtClean="0">
                <a:latin typeface="+mn-ea"/>
              </a:rPr>
              <a:t>图片</a:t>
            </a:r>
            <a:endParaRPr lang="en-US" altLang="zh-CN" sz="2800" dirty="0" smtClean="0">
              <a:latin typeface="+mn-ea"/>
            </a:endParaRPr>
          </a:p>
          <a:p>
            <a:pPr marL="1619250" indent="-1619250">
              <a:spcBef>
                <a:spcPct val="0"/>
              </a:spcBef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格式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2400" b="0" dirty="0" err="1">
                <a:solidFill>
                  <a:srgbClr val="0070C0"/>
                </a:solidFill>
                <a:latin typeface="+mn-ea"/>
              </a:rPr>
              <a:t>background-image:url</a:t>
            </a: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("…")</a:t>
            </a:r>
          </a:p>
          <a:p>
            <a:pPr marL="1619250" indent="-1619250">
              <a:spcBef>
                <a:spcPct val="0"/>
              </a:spcBef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- URL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可以是相对路径，也可以是绝对路径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2291388"/>
            <a:ext cx="9144000" cy="30469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/*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背景图片设置*</a:t>
            </a: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/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background-image:url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("images/img.jpg");       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rgbClr val="FFC000"/>
                </a:solidFill>
                <a:latin typeface="+mn-ea"/>
              </a:rPr>
              <a:t>background: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url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("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images/img.jpg");        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5919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42493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8708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、背景图片布局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4470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>
                <a:latin typeface="+mn-ea"/>
              </a:rPr>
              <a:t>放置在页面元素中的背景图片默认</a:t>
            </a:r>
            <a:r>
              <a:rPr lang="zh-CN" altLang="en-US" sz="2800" dirty="0">
                <a:latin typeface="+mn-ea"/>
              </a:rPr>
              <a:t>会以“剪裁”</a:t>
            </a:r>
            <a:r>
              <a:rPr lang="zh-CN" altLang="en-US" sz="2800" dirty="0" smtClean="0">
                <a:latin typeface="+mn-ea"/>
              </a:rPr>
              <a:t>的方式进行布局，即：</a:t>
            </a:r>
            <a:endParaRPr lang="en-US" altLang="zh-CN" sz="2800" dirty="0" smtClean="0"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当元素大小高于图片大小时，显示原图，但多余部分会留空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当元素大小低于图片大小时，图片只显示元素内的部分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/>
              <a:t>在大部分情况下，无论上述哪种情况，都不会是我们想要看到的。所以，当</a:t>
            </a:r>
            <a:r>
              <a:rPr lang="zh-CN" altLang="en-US" sz="2800" dirty="0"/>
              <a:t>背景图片与所在元素大小不</a:t>
            </a:r>
            <a:r>
              <a:rPr lang="zh-CN" altLang="en-US" sz="2800" dirty="0" smtClean="0"/>
              <a:t>匹配的时候，往往就需要进行图片的调整来重新布局了。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8800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图片变形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95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background-size</a:t>
            </a:r>
            <a:r>
              <a:rPr lang="zh-CN" altLang="en-US" sz="2800" dirty="0" smtClean="0">
                <a:latin typeface="+mn-ea"/>
              </a:rPr>
              <a:t>：指定背景图片的大小，常用于将图片铺满整个背景区域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91683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70C0"/>
                </a:solidFill>
                <a:latin typeface="+mn-ea"/>
                <a:ea typeface="+mn-ea"/>
              </a:rPr>
              <a:t>length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：“拉伸”效果，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以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ea"/>
                <a:ea typeface="+mn-ea"/>
              </a:rPr>
              <a:t>px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为单位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指定图片大小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percentage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：“拉伸”效果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以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%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为单位指定图片大小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cover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：“填充” 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效果，等比扩大或缩小尺寸，使其完全覆盖背景区域，但溢出部分不会显示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 contain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：“填充” 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效果，等比扩大或缩小尺寸，使其高度或宽度完全适应背景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区域</a:t>
            </a:r>
            <a:endParaRPr lang="zh-CN" altLang="en-US" sz="2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4221088"/>
            <a:ext cx="9144000" cy="26776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>
              <a:solidFill>
                <a:srgbClr val="FFFF00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background-image:url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("images/background.png");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background-size:60% 85%; 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background-size:cover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background-size:contain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4407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图片平铺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08720"/>
            <a:ext cx="8949680" cy="95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background-repeat</a:t>
            </a:r>
            <a:r>
              <a:rPr lang="zh-CN" altLang="en-US" sz="2800" dirty="0" smtClean="0">
                <a:latin typeface="+mn-ea"/>
              </a:rPr>
              <a:t>：默认</a:t>
            </a:r>
            <a:r>
              <a:rPr lang="zh-CN" altLang="en-US" sz="2800" dirty="0">
                <a:latin typeface="+mn-ea"/>
              </a:rPr>
              <a:t>，背景</a:t>
            </a:r>
            <a:r>
              <a:rPr lang="zh-CN" altLang="en-US" sz="2800" dirty="0"/>
              <a:t>图片在水平和垂直方向上重复</a:t>
            </a:r>
            <a:r>
              <a:rPr lang="zh-CN" altLang="en-US" sz="2800" dirty="0" smtClean="0"/>
              <a:t>出现，创建</a:t>
            </a:r>
            <a:r>
              <a:rPr lang="zh-CN" altLang="en-US" sz="2800" dirty="0"/>
              <a:t>一种称为“墙纸”的效果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89819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repeat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：平铺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（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默认值）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no-repeat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不平铺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repeat-x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横向平铺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repeat-y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纵向平铺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3501008"/>
            <a:ext cx="9144000" cy="30469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>
              <a:solidFill>
                <a:srgbClr val="FFFF00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body{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background-image:url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("images/background.png");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background-repeat:repeat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background-repeat:no-repeat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background-repeat:repeat-x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background-repeat:repeat-y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163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108504" cy="7780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指定相对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32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background-position</a:t>
            </a:r>
            <a:r>
              <a:rPr lang="zh-CN" altLang="en-US" sz="2800" dirty="0" smtClean="0">
                <a:latin typeface="+mn-ea"/>
              </a:rPr>
              <a:t>：背景</a:t>
            </a:r>
            <a:r>
              <a:rPr lang="zh-CN" altLang="en-US" sz="2800" dirty="0">
                <a:latin typeface="+mn-ea"/>
              </a:rPr>
              <a:t>图片在元素中的相对位置</a:t>
            </a:r>
            <a:r>
              <a:rPr lang="en-US" altLang="zh-CN" sz="2800" dirty="0">
                <a:latin typeface="+mn-ea"/>
              </a:rPr>
              <a:t>    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47723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格式：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background-position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x y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   - x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表示水平偏移量，可以使用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%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ea"/>
              </a:rPr>
              <a:t>Xpx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left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center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right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- y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表示垂直偏移量，可以使用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Y%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ea"/>
              </a:rPr>
              <a:t>Ypx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top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center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bottom</a:t>
            </a:r>
            <a:endParaRPr lang="zh-CN" altLang="en-US" sz="2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0" y="2708920"/>
            <a:ext cx="9144000" cy="40318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div{width:200px; height:200px;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border:1px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solid red;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background:url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("images/img.jpg");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background-size:100px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100px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background-size:20% 20%;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background-repeat:no-repeat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background-position:center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top;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54358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/>
              <a:t>背景图像是否固定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50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background-attachment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默认情况下，背景图片会随着页面的移动而滚动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    scroll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：默认值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    fixed :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通常水印图片设置为该值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04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：使用了内联样式的页面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74812"/>
            <a:ext cx="9144000" cy="53245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2400"/>
              </a:lnSpc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head&gt;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title&gt;</a:t>
            </a:r>
            <a:r>
              <a:rPr lang="zh-CN" altLang="en-US" sz="2000" dirty="0"/>
              <a:t>使用内联样式</a:t>
            </a:r>
            <a:r>
              <a:rPr lang="en-US" altLang="zh-CN" sz="2000" dirty="0"/>
              <a:t>&lt;/title&gt;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meta charset="utf-8"&gt;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head&gt;</a:t>
            </a:r>
          </a:p>
          <a:p>
            <a:r>
              <a:rPr lang="en-US" altLang="zh-CN" sz="2000" dirty="0" smtClean="0"/>
              <a:t> &lt;</a:t>
            </a:r>
            <a:r>
              <a:rPr lang="en-US" altLang="zh-CN" sz="2000" dirty="0"/>
              <a:t>body&gt;</a:t>
            </a:r>
          </a:p>
          <a:p>
            <a:r>
              <a:rPr lang="en-US" altLang="zh-CN" sz="2000" dirty="0" smtClean="0"/>
              <a:t>  &lt;</a:t>
            </a:r>
            <a:r>
              <a:rPr lang="en-US" altLang="zh-CN" sz="2000" dirty="0"/>
              <a:t>p style="</a:t>
            </a:r>
            <a:r>
              <a:rPr lang="en-US" altLang="zh-CN" sz="2000" dirty="0" smtClean="0"/>
              <a:t>align:center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color:red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font-size:30px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font-family</a:t>
            </a:r>
            <a:r>
              <a:rPr lang="en-US" altLang="zh-CN" sz="2000" dirty="0"/>
              <a:t>:</a:t>
            </a:r>
            <a:r>
              <a:rPr lang="zh-CN" altLang="en-US" sz="2000" dirty="0"/>
              <a:t>黑体</a:t>
            </a:r>
            <a:r>
              <a:rPr lang="en-US" altLang="zh-CN" sz="2000" dirty="0"/>
              <a:t>"&gt;</a:t>
            </a:r>
          </a:p>
          <a:p>
            <a:r>
              <a:rPr lang="zh-CN" altLang="en-US" sz="2000" dirty="0" smtClean="0"/>
              <a:t>    九江</a:t>
            </a:r>
            <a:r>
              <a:rPr lang="zh-CN" altLang="en-US" sz="2000" dirty="0"/>
              <a:t>学院</a:t>
            </a:r>
          </a:p>
          <a:p>
            <a:r>
              <a:rPr lang="en-US" altLang="zh-CN" sz="2000" dirty="0" smtClean="0"/>
              <a:t>  &lt;/</a:t>
            </a:r>
            <a:r>
              <a:rPr lang="en-US" altLang="zh-CN" sz="2000" dirty="0"/>
              <a:t>p&gt;</a:t>
            </a:r>
          </a:p>
          <a:p>
            <a:r>
              <a:rPr lang="en-US" altLang="zh-CN" sz="2000" dirty="0" smtClean="0"/>
              <a:t>  &lt;</a:t>
            </a:r>
            <a:r>
              <a:rPr lang="en-US" altLang="zh-CN" sz="2000" dirty="0"/>
              <a:t>p style="</a:t>
            </a:r>
            <a:r>
              <a:rPr lang="en-US" altLang="zh-CN" sz="2000" dirty="0" smtClean="0"/>
              <a:t>align:center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color:red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font-size:30px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font-family</a:t>
            </a:r>
            <a:r>
              <a:rPr lang="en-US" altLang="zh-CN" sz="2000" dirty="0"/>
              <a:t>:</a:t>
            </a:r>
            <a:r>
              <a:rPr lang="zh-CN" altLang="en-US" sz="2000" dirty="0"/>
              <a:t>黑体</a:t>
            </a:r>
            <a:r>
              <a:rPr lang="en-US" altLang="zh-CN" sz="2000" dirty="0"/>
              <a:t>"&gt;</a:t>
            </a:r>
          </a:p>
          <a:p>
            <a:r>
              <a:rPr lang="zh-CN" altLang="en-US" sz="2000" dirty="0" smtClean="0"/>
              <a:t>    信息科学</a:t>
            </a:r>
            <a:r>
              <a:rPr lang="zh-CN" altLang="en-US" sz="2000" dirty="0"/>
              <a:t>与技术学院</a:t>
            </a:r>
          </a:p>
          <a:p>
            <a:r>
              <a:rPr lang="en-US" altLang="zh-CN" sz="2000" dirty="0" smtClean="0"/>
              <a:t>  &lt;/</a:t>
            </a:r>
            <a:r>
              <a:rPr lang="en-US" altLang="zh-CN" sz="2000" dirty="0"/>
              <a:t>p&gt;</a:t>
            </a:r>
          </a:p>
          <a:p>
            <a:r>
              <a:rPr lang="en-US" altLang="zh-CN" sz="2000" dirty="0" smtClean="0"/>
              <a:t>  &lt;</a:t>
            </a:r>
            <a:r>
              <a:rPr lang="en-US" altLang="zh-CN" sz="2000" dirty="0"/>
              <a:t>p style="</a:t>
            </a:r>
            <a:r>
              <a:rPr lang="en-US" altLang="zh-CN" sz="2000" dirty="0" smtClean="0"/>
              <a:t>align:center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color:red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font-size:30px</a:t>
            </a:r>
            <a:r>
              <a:rPr lang="en-US" altLang="zh-CN" sz="2000" dirty="0" smtClean="0">
                <a:solidFill>
                  <a:srgbClr val="FFFF00"/>
                </a:solidFill>
              </a:rPr>
              <a:t>;</a:t>
            </a:r>
            <a:r>
              <a:rPr lang="en-US" altLang="zh-CN" sz="2000" dirty="0" smtClean="0"/>
              <a:t>font-family</a:t>
            </a:r>
            <a:r>
              <a:rPr lang="en-US" altLang="zh-CN" sz="2000" dirty="0"/>
              <a:t>:</a:t>
            </a:r>
            <a:r>
              <a:rPr lang="zh-CN" altLang="en-US" sz="2000" dirty="0"/>
              <a:t>黑体</a:t>
            </a:r>
            <a:r>
              <a:rPr lang="en-US" altLang="zh-CN" sz="2000" dirty="0"/>
              <a:t>"&gt;</a:t>
            </a:r>
          </a:p>
          <a:p>
            <a:r>
              <a:rPr lang="zh-CN" altLang="en-US" sz="2000" dirty="0" smtClean="0"/>
              <a:t>    前进</a:t>
            </a:r>
            <a:r>
              <a:rPr lang="zh-CN" altLang="en-US" sz="2000" dirty="0"/>
              <a:t>东路</a:t>
            </a:r>
            <a:r>
              <a:rPr lang="en-US" altLang="zh-CN" sz="2000" dirty="0"/>
              <a:t>551</a:t>
            </a:r>
            <a:r>
              <a:rPr lang="zh-CN" altLang="en-US" sz="2000" dirty="0"/>
              <a:t>号</a:t>
            </a:r>
          </a:p>
          <a:p>
            <a:r>
              <a:rPr lang="en-US" altLang="zh-CN" sz="2000" dirty="0" smtClean="0"/>
              <a:t>  &lt;/</a:t>
            </a:r>
            <a:r>
              <a:rPr lang="en-US" altLang="zh-CN" sz="2000" dirty="0"/>
              <a:t>p&gt;</a:t>
            </a:r>
          </a:p>
          <a:p>
            <a:r>
              <a:rPr lang="en-US" altLang="zh-CN" sz="2000" dirty="0" smtClean="0"/>
              <a:t> &lt;/</a:t>
            </a:r>
            <a:r>
              <a:rPr lang="en-US" altLang="zh-CN" sz="2000" dirty="0"/>
              <a:t>body&gt;</a:t>
            </a:r>
          </a:p>
          <a:p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617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2</a:t>
            </a:r>
            <a:r>
              <a:rPr lang="zh-CN" altLang="en-US" dirty="0" smtClean="0"/>
              <a:t>  样式设置</a:t>
            </a:r>
            <a:endParaRPr lang="zh-CN" altLang="en-US" dirty="0"/>
          </a:p>
        </p:txBody>
      </p:sp>
      <p:graphicFrame>
        <p:nvGraphicFramePr>
          <p:cNvPr id="4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03074"/>
              </p:ext>
            </p:extLst>
          </p:nvPr>
        </p:nvGraphicFramePr>
        <p:xfrm>
          <a:off x="131942" y="1052736"/>
          <a:ext cx="903649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119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559"/>
            <a:ext cx="9073008" cy="77809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文本格式化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5" y="923552"/>
            <a:ext cx="4824536" cy="4967514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指定字体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- font-family:value1,value2;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7030A0"/>
                </a:solidFill>
              </a:rPr>
              <a:t>字体大小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- </a:t>
            </a:r>
            <a:r>
              <a:rPr lang="en-US" altLang="zh-CN" sz="2400" dirty="0" err="1" smtClean="0"/>
              <a:t>font-size:value</a:t>
            </a:r>
            <a:r>
              <a:rPr lang="en-US" altLang="zh-CN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 smtClean="0">
                <a:solidFill>
                  <a:srgbClr val="7030A0"/>
                </a:solidFill>
              </a:rPr>
              <a:t>字体加粗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- </a:t>
            </a:r>
            <a:r>
              <a:rPr lang="en-US" altLang="zh-CN" sz="2400" dirty="0" err="1" smtClean="0"/>
              <a:t>font-weight:normal</a:t>
            </a:r>
            <a:r>
              <a:rPr lang="en-US" altLang="zh-CN" sz="2400" dirty="0" smtClean="0"/>
              <a:t>/bold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 smtClean="0">
                <a:solidFill>
                  <a:srgbClr val="7030A0"/>
                </a:solidFill>
              </a:rPr>
              <a:t>文本颜色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-</a:t>
            </a:r>
            <a:r>
              <a:rPr lang="en-US" altLang="zh-CN" sz="2400" dirty="0" err="1" smtClean="0"/>
              <a:t>color:value</a:t>
            </a:r>
            <a:r>
              <a:rPr lang="en-US" altLang="zh-CN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7030A0"/>
                </a:solidFill>
              </a:rPr>
              <a:t>文本排列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- </a:t>
            </a:r>
            <a:r>
              <a:rPr lang="en-US" altLang="zh-CN" sz="2400" dirty="0" err="1" smtClean="0"/>
              <a:t>text-align:left</a:t>
            </a:r>
            <a:r>
              <a:rPr lang="en-US" altLang="zh-CN" sz="2400" dirty="0" smtClean="0"/>
              <a:t>/right/center;</a:t>
            </a:r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01170" y="1124744"/>
            <a:ext cx="6049976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7030A0"/>
                </a:solidFill>
              </a:rPr>
              <a:t>文字修饰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dirty="0" smtClean="0"/>
              <a:t>    - </a:t>
            </a:r>
            <a:r>
              <a:rPr lang="en-US" altLang="zh-CN" sz="2400" dirty="0" err="1" smtClean="0"/>
              <a:t>text-decoration:none</a:t>
            </a:r>
            <a:r>
              <a:rPr lang="en-US" altLang="zh-CN" sz="2400" dirty="0" smtClean="0"/>
              <a:t>/underline;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030A0"/>
                </a:solidFill>
              </a:rPr>
              <a:t>行高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dirty="0" smtClean="0"/>
              <a:t>    - </a:t>
            </a:r>
            <a:r>
              <a:rPr lang="en-US" altLang="zh-CN" sz="2400" dirty="0" err="1" smtClean="0"/>
              <a:t>line-height:value</a:t>
            </a:r>
            <a:r>
              <a:rPr lang="en-US" altLang="zh-CN" sz="2400" dirty="0" smtClean="0"/>
              <a:t>(1.6em);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rgbClr val="7030A0"/>
                </a:solidFill>
              </a:rPr>
              <a:t>首行文本缩进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dirty="0" smtClean="0"/>
              <a:t>    - </a:t>
            </a:r>
            <a:r>
              <a:rPr lang="en-US" altLang="zh-CN" sz="2400" dirty="0" err="1" smtClean="0"/>
              <a:t>text-indent:value</a:t>
            </a:r>
            <a:r>
              <a:rPr lang="en-US" altLang="zh-CN" sz="2400" dirty="0" smtClean="0"/>
              <a:t>(2em);</a:t>
            </a:r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96946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1" y="1052736"/>
            <a:ext cx="57054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text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3152800" cy="9541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设计一个“匡”</a:t>
            </a:r>
            <a:r>
              <a:rPr lang="zh-CN" altLang="en-US" sz="2800" dirty="0">
                <a:latin typeface="+mn-ea"/>
              </a:rPr>
              <a:t>字</a:t>
            </a:r>
            <a:r>
              <a:rPr lang="zh-CN" altLang="en-US" sz="2800" dirty="0" smtClean="0">
                <a:latin typeface="+mn-ea"/>
              </a:rPr>
              <a:t>结构的系统主页面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967" y="1772816"/>
            <a:ext cx="4672955" cy="31393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顶部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要求：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带背景图片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右侧的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修改密码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]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退出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]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文字与右侧有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一定距离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文字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为超链接但无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下划线，鼠标放在链接文字上，显示下划线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无论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点击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与否，超链接文字始终为白色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鼠标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悬停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时在超链接文字上，字体变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粗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体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底部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div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设计要求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div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中显示站点信息文字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61950" indent="-266700" defTabSz="108585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文字水平和垂直方向均居中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0112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、表格样式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80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常用样式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表格也是盒模型，所以盒模型中的属性（如边框、内外边距、宽、高等）以及文本格式化属性均适用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特有样式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如果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设置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了表格边框和单元格的边框，那么相邻单元格周围就会以类似双线边框的方式显示间隔。可以用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border-collapse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来合并相邻的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边框。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border-collapse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895350" indent="457200">
              <a:buFont typeface="Wingdings" panose="05000000000000000000" pitchFamily="2" charset="2"/>
              <a:buChar char="l"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separate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：默认值，不合并边框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895350" indent="457200">
              <a:buFont typeface="Wingdings" panose="05000000000000000000" pitchFamily="2" charset="2"/>
              <a:buChar char="l"/>
            </a:pPr>
            <a:r>
              <a:rPr lang="en-US" altLang="zh-CN" sz="2400" i="1" dirty="0" smtClean="0">
                <a:solidFill>
                  <a:srgbClr val="0070C0"/>
                </a:solidFill>
                <a:latin typeface="+mn-ea"/>
              </a:rPr>
              <a:t>collapse</a:t>
            </a:r>
            <a:r>
              <a:rPr lang="zh-CN" altLang="en-US" sz="2400" i="1" dirty="0" smtClean="0">
                <a:solidFill>
                  <a:srgbClr val="0070C0"/>
                </a:solidFill>
                <a:latin typeface="+mn-ea"/>
              </a:rPr>
              <a:t>：合并边框</a:t>
            </a:r>
            <a:endParaRPr lang="en-US" altLang="zh-CN" sz="2400" i="1" dirty="0" smtClean="0">
              <a:solidFill>
                <a:srgbClr val="0070C0"/>
              </a:solidFill>
              <a:latin typeface="+mn-ea"/>
            </a:endParaRPr>
          </a:p>
          <a:p>
            <a:pPr marL="895350" indent="457200">
              <a:buFont typeface="Wingdings" panose="05000000000000000000" pitchFamily="2" charset="2"/>
              <a:buChar char="l"/>
            </a:pPr>
            <a:r>
              <a:rPr lang="en-US" altLang="zh-CN" sz="2400" i="1" dirty="0" smtClean="0">
                <a:solidFill>
                  <a:srgbClr val="0070C0"/>
                </a:solidFill>
                <a:latin typeface="+mn-ea"/>
              </a:rPr>
              <a:t>Inherit:</a:t>
            </a:r>
            <a:r>
              <a:rPr lang="zh-CN" altLang="en-US" sz="2400" i="1" dirty="0" smtClean="0">
                <a:solidFill>
                  <a:srgbClr val="0070C0"/>
                </a:solidFill>
                <a:latin typeface="+mn-ea"/>
              </a:rPr>
              <a:t>继承父类</a:t>
            </a:r>
            <a:endParaRPr lang="en-US" altLang="zh-CN" sz="2400" i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5139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" y="980728"/>
            <a:ext cx="9100364" cy="37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0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3152800" cy="13849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err="1" smtClean="0">
                <a:latin typeface="+mn-ea"/>
              </a:rPr>
              <a:t>rightdiv</a:t>
            </a:r>
            <a:r>
              <a:rPr lang="zh-CN" altLang="en-US" sz="2800" dirty="0" smtClean="0">
                <a:latin typeface="+mn-ea"/>
              </a:rPr>
              <a:t>中加入一个表格，并设置表格样式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7245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116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、列表样式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789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list-style-type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用于控制列表中列表项标志的样式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无序列表：以圆点作为列表标记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- 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有序列表：以字母、数字或某种计数体系中的符号作为列表标记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0" y="2852936"/>
            <a:ext cx="4123606" cy="2017390"/>
          </a:xfrm>
          <a:prstGeom prst="wedgeRoundRectCallout">
            <a:avLst>
              <a:gd name="adj1" fmla="val 3463"/>
              <a:gd name="adj2" fmla="val -100767"/>
              <a:gd name="adj3" fmla="val 16667"/>
            </a:avLst>
          </a:prstGeom>
          <a:solidFill>
            <a:schemeClr val="accent3">
              <a:lumMod val="5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+mn-ea"/>
              </a:rPr>
              <a:t>无序列表： 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none(</a:t>
            </a:r>
            <a:r>
              <a:rPr lang="zh-CN" altLang="en-US" sz="2400" dirty="0">
                <a:latin typeface="+mn-ea"/>
              </a:rPr>
              <a:t>无标记</a:t>
            </a:r>
            <a:r>
              <a:rPr lang="en-US" altLang="zh-CN" sz="2400" dirty="0">
                <a:latin typeface="+mn-ea"/>
              </a:rPr>
              <a:t>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disc(</a:t>
            </a:r>
            <a:r>
              <a:rPr lang="zh-CN" altLang="en-US" sz="2400" dirty="0" smtClean="0">
                <a:latin typeface="+mn-ea"/>
              </a:rPr>
              <a:t>圆点，默认</a:t>
            </a:r>
            <a:r>
              <a:rPr lang="zh-CN" altLang="en-US" sz="2400" dirty="0">
                <a:latin typeface="+mn-ea"/>
              </a:rPr>
              <a:t>值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circle(</a:t>
            </a:r>
            <a:r>
              <a:rPr lang="zh-CN" altLang="en-US" sz="2400" dirty="0">
                <a:latin typeface="+mn-ea"/>
              </a:rPr>
              <a:t>空心圆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square(</a:t>
            </a:r>
            <a:r>
              <a:rPr lang="zh-CN" altLang="en-US" sz="2400" dirty="0">
                <a:latin typeface="+mn-ea"/>
              </a:rPr>
              <a:t>实心方块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4427984" y="2852936"/>
            <a:ext cx="4716016" cy="2017390"/>
          </a:xfrm>
          <a:prstGeom prst="wedgeRoundRectCallout">
            <a:avLst>
              <a:gd name="adj1" fmla="val -101557"/>
              <a:gd name="adj2" fmla="val -76538"/>
              <a:gd name="adj3" fmla="val 16667"/>
            </a:avLst>
          </a:prstGeom>
          <a:solidFill>
            <a:schemeClr val="accent3">
              <a:lumMod val="5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+mn-ea"/>
              </a:rPr>
              <a:t>有序列表：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none(</a:t>
            </a:r>
            <a:r>
              <a:rPr lang="zh-CN" altLang="en-US" sz="2400" dirty="0">
                <a:latin typeface="+mn-ea"/>
              </a:rPr>
              <a:t>无标记</a:t>
            </a:r>
            <a:r>
              <a:rPr lang="en-US" altLang="zh-CN" sz="2400" dirty="0">
                <a:latin typeface="+mn-ea"/>
              </a:rPr>
              <a:t>) </a:t>
            </a:r>
          </a:p>
          <a:p>
            <a:r>
              <a:rPr lang="en-US" altLang="zh-CN" sz="2400" dirty="0">
                <a:latin typeface="+mn-ea"/>
              </a:rPr>
              <a:t>decimal(</a:t>
            </a:r>
            <a:r>
              <a:rPr lang="zh-CN" altLang="en-US" sz="2400" dirty="0">
                <a:latin typeface="+mn-ea"/>
              </a:rPr>
              <a:t>数字 默认值</a:t>
            </a:r>
            <a:r>
              <a:rPr lang="en-US" altLang="zh-CN" sz="2400" dirty="0">
                <a:latin typeface="+mn-ea"/>
              </a:rPr>
              <a:t>)</a:t>
            </a:r>
          </a:p>
          <a:p>
            <a:r>
              <a:rPr lang="en-US" altLang="zh-CN" sz="2400" dirty="0">
                <a:latin typeface="+mn-ea"/>
              </a:rPr>
              <a:t>low-roman(</a:t>
            </a:r>
            <a:r>
              <a:rPr lang="zh-CN" altLang="en-US" sz="2400" dirty="0">
                <a:latin typeface="+mn-ea"/>
              </a:rPr>
              <a:t>小写罗马数字</a:t>
            </a:r>
            <a:r>
              <a:rPr lang="en-US" altLang="zh-CN" sz="2400" dirty="0">
                <a:latin typeface="+mn-ea"/>
              </a:rPr>
              <a:t>)</a:t>
            </a:r>
          </a:p>
          <a:p>
            <a:r>
              <a:rPr lang="en-US" altLang="zh-CN" sz="2400" dirty="0">
                <a:latin typeface="+mn-ea"/>
              </a:rPr>
              <a:t>upper-roman (</a:t>
            </a:r>
            <a:r>
              <a:rPr lang="zh-CN" altLang="en-US" sz="2400" dirty="0">
                <a:latin typeface="+mn-ea"/>
              </a:rPr>
              <a:t>大写罗马数字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6816" y="4922004"/>
            <a:ext cx="9057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altLang="zh-CN" sz="2800" smtClean="0">
                <a:latin typeface="+mn-ea"/>
              </a:rPr>
              <a:t>list-style-image</a:t>
            </a:r>
            <a:r>
              <a:rPr lang="zh-CN" altLang="en-US" sz="2800" smtClean="0">
                <a:latin typeface="+mn-ea"/>
              </a:rPr>
              <a:t>：使用图像来替换列表项的标记</a:t>
            </a:r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1191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示例：列表样式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1754326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err="1">
                <a:solidFill>
                  <a:srgbClr val="FFFF00"/>
                </a:solidFill>
                <a:latin typeface="+mn-ea"/>
              </a:rPr>
              <a:t>c</a:t>
            </a:r>
            <a:r>
              <a:rPr lang="en-US" altLang="zh-CN" sz="2800" dirty="0" err="1" smtClean="0">
                <a:solidFill>
                  <a:srgbClr val="FFFF00"/>
                </a:solidFill>
                <a:latin typeface="+mn-ea"/>
              </a:rPr>
              <a:t>ss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800" dirty="0" smtClean="0">
              <a:solidFill>
                <a:srgbClr val="FFFF0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ul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list-style-type:disc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;}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ol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{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list-style-image:url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(img.jpg);}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0" y="2670820"/>
            <a:ext cx="4427984" cy="364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HTML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&lt;ol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it-IT" altLang="zh-CN" sz="2400" dirty="0">
              <a:solidFill>
                <a:schemeClr val="bg1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&lt;li&gt;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浔阳区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it-IT" altLang="zh-CN" sz="2400" dirty="0">
              <a:solidFill>
                <a:schemeClr val="bg1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&lt;li&gt;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柴桑区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it-IT" altLang="zh-CN" sz="2400" dirty="0">
              <a:solidFill>
                <a:schemeClr val="bg1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&lt;li&gt;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濂溪区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 latinLnBrk="0">
              <a:buNone/>
            </a:pP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&lt;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八里湖新区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&lt;/li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开发区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&lt;/li&gt;</a:t>
            </a:r>
          </a:p>
          <a:p>
            <a:pPr marL="0" indent="0" latinLnBrk="0">
              <a:buNone/>
            </a:pP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&lt;/ol&gt;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457700" y="2670820"/>
            <a:ext cx="4686300" cy="364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HTML</a:t>
            </a:r>
            <a:r>
              <a:rPr lang="zh-CN" altLang="en-US" sz="2400" dirty="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 smtClean="0">
              <a:solidFill>
                <a:srgbClr val="FFFF00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&lt;ul&gt;</a:t>
            </a:r>
            <a:endParaRPr lang="it-IT" altLang="zh-CN" sz="2400" dirty="0">
              <a:solidFill>
                <a:schemeClr val="bg1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&lt;li&gt;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浔阳区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it-IT" altLang="zh-CN" sz="2400" dirty="0">
              <a:solidFill>
                <a:schemeClr val="bg1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&lt;li&gt;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柴桑区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it-IT" altLang="zh-CN" sz="2400" dirty="0">
              <a:solidFill>
                <a:schemeClr val="bg1"/>
              </a:solidFill>
              <a:latin typeface="+mn-ea"/>
            </a:endParaRP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&lt;li&gt;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濂溪区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 latinLnBrk="0">
              <a:buNone/>
            </a:pP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&lt;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八里湖新区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&lt;/li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li</a:t>
            </a: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开发区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&lt;/li&gt;</a:t>
            </a:r>
          </a:p>
          <a:p>
            <a:pPr marL="0" indent="0" latinLnBrk="0">
              <a:buNone/>
            </a:pPr>
            <a:r>
              <a:rPr lang="it-IT" altLang="zh-CN" sz="2400" dirty="0" smtClean="0">
                <a:solidFill>
                  <a:schemeClr val="bg1"/>
                </a:solidFill>
                <a:latin typeface="+mn-ea"/>
              </a:rPr>
              <a:t>&lt;/ul</a:t>
            </a:r>
            <a:r>
              <a:rPr lang="it-IT" altLang="zh-CN" sz="2400" dirty="0">
                <a:solidFill>
                  <a:schemeClr val="bg1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3460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list-style-image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3117032" cy="1440160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 smtClean="0">
                <a:latin typeface="+mn-ea"/>
              </a:rPr>
              <a:t>增加一个左侧导航，使用图像来替换列表项标记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715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9344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、元素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852815"/>
          </a:xfrm>
        </p:spPr>
        <p:txBody>
          <a:bodyPr/>
          <a:lstStyle/>
          <a:p>
            <a:r>
              <a:rPr lang="zh-CN" altLang="en-US" sz="2800" dirty="0" smtClean="0">
                <a:latin typeface="+mn-ea"/>
              </a:rPr>
              <a:t>元素都有自己默认的显示方式，包括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块元素：从上至下，可设置宽度，如</a:t>
            </a: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&lt;div&gt;/&lt;p&gt;/&lt;h1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行内元素：从左至右，不可设置宽度，如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&lt;span&gt;/&lt;a&gt;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行内块：从左至右，可以设置宽度，如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&lt;input&gt;</a:t>
            </a: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&lt;</a:t>
            </a:r>
            <a:r>
              <a:rPr lang="en-US" altLang="zh-CN" sz="2400" b="0" dirty="0" err="1" smtClean="0">
                <a:solidFill>
                  <a:srgbClr val="0070C0"/>
                </a:solidFill>
                <a:latin typeface="+mn-ea"/>
              </a:rPr>
              <a:t>img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&gt;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852936"/>
            <a:ext cx="9144000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除了默认显示效果外，还可以使用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display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属性修改元素框的显示方式，即改变生成框的类型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5471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66637"/>
          </a:xfrm>
        </p:spPr>
        <p:txBody>
          <a:bodyPr/>
          <a:lstStyle/>
          <a:p>
            <a:r>
              <a:rPr lang="zh-CN" altLang="en-US" dirty="0" smtClean="0"/>
              <a:t>样式定义在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文档头部的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元素内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-</a:t>
            </a:r>
            <a:r>
              <a:rPr lang="zh-CN" altLang="en-US" dirty="0" smtClean="0"/>
              <a:t>在文档的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元素内添加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元素中添加样式规则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059832" y="3212976"/>
            <a:ext cx="5688632" cy="3312368"/>
          </a:xfrm>
          <a:prstGeom prst="wedgeRoundRectCallout">
            <a:avLst>
              <a:gd name="adj1" fmla="val -40585"/>
              <a:gd name="adj2" fmla="val -65734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基本格式：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&lt;style type=“text/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”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选择器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：属性值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值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……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}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&lt;/style&gt;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1972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盒模型相关属性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908721"/>
          <a:ext cx="9144000" cy="594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32"/>
                <a:gridCol w="1440160"/>
                <a:gridCol w="6444208"/>
              </a:tblGrid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属性名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属性说明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属性值示例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773">
                <a:tc rowSpan="7"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display</a:t>
                      </a:r>
                      <a:endParaRPr lang="zh-CN" altLang="en-US" sz="2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控制盒模型的显示方式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none</a:t>
                      </a:r>
                      <a:r>
                        <a:rPr lang="zh-CN" altLang="en-US" sz="2400" b="0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：此元素不会被显示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8923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block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：此元素将显示为块级元素，此元素前后会带有换行符，支持高度和宽度的设置</a:t>
                      </a:r>
                      <a:endParaRPr lang="zh-CN" altLang="en-US" sz="2400" dirty="0">
                        <a:solidFill>
                          <a:srgbClr val="003300"/>
                        </a:solidFill>
                      </a:endParaRPr>
                    </a:p>
                  </a:txBody>
                  <a:tcPr anchor="ctr"/>
                </a:tc>
              </a:tr>
              <a:tr h="8923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inline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：默认值，此元素会被显示为内联元素，元素前后没有换行符</a:t>
                      </a:r>
                      <a:endParaRPr lang="zh-CN" altLang="en-US" sz="2400" dirty="0">
                        <a:solidFill>
                          <a:srgbClr val="003300"/>
                        </a:solidFill>
                      </a:endParaRPr>
                    </a:p>
                  </a:txBody>
                  <a:tcPr anchor="ctr"/>
                </a:tc>
              </a:tr>
              <a:tr h="4957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inline-block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：行内块元素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2890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inline-table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：默认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table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原属于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block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盒模型，利用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inline-table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使得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table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既可以设置高度和宽度，在其左右也可以出现其他内容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957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list-item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：目标显示为类似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b="0" kern="1200" dirty="0" err="1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的列表元素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923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run-in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：类似</a:t>
                      </a:r>
                      <a:r>
                        <a:rPr lang="en-US" altLang="zh-CN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inline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盒模型，用于把内容显示在她后面的元素内部，但是</a:t>
                      </a:r>
                      <a:r>
                        <a:rPr lang="en-US" altLang="zh-CN" sz="2400" b="0" kern="1200" dirty="0" err="1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firefox</a:t>
                      </a:r>
                      <a:r>
                        <a:rPr lang="zh-CN" altLang="en-US" sz="2400" b="0" kern="120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900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dispaly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3117032" cy="523220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>
                <a:latin typeface="+mn-ea"/>
              </a:rPr>
              <a:t>收缩</a:t>
            </a:r>
            <a:r>
              <a:rPr lang="zh-CN" altLang="en-US" sz="2800" dirty="0" smtClean="0">
                <a:latin typeface="+mn-ea"/>
              </a:rPr>
              <a:t>“部门管理”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52736"/>
            <a:ext cx="5666259" cy="424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55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" y="925655"/>
            <a:ext cx="8604448" cy="41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83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、鼠标形状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37042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默认情况下，光标会根据用户的操作发生变化：如</a:t>
            </a:r>
            <a:endParaRPr lang="en-US" altLang="zh-CN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当鼠标悬停在链接上时，光标指针变为手形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当鼠标悬停在文本区时，会显示</a:t>
            </a: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I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形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当鼠标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悬停在按钮上，光标会显示为箭头</a:t>
            </a:r>
            <a:endParaRPr lang="en-US" altLang="zh-CN" sz="2400" b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smtClean="0">
                <a:latin typeface="+mn-ea"/>
              </a:rPr>
              <a:t>cursor</a:t>
            </a:r>
            <a:r>
              <a:rPr lang="zh-CN" altLang="en-US" sz="2800" dirty="0" smtClean="0">
                <a:latin typeface="+mn-ea"/>
              </a:rPr>
              <a:t>属性，可以自定义鼠标样式</a:t>
            </a:r>
            <a:endParaRPr lang="en-US" altLang="zh-CN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可以为用户提供一种可视化的暗示，提示可以进行的操作</a:t>
            </a:r>
            <a:endParaRPr lang="zh-CN" altLang="en-US" sz="2400" b="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8553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908720"/>
          <a:ext cx="9144000" cy="594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04"/>
                <a:gridCol w="7236296"/>
              </a:tblGrid>
              <a:tr h="300784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3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3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52344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需使用的自定义光标的 </a:t>
                      </a:r>
                      <a:r>
                        <a:rPr lang="en-US" altLang="zh-CN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注释：请在此列表的末端始终定义一种普通的光标，以防没有由 </a:t>
                      </a:r>
                      <a:r>
                        <a:rPr lang="en-US" altLang="zh-CN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定义的可用光标。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默认光标（通常是一个箭头）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auto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默认。浏览器设置的光标。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crosshair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光标呈现为十字线。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pointer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光标呈现为指示链接的指针（一只手）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move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此光标指示某对象可被移动。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e-resize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此光标指示矩形框的边缘可被向右（东）移动。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ne-resize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此光标指示矩形框的边缘可被向上及向右移动（北</a:t>
                      </a:r>
                      <a:r>
                        <a:rPr lang="en-US" altLang="zh-CN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东）。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nw-resize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此光标指示矩形框的边缘可被向上及向左移动（北</a:t>
                      </a:r>
                      <a:r>
                        <a:rPr lang="en-US" altLang="zh-CN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西）。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n-resize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此光标指示矩形框的边缘可被向上（北）移动。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se-resize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此光标指示矩形框的边缘可被向下及向右移动（南</a:t>
                      </a:r>
                      <a:r>
                        <a:rPr lang="en-US" altLang="zh-CN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东）。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sw-resize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此光标指示矩形框的边缘可被向下及向左移动（南</a:t>
                      </a:r>
                      <a:r>
                        <a:rPr lang="en-US" altLang="zh-CN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西）。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s-resize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此光标指示矩形框的边缘可被向下移动（南）。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w-resize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此光标指示矩形框的边缘可被向左移动（西）。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此光标指示文本。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wait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此光标指示程序正忙（通常是一只表或沙漏）。</a:t>
                      </a:r>
                    </a:p>
                  </a:txBody>
                  <a:tcPr marL="57150" marR="142875" marT="57150" marB="57150" anchor="ctr"/>
                </a:tc>
              </a:tr>
              <a:tr h="32031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help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b="0" i="0" dirty="0">
                          <a:solidFill>
                            <a:srgbClr val="003300"/>
                          </a:solidFill>
                          <a:effectLst/>
                          <a:latin typeface="+mn-ea"/>
                          <a:ea typeface="+mn-ea"/>
                        </a:rPr>
                        <a:t>此光标指示可用的帮助（通常是一个问号或一个气球）。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609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3216684" cy="1384995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 smtClean="0">
                <a:latin typeface="+mn-ea"/>
              </a:rPr>
              <a:t>更换鼠标样式，鼠标放在超链接上显示不同样式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715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115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  <a:r>
              <a:rPr lang="en-US" altLang="zh-CN" dirty="0" smtClean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zh-CN" altLang="en-US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187624" y="1916832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/>
          </p:nvPr>
        </p:nvGraphicFramePr>
        <p:xfrm>
          <a:off x="179512" y="1052736"/>
          <a:ext cx="8784976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971920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浮动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0983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浮动</a:t>
            </a:r>
            <a:r>
              <a:rPr lang="zh-CN" altLang="en-US" sz="2800" dirty="0" smtClean="0">
                <a:latin typeface="+mn-ea"/>
              </a:rPr>
              <a:t>定位：</a:t>
            </a:r>
            <a:r>
              <a:rPr lang="zh-CN" altLang="en-US" sz="2800" dirty="0">
                <a:latin typeface="+mn-ea"/>
              </a:rPr>
              <a:t>让元素脱离流定位，将其放置在父元素的左边或者右边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浮动元素可以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向左或者向右移动，直到它的外边缘碰到父元素或者另一个浮动框的边框为止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 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不管如何浮动，元素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依旧位于父元素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之内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4" name="内容占位符 1"/>
          <p:cNvGraphicFramePr>
            <a:graphicFrameLocks/>
          </p:cNvGraphicFramePr>
          <p:nvPr>
            <p:extLst/>
          </p:nvPr>
        </p:nvGraphicFramePr>
        <p:xfrm>
          <a:off x="1" y="3212976"/>
          <a:ext cx="914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783"/>
                <a:gridCol w="3384376"/>
                <a:gridCol w="3131841"/>
              </a:tblGrid>
              <a:tr h="123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属性名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属性说明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属性值示例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2605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zh-CN" altLang="en-US" sz="2400" b="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</a:rPr>
                        <a:t>控制组件如何浮动</a:t>
                      </a:r>
                      <a:endParaRPr lang="zh-CN" altLang="en-US" sz="2400" b="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</a:rPr>
                        <a:t>left</a:t>
                      </a:r>
                    </a:p>
                  </a:txBody>
                  <a:tcPr anchor="ctr"/>
                </a:tc>
              </a:tr>
              <a:tr h="226050">
                <a:tc vMerge="1"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rgbClr val="003300"/>
                          </a:solidFill>
                          <a:latin typeface="+mn-ea"/>
                          <a:ea typeface="+mn-ea"/>
                        </a:rPr>
                        <a:t>right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7244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67463"/>
            <a:ext cx="3600400" cy="32284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1" y="960644"/>
            <a:ext cx="3486739" cy="32295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45" y="4185654"/>
            <a:ext cx="3024336" cy="26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83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示例：浮动定位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2160591"/>
          </a:xfr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dirty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dirty="0">
              <a:solidFill>
                <a:srgbClr val="FF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divr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{width:200px;height:200px;background-color:red;}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divg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{width:200px;height:200px;background-color:blue;}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divb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{width:200px;height:200px;background-color:green;}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div[id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*=div]{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float:left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;}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088010"/>
            <a:ext cx="9144000" cy="15696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id="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divr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"&gt;&lt;/div&gt;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id="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divg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"&gt;&lt;/div&gt;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id="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divb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504843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：使用了内部样式的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3983"/>
            <a:ext cx="9144000" cy="594008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ts val="2400"/>
              </a:lnSpc>
            </a:pPr>
            <a:r>
              <a:rPr lang="en-US" altLang="zh-CN" sz="2400" b="1" dirty="0"/>
              <a:t>&lt;html&gt;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&lt;head&gt;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&lt;meta charset="utf-8"&gt;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&lt;title&gt;</a:t>
            </a:r>
            <a:r>
              <a:rPr lang="zh-CN" altLang="en-US" sz="2400" b="1" dirty="0" smtClean="0"/>
              <a:t>使用内部样式</a:t>
            </a:r>
            <a:r>
              <a:rPr lang="en-US" altLang="zh-CN" sz="2400" b="1" dirty="0" smtClean="0"/>
              <a:t>&lt;/</a:t>
            </a:r>
            <a:r>
              <a:rPr lang="en-US" altLang="zh-CN" sz="2400" b="1" dirty="0"/>
              <a:t>title&gt;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FF00"/>
                </a:solidFill>
              </a:rPr>
              <a:t>&lt;</a:t>
            </a:r>
            <a:r>
              <a:rPr lang="en-US" altLang="zh-CN" sz="2400" b="1" dirty="0"/>
              <a:t>style</a:t>
            </a:r>
            <a:r>
              <a:rPr lang="en-US" altLang="zh-CN" sz="2400" b="1" dirty="0">
                <a:solidFill>
                  <a:srgbClr val="FFFF00"/>
                </a:solidFill>
              </a:rPr>
              <a:t> type="text/</a:t>
            </a:r>
            <a:r>
              <a:rPr lang="en-US" altLang="zh-CN" sz="2400" b="1" dirty="0" err="1">
                <a:solidFill>
                  <a:srgbClr val="FFFF00"/>
                </a:solidFill>
              </a:rPr>
              <a:t>css</a:t>
            </a:r>
            <a:r>
              <a:rPr lang="en-US" altLang="zh-CN" sz="2400" b="1" dirty="0">
                <a:solidFill>
                  <a:srgbClr val="FFFF00"/>
                </a:solidFill>
              </a:rPr>
              <a:t>"&gt;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  p{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align:center</a:t>
            </a:r>
            <a:r>
              <a:rPr lang="en-US" altLang="zh-CN" sz="2400" b="1" dirty="0"/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color:blue</a:t>
            </a:r>
            <a:r>
              <a:rPr lang="en-US" altLang="zh-CN" sz="2400" b="1" dirty="0"/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    font-size:30px;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    font-family:</a:t>
            </a:r>
            <a:r>
              <a:rPr lang="zh-CN" altLang="en-US" sz="2400" b="1" dirty="0"/>
              <a:t>黑体</a:t>
            </a:r>
            <a:r>
              <a:rPr lang="en-US" altLang="zh-CN" sz="2400" b="1" dirty="0"/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  </a:t>
            </a: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FF00"/>
                </a:solidFill>
              </a:rPr>
              <a:t>&lt;/style&gt;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&lt;/head&gt;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&lt;body&gt;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&lt;p&gt;</a:t>
            </a:r>
            <a:r>
              <a:rPr lang="zh-CN" altLang="en-US" sz="2400" b="1" dirty="0"/>
              <a:t>九江学院</a:t>
            </a:r>
            <a:r>
              <a:rPr lang="en-US" altLang="zh-CN" sz="2400" b="1" dirty="0"/>
              <a:t>&lt;/p&gt;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&lt;p&gt;</a:t>
            </a:r>
            <a:r>
              <a:rPr lang="zh-CN" altLang="en-US" sz="2400" b="1" dirty="0"/>
              <a:t>信息科学与技术学院</a:t>
            </a:r>
            <a:r>
              <a:rPr lang="en-US" altLang="zh-CN" sz="2400" b="1" dirty="0"/>
              <a:t>&lt;/p&gt;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  &lt;p&gt;</a:t>
            </a:r>
            <a:r>
              <a:rPr lang="zh-CN" altLang="en-US" sz="2400" b="1" dirty="0"/>
              <a:t>前进东路</a:t>
            </a:r>
            <a:r>
              <a:rPr lang="en-US" altLang="zh-CN" sz="2400" b="1" dirty="0"/>
              <a:t>551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&lt;/p&gt;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  &lt;/body&gt;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/>
              <a:t>&lt;/html</a:t>
            </a:r>
            <a:r>
              <a:rPr lang="en-US" altLang="zh-CN" sz="24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7417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浮动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定位的消除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960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clear</a:t>
            </a:r>
            <a:r>
              <a:rPr lang="zh-CN" altLang="en-US" sz="2800" dirty="0">
                <a:latin typeface="+mn-ea"/>
              </a:rPr>
              <a:t>属性用于消除浮动所带来的</a:t>
            </a:r>
            <a:r>
              <a:rPr lang="zh-CN" altLang="en-US" sz="2800" dirty="0" smtClean="0">
                <a:latin typeface="+mn-ea"/>
              </a:rPr>
              <a:t>影响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- none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：默认值，即不消除影响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- left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：元素的左边不允许出现浮动元素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- right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：元素的右边不允许出现浮动元素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 - both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：元素的两边均不允许出现浮动元素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0" y="3284984"/>
            <a:ext cx="9144000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smtClean="0">
                <a:solidFill>
                  <a:srgbClr val="FFFF00"/>
                </a:solidFill>
                <a:latin typeface="+mn-ea"/>
              </a:rPr>
              <a:t>CSS</a:t>
            </a:r>
            <a:r>
              <a:rPr lang="zh-CN" altLang="en-US" sz="2400" smtClean="0">
                <a:solidFill>
                  <a:srgbClr val="FFFF00"/>
                </a:solidFill>
                <a:latin typeface="+mn-ea"/>
              </a:rPr>
              <a:t>代码：</a:t>
            </a:r>
            <a:endParaRPr lang="en-US" altLang="zh-CN" sz="2400" smtClean="0">
              <a:solidFill>
                <a:srgbClr val="FFFF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+mn-ea"/>
              </a:rPr>
              <a:t>#divr{width:200px;height:200px;background-color:red;}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+mn-ea"/>
              </a:rPr>
              <a:t>#divg{width:200px;height:200px;background-color:blue;}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+mn-ea"/>
              </a:rPr>
              <a:t>#divb{width:200px;height:200px;background-color:green;}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+mn-ea"/>
              </a:rPr>
              <a:t>div[id*=div]{float:left;}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58574"/>
            <a:ext cx="9144000" cy="15696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id="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divr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"&gt;&lt;/div&gt;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id="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divg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" 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style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="</a:t>
            </a:r>
            <a:r>
              <a:rPr lang="en-US" altLang="zh-CN" sz="2400" b="1" dirty="0" err="1">
                <a:solidFill>
                  <a:srgbClr val="FFFF00"/>
                </a:solidFill>
                <a:latin typeface="+mn-ea"/>
                <a:ea typeface="+mn-ea"/>
              </a:rPr>
              <a:t>clear:left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;"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&gt;&lt;/div&gt;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&lt;div id="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divb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380275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负边距艺术：并列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自适应同高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3645024"/>
            <a:ext cx="77866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003300"/>
                </a:solidFill>
                <a:latin typeface="+mn-ea"/>
                <a:ea typeface="+mn-ea"/>
              </a:rPr>
              <a:t>解题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思路：</a:t>
            </a:r>
            <a:endParaRPr lang="en-US" altLang="zh-CN" sz="2400" b="1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：添加一个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行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列的表格，利用“同行的表格同高”的特性，自动完成高度的统一</a:t>
            </a:r>
            <a:endParaRPr lang="en-US" altLang="zh-CN" sz="2400" b="1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：在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个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DIV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外部嵌套一个</a:t>
            </a:r>
            <a:r>
              <a:rPr lang="en-US" altLang="zh-CN" sz="2400" b="1" dirty="0" err="1" smtClean="0">
                <a:solidFill>
                  <a:srgbClr val="003300"/>
                </a:solidFill>
                <a:latin typeface="+mn-ea"/>
                <a:ea typeface="+mn-ea"/>
              </a:rPr>
              <a:t>overflow:hidden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div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，利用“负边距”实现高度的统一</a:t>
            </a:r>
            <a:endParaRPr lang="en-US" altLang="zh-CN" sz="2400" b="1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：使用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JavaScript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计算最高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div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的高度，再动态调整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个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DIV</a:t>
            </a:r>
            <a:r>
              <a:rPr lang="zh-CN" altLang="en-US" sz="2400" b="1" dirty="0" smtClean="0">
                <a:solidFill>
                  <a:srgbClr val="003300"/>
                </a:solidFill>
                <a:latin typeface="+mn-ea"/>
                <a:ea typeface="+mn-ea"/>
              </a:rPr>
              <a:t>高度，实现高度的统一</a:t>
            </a:r>
            <a:endParaRPr lang="zh-CN" altLang="en-US" sz="24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9472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075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、位置定位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6816" y="980728"/>
          <a:ext cx="89496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537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(1)*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877672" cy="14773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>
                <a:latin typeface="+mn-ea"/>
              </a:rPr>
              <a:t>相对定位</a:t>
            </a:r>
            <a:r>
              <a:rPr lang="en-US" altLang="zh-CN" sz="2800" dirty="0" smtClean="0">
                <a:latin typeface="+mn-ea"/>
              </a:rPr>
              <a:t>relative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b="0" dirty="0" smtClean="0">
                <a:latin typeface="+mn-ea"/>
              </a:rPr>
              <a:t>元素</a:t>
            </a:r>
            <a:r>
              <a:rPr lang="zh-CN" altLang="en-US" sz="2800" b="0" dirty="0">
                <a:latin typeface="+mn-ea"/>
              </a:rPr>
              <a:t>原本所占的空间不</a:t>
            </a:r>
            <a:r>
              <a:rPr lang="zh-CN" altLang="en-US" sz="2800" b="0" dirty="0" smtClean="0">
                <a:latin typeface="+mn-ea"/>
              </a:rPr>
              <a:t>释放，元素</a:t>
            </a:r>
            <a:r>
              <a:rPr lang="zh-CN" altLang="en-US" sz="2800" b="0" dirty="0">
                <a:latin typeface="+mn-ea"/>
              </a:rPr>
              <a:t>框会相对于它原来的位置偏移某个距离</a:t>
            </a:r>
            <a:endParaRPr lang="en-US" altLang="zh-CN" sz="2800" b="0" dirty="0"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设置垂直或水平位置，让元素相对于它的起点进行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移动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92896"/>
            <a:ext cx="9144000" cy="1508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设置元素为相对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定位的方法：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-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先设置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position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属性值为</a:t>
            </a:r>
            <a:r>
              <a:rPr lang="en-US" altLang="zh-CN" sz="2400" dirty="0">
                <a:solidFill>
                  <a:srgbClr val="FFFF00"/>
                </a:solidFill>
                <a:latin typeface="+mn-ea"/>
                <a:ea typeface="+mn-ea"/>
              </a:rPr>
              <a:t>relative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-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再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top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right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bottom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left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来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偏移量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278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示例：照片墙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999887"/>
            <a:ext cx="31683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要求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： </a:t>
            </a:r>
            <a:endParaRPr lang="en-US" altLang="zh-CN" sz="2800" b="1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鼠标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放置照片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上和移开时</a:t>
            </a:r>
            <a:r>
              <a:rPr lang="zh-CN" altLang="en-US" sz="2800" b="1" dirty="0">
                <a:solidFill>
                  <a:srgbClr val="003300"/>
                </a:solidFill>
                <a:latin typeface="+mn-ea"/>
                <a:ea typeface="+mn-ea"/>
              </a:rPr>
              <a:t>，照片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  <a:ea typeface="+mn-ea"/>
              </a:rPr>
              <a:t>略微移动位置，模拟动态效果</a:t>
            </a:r>
            <a:endParaRPr lang="en-US" altLang="zh-CN" sz="28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24744"/>
            <a:ext cx="5334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108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参考代码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89670"/>
            <a:ext cx="9144000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CSS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td:hover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{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position:relative;left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:-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5px;top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:-5px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;}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756663"/>
            <a:ext cx="9144000" cy="489364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代码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&lt;table style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="margin:0px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auto;"&gt;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tr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td&gt;&lt;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="images/image1.jpg"/&gt;&lt;/td&gt;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td&gt;&lt;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="images/image2.jpg"/&gt;&lt;/td&gt;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td&gt;&lt;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="images/image3.jpg"/&gt;&lt;/td&gt;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&lt;/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tr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tr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td&gt;&lt;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="images/image4.jpg"/&gt;&lt;/td&gt;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td&gt;&lt;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="images/image5.jpg"/&gt;&lt;/td&gt;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td&gt;&lt;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img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="images/image6.jpg"/&gt;&lt;/td&gt;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&lt;/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tr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table&gt;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649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(2)*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8405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绝对定位</a:t>
            </a:r>
            <a:r>
              <a:rPr lang="en-US" altLang="zh-CN" sz="2800" dirty="0" smtClean="0">
                <a:latin typeface="+mn-ea"/>
              </a:rPr>
              <a:t>absolute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b="0" dirty="0" smtClean="0">
                <a:latin typeface="+mn-ea"/>
              </a:rPr>
              <a:t>将元素内容</a:t>
            </a:r>
            <a:r>
              <a:rPr lang="zh-CN" altLang="en-US" sz="2800" b="0" dirty="0">
                <a:latin typeface="+mn-ea"/>
              </a:rPr>
              <a:t>从当前定位中移</a:t>
            </a:r>
            <a:r>
              <a:rPr lang="zh-CN" altLang="en-US" sz="2800" b="0" dirty="0" smtClean="0">
                <a:latin typeface="+mn-ea"/>
              </a:rPr>
              <a:t>除以释放空间，并</a:t>
            </a:r>
            <a:r>
              <a:rPr lang="zh-CN" altLang="en-US" sz="2800" b="0" dirty="0">
                <a:latin typeface="+mn-ea"/>
              </a:rPr>
              <a:t>使用偏移属性来固定该元素的位置</a:t>
            </a:r>
            <a:endParaRPr lang="en-US" altLang="zh-CN" sz="2800" b="0" dirty="0">
              <a:latin typeface="+mn-ea"/>
            </a:endParaRPr>
          </a:p>
          <a:p>
            <a:pPr marL="723900" indent="-72390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相对于最近的已定位祖先元素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  <a:p>
            <a:pPr marL="609600" indent="-609600"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如果没有</a:t>
            </a:r>
            <a:r>
              <a:rPr lang="zh-CN" altLang="en-US" sz="2400" b="0" dirty="0">
                <a:solidFill>
                  <a:srgbClr val="0070C0"/>
                </a:solidFill>
                <a:latin typeface="+mn-ea"/>
              </a:rPr>
              <a:t>已定位的祖先元素，那么它的位置相对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于</a:t>
            </a:r>
            <a:r>
              <a:rPr lang="en-US" altLang="zh-CN" sz="2400" b="0" dirty="0" smtClean="0">
                <a:solidFill>
                  <a:srgbClr val="0070C0"/>
                </a:solidFill>
                <a:latin typeface="+mn-ea"/>
              </a:rPr>
              <a:t>body</a:t>
            </a:r>
            <a:r>
              <a:rPr lang="zh-CN" altLang="en-US" sz="2400" b="0" dirty="0" smtClean="0">
                <a:solidFill>
                  <a:srgbClr val="0070C0"/>
                </a:solidFill>
                <a:latin typeface="+mn-ea"/>
              </a:rPr>
              <a:t>元素</a:t>
            </a:r>
            <a:endParaRPr lang="en-US" altLang="zh-CN" sz="24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0" y="2852936"/>
            <a:ext cx="9136360" cy="1508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设置元素为绝对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定位的方法：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-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先设置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position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属性值为</a:t>
            </a:r>
            <a:r>
              <a:rPr lang="en-US" altLang="zh-CN" sz="2400" dirty="0">
                <a:solidFill>
                  <a:srgbClr val="FFFF00"/>
                </a:solidFill>
                <a:latin typeface="+mn-ea"/>
                <a:ea typeface="+mn-ea"/>
              </a:rPr>
              <a:t>absolute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-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再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top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right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bottom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left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来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设置偏移量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15530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357568"/>
          </a:xfrm>
        </p:spPr>
        <p:txBody>
          <a:bodyPr/>
          <a:lstStyle/>
          <a:p>
            <a:r>
              <a:rPr lang="zh-CN" altLang="en-US" dirty="0" smtClean="0"/>
              <a:t>是否脱离文档流</a:t>
            </a:r>
            <a:endParaRPr lang="en-US" altLang="zh-CN" dirty="0" smtClean="0"/>
          </a:p>
          <a:p>
            <a:r>
              <a:rPr lang="zh-CN" altLang="en-US" dirty="0" smtClean="0"/>
              <a:t>相对什么对象进行定位</a:t>
            </a:r>
            <a:endParaRPr lang="en-US" altLang="zh-CN" dirty="0" smtClean="0"/>
          </a:p>
          <a:p>
            <a:r>
              <a:rPr lang="zh-CN" altLang="en-US" dirty="0" smtClean="0"/>
              <a:t>添加父元素，如何定位</a:t>
            </a:r>
            <a:endParaRPr lang="en-US" altLang="zh-CN" dirty="0" smtClean="0"/>
          </a:p>
          <a:p>
            <a:r>
              <a:rPr lang="zh-CN" altLang="en-US" dirty="0" smtClean="0"/>
              <a:t>父元素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属性的设置是否有影响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149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经验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：垂直居中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543432"/>
            <a:ext cx="9144000" cy="2308324"/>
          </a:xfrm>
          <a:prstGeom prst="rect">
            <a:avLst/>
          </a:prstGeom>
          <a:solidFill>
            <a:schemeClr val="accent3">
              <a:lumMod val="50000"/>
            </a:schemeClr>
          </a:solidFill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CSS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代码：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div{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background-color:red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; width:200px;height:200px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position:absolute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left:0px;top:0px;right:0px;bottom:0px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margin:auto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}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" y="980728"/>
            <a:ext cx="9143999" cy="5232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利用绝对定位与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</a:rPr>
              <a:t>auto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值实现水平和垂直方向的居中</a:t>
            </a:r>
            <a:endParaRPr lang="zh-CN" altLang="en-US" sz="28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4807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80728"/>
            <a:ext cx="7379733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67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辅导</Template>
  <TotalTime>11142</TotalTime>
  <Words>8601</Words>
  <Application>Microsoft Office PowerPoint</Application>
  <PresentationFormat>全屏显示(4:3)</PresentationFormat>
  <Paragraphs>1277</Paragraphs>
  <Slides>112</Slides>
  <Notes>88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0" baseType="lpstr">
      <vt:lpstr>Arial Unicode MS</vt:lpstr>
      <vt:lpstr>黑体</vt:lpstr>
      <vt:lpstr>宋体</vt:lpstr>
      <vt:lpstr>Arial</vt:lpstr>
      <vt:lpstr>Calibri</vt:lpstr>
      <vt:lpstr>Tahoma</vt:lpstr>
      <vt:lpstr>Wingdings</vt:lpstr>
      <vt:lpstr>自定义设计方案</vt:lpstr>
      <vt:lpstr>Java Web程序设计</vt:lpstr>
      <vt:lpstr>CSS概述</vt:lpstr>
      <vt:lpstr> 什么是CSS？</vt:lpstr>
      <vt:lpstr>如何使用CSS</vt:lpstr>
      <vt:lpstr>PowerPoint 演示文稿</vt:lpstr>
      <vt:lpstr>内联样式</vt:lpstr>
      <vt:lpstr>案例1：使用了内联样式的页面</vt:lpstr>
      <vt:lpstr>内部样式</vt:lpstr>
      <vt:lpstr>案例2：使用了内部样式的页面</vt:lpstr>
      <vt:lpstr>外部样式</vt:lpstr>
      <vt:lpstr>PowerPoint 演示文稿</vt:lpstr>
      <vt:lpstr>案例3：使用了外部样式的页面</vt:lpstr>
      <vt:lpstr>Java Web程序设计</vt:lpstr>
      <vt:lpstr>CSS语法</vt:lpstr>
      <vt:lpstr>CSS的语法规范</vt:lpstr>
      <vt:lpstr>CSS规则特性</vt:lpstr>
      <vt:lpstr>样式优先级</vt:lpstr>
      <vt:lpstr>CSS规则特性示例</vt:lpstr>
      <vt:lpstr>Java Web程序设计</vt:lpstr>
      <vt:lpstr> 选择器分类</vt:lpstr>
      <vt:lpstr>（1）元素选择器 *</vt:lpstr>
      <vt:lpstr>示例：元素选择器</vt:lpstr>
      <vt:lpstr>（2）类选择器 *</vt:lpstr>
      <vt:lpstr>示例：类选择器</vt:lpstr>
      <vt:lpstr>（3）ID选择器 *</vt:lpstr>
      <vt:lpstr>示例：ID选择器</vt:lpstr>
      <vt:lpstr>（4）选择器组</vt:lpstr>
      <vt:lpstr>示例：选择器组</vt:lpstr>
      <vt:lpstr>（5）派生选择器</vt:lpstr>
      <vt:lpstr>派生选择器示例</vt:lpstr>
      <vt:lpstr>示例：派生选择器</vt:lpstr>
      <vt:lpstr>示例：派生选择器</vt:lpstr>
      <vt:lpstr>（6）伪类选择器 *</vt:lpstr>
      <vt:lpstr>示例：伪类选择器</vt:lpstr>
      <vt:lpstr>（7）属性选择器</vt:lpstr>
      <vt:lpstr>示例：属性选择器</vt:lpstr>
      <vt:lpstr>Java Web程序设计</vt:lpstr>
      <vt:lpstr>CSS声明1  边框和背景</vt:lpstr>
      <vt:lpstr>1.border</vt:lpstr>
      <vt:lpstr>Border示例</vt:lpstr>
      <vt:lpstr>度量单位</vt:lpstr>
      <vt:lpstr>颜色表示</vt:lpstr>
      <vt:lpstr>border-style属性值</vt:lpstr>
      <vt:lpstr>圆角边框：border-radius</vt:lpstr>
      <vt:lpstr>PowerPoint 演示文稿</vt:lpstr>
      <vt:lpstr>示例：圆角边框</vt:lpstr>
      <vt:lpstr>练习1</vt:lpstr>
      <vt:lpstr>Border 续</vt:lpstr>
      <vt:lpstr>自适应高度的box</vt:lpstr>
      <vt:lpstr>2.box</vt:lpstr>
      <vt:lpstr>PowerPoint 演示文稿</vt:lpstr>
      <vt:lpstr>PowerPoint 演示文稿</vt:lpstr>
      <vt:lpstr>box示例1</vt:lpstr>
      <vt:lpstr>(1)、四边统一设置</vt:lpstr>
      <vt:lpstr>(2)、四边分别设置</vt:lpstr>
      <vt:lpstr>(3)、单边分别设置</vt:lpstr>
      <vt:lpstr>(4)、对边设置</vt:lpstr>
      <vt:lpstr>经验：活用auto值</vt:lpstr>
      <vt:lpstr>3.背景设置</vt:lpstr>
      <vt:lpstr>PowerPoint 演示文稿</vt:lpstr>
      <vt:lpstr>(1)背景颜色</vt:lpstr>
      <vt:lpstr>1、背景颜色</vt:lpstr>
      <vt:lpstr>(2)背景图片</vt:lpstr>
      <vt:lpstr>PowerPoint 演示文稿</vt:lpstr>
      <vt:lpstr>3、背景图片布局</vt:lpstr>
      <vt:lpstr>(1)图片变形</vt:lpstr>
      <vt:lpstr>(2)图片平铺</vt:lpstr>
      <vt:lpstr>(3)指定相对位置</vt:lpstr>
      <vt:lpstr>(4)背景图像是否固定</vt:lpstr>
      <vt:lpstr>CSS声明2  样式设置</vt:lpstr>
      <vt:lpstr>1.文本格式化</vt:lpstr>
      <vt:lpstr>示例：text</vt:lpstr>
      <vt:lpstr>2、表格样式</vt:lpstr>
      <vt:lpstr>PowerPoint 演示文稿</vt:lpstr>
      <vt:lpstr>示例：table</vt:lpstr>
      <vt:lpstr>3、列表样式</vt:lpstr>
      <vt:lpstr>示例：列表样式</vt:lpstr>
      <vt:lpstr>示例：list-style-image</vt:lpstr>
      <vt:lpstr>4、元素样式</vt:lpstr>
      <vt:lpstr>盒模型相关属性</vt:lpstr>
      <vt:lpstr>示例：dispaly</vt:lpstr>
      <vt:lpstr>课堂练习</vt:lpstr>
      <vt:lpstr>5、鼠标形状</vt:lpstr>
      <vt:lpstr>cursor属性</vt:lpstr>
      <vt:lpstr>示例：cursor</vt:lpstr>
      <vt:lpstr>6 元素定位*</vt:lpstr>
      <vt:lpstr>1、*浮动定位</vt:lpstr>
      <vt:lpstr>PowerPoint 演示文稿</vt:lpstr>
      <vt:lpstr>示例：浮动定位</vt:lpstr>
      <vt:lpstr>浮动定位的消除</vt:lpstr>
      <vt:lpstr>负边距艺术：并列div自适应同高</vt:lpstr>
      <vt:lpstr>2、位置定位</vt:lpstr>
      <vt:lpstr>(1)*相对定位</vt:lpstr>
      <vt:lpstr>示例：照片墙</vt:lpstr>
      <vt:lpstr>参考代码</vt:lpstr>
      <vt:lpstr>(2)*绝对定位</vt:lpstr>
      <vt:lpstr>relative和absolute的区别</vt:lpstr>
      <vt:lpstr>经验：垂直居中</vt:lpstr>
      <vt:lpstr>课堂练习</vt:lpstr>
      <vt:lpstr>堆叠顺序</vt:lpstr>
      <vt:lpstr>示例：照片堆</vt:lpstr>
      <vt:lpstr>参考代码</vt:lpstr>
      <vt:lpstr>(3)*固定定位</vt:lpstr>
      <vt:lpstr>示例：不会消失的广告窗口</vt:lpstr>
      <vt:lpstr>参考代码</vt:lpstr>
      <vt:lpstr>(4)静态定位</vt:lpstr>
      <vt:lpstr>(5)继承定位</vt:lpstr>
      <vt:lpstr>实例</vt:lpstr>
      <vt:lpstr>PowerPoint 演示文稿</vt:lpstr>
      <vt:lpstr>练习1-6-1</vt:lpstr>
      <vt:lpstr>Ex1-6-4：示例</vt:lpstr>
      <vt:lpstr>示例：cursor</vt:lpstr>
    </vt:vector>
  </TitlesOfParts>
  <Manager>xx</Manager>
  <Company>jju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Web程序设计</dc:title>
  <dc:creator>袁媛;章毅</dc:creator>
  <cp:lastModifiedBy>yy</cp:lastModifiedBy>
  <cp:revision>451</cp:revision>
  <cp:lastPrinted>1601-01-01T00:00:00Z</cp:lastPrinted>
  <dcterms:created xsi:type="dcterms:W3CDTF">2010-11-08T01:20:22Z</dcterms:created>
  <dcterms:modified xsi:type="dcterms:W3CDTF">2018-09-14T01:47:30Z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TC010596892052</vt:lpwstr>
  </property>
</Properties>
</file>