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60" r:id="rId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492" autoAdjust="0"/>
  </p:normalViewPr>
  <p:slideViewPr>
    <p:cSldViewPr>
      <p:cViewPr varScale="1">
        <p:scale>
          <a:sx n="86" d="100"/>
          <a:sy n="86" d="100"/>
        </p:scale>
        <p:origin x="331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0F6DA8-9958-41B6-8E17-DA2649ADCE7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2018年12月27日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CBBB934-E672-4821-88E1-6EC8280F1FAC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045B7DE-1198-4F2F-B574-CA8CAE34164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80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78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04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正方形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5D1E4B0-63FA-46E9-90A3-66B64B061EF8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4C99D79-8A4B-4031-B1E0-AF26F8EDF2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03B33-7DE5-47E1-BDBB-FEAC11FC4729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正方形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5" name="底图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任意多边形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" name="矩形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E2B5A9-0DE1-4158-B503-E8E6C6B8D1C2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79861F-729D-405F-B5DC-6698FACBDCEF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正方形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圆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9" name="底图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任意多边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7CDF89-C99D-402C-92F2-08BE96C865B6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028CD9-F3F7-4AC9-BE77-47B317286E31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A8D71A-7E9C-498C-A8AB-7A98788BDEBD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FBA004-E708-4930-BF05-24778163C927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底图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任意多边形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555A9D-004A-4551-84E9-3298E39BC15C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44E81F-6B8B-4988-85B6-D2CBABCB3861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BBFFB3-4ECF-4D62-AC14-E38D5E3ED022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底图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任意多边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正方形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圆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同侧圆角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929EF71-58CC-4635-9BD3-7731980515F1}" type="datetime2">
              <a:rPr lang="zh-CN" altLang="en-US" smtClean="0"/>
              <a:pPr/>
              <a:t>2018年12月27日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4C99D79-8A4B-4031-B1E0-AF26F8EDF2B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324" y="413195"/>
            <a:ext cx="9141619" cy="1676400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网上订餐系统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A1613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endParaRPr 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332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</a:t>
            </a:r>
            <a:endParaRPr lang="zh-cn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8883" y="1772816"/>
            <a:ext cx="9751060" cy="4399384"/>
          </a:xfrm>
        </p:spPr>
        <p:txBody>
          <a:bodyPr rtlCol="0">
            <a:normAutofit fontScale="92500" lnSpcReduction="10000"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组长：</a:t>
            </a:r>
            <a:r>
              <a:rPr lang="zh-CN" altLang="en-US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施诚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后台登陆页面，后台管理员页面，公告管理功能，前台页面的设计， 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row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的嵌套，问题搜索功能，测试。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组员：</a:t>
            </a:r>
            <a:r>
              <a:rPr lang="zh-CN" altLang="en-US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刘竞择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前台各类菜品排版及设计，模型层的建立，数据库的设计，文档的归纳，软件测试。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组员：</a:t>
            </a:r>
            <a:r>
              <a:rPr lang="zh-CN" altLang="en-US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王秀泽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前台用户登陆注册界面设计，素材的搜集，系统整合，页面适配兼容问题。系统测试。</a:t>
            </a:r>
          </a:p>
          <a:p>
            <a:endParaRPr 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网上订餐系统功能介绍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FA4776-7EDF-459B-861D-B238624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46" y="1772816"/>
            <a:ext cx="5599878" cy="31683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A36F75-F3E4-4B14-BA47-85341E6BDA11}"/>
              </a:ext>
            </a:extLst>
          </p:cNvPr>
          <p:cNvSpPr txBox="1"/>
          <p:nvPr/>
        </p:nvSpPr>
        <p:spPr>
          <a:xfrm>
            <a:off x="1269876" y="1556792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系统客户端提供给用户选择菜品分类、点餐、保存当前点餐到购物车、提交订单的功能，管理端添加、修改、删除公告以及查看、修改订单状态，以及给平台管理员提供管理用户的功能。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烹饪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91_TF02787942" id="{D80CE222-1FF1-4486-A4C6-3285DDE45FDA}" vid="{55D2B6C2-D86B-46BB-B806-2E73820C652F}"/>
    </a:ext>
  </a:extLst>
</a:theme>
</file>

<file path=ppt/theme/theme2.xml><?xml version="1.0" encoding="utf-8"?>
<a:theme xmlns:a="http://schemas.openxmlformats.org/drawingml/2006/main" name="办公室主题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新鲜食品演示文稿（宽屏）</Template>
  <TotalTime>52</TotalTime>
  <Words>160</Words>
  <Application>Microsoft Office PowerPoint</Application>
  <PresentationFormat>自定义</PresentationFormat>
  <Paragraphs>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微软雅黑 Light</vt:lpstr>
      <vt:lpstr>Arial</vt:lpstr>
      <vt:lpstr>Constantia</vt:lpstr>
      <vt:lpstr>烹饪 16x9</vt:lpstr>
      <vt:lpstr>网上订餐系统</vt:lpstr>
      <vt:lpstr>成员</vt:lpstr>
      <vt:lpstr>网上订餐系统功能介绍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网上订餐系统</dc:title>
  <dc:creator>HP</dc:creator>
  <cp:lastModifiedBy>竞择 刘</cp:lastModifiedBy>
  <cp:revision>8</cp:revision>
  <dcterms:created xsi:type="dcterms:W3CDTF">2018-12-25T12:59:42Z</dcterms:created>
  <dcterms:modified xsi:type="dcterms:W3CDTF">2018-12-27T01:57:13Z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