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D30"/>
    <a:srgbClr val="1C88A3"/>
    <a:srgbClr val="1E92A3"/>
    <a:srgbClr val="2A9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2" autoAdjust="0"/>
    <p:restoredTop sz="90929"/>
  </p:normalViewPr>
  <p:slideViewPr>
    <p:cSldViewPr>
      <p:cViewPr varScale="1">
        <p:scale>
          <a:sx n="110" d="100"/>
          <a:sy n="110" d="100"/>
        </p:scale>
        <p:origin x="8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42484-71D5-1943-A09E-54C2E205D1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597D7-56D8-DB43-99C1-F4CE75BC1B5D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286000" y="0"/>
            <a:ext cx="6858000" cy="533400"/>
          </a:xfrm>
          <a:prstGeom prst="rect">
            <a:avLst/>
          </a:prstGeom>
          <a:solidFill>
            <a:srgbClr val="6C9D3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2286000" cy="533400"/>
          </a:xfrm>
          <a:prstGeom prst="rect">
            <a:avLst/>
          </a:prstGeom>
          <a:solidFill>
            <a:srgbClr val="E4701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Erik Jonsson School of Engineering &amp; Computer Science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FEARLESS</a:t>
            </a:r>
            <a:r>
              <a:rPr lang="en-US" sz="1200">
                <a:solidFill>
                  <a:schemeClr val="bg1"/>
                </a:solidFill>
              </a:rPr>
              <a:t> engineering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232" name="Picture 16" descr="utd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</p:spPr>
      </p:pic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UTD_wdmk_rev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33400" y="152400"/>
            <a:ext cx="1219200" cy="24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FEARLESS</a:t>
            </a:r>
            <a:r>
              <a:rPr lang="en-US" sz="1200">
                <a:solidFill>
                  <a:schemeClr val="bg1"/>
                </a:solidFill>
              </a:rPr>
              <a:t> engineering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216" name="Picture 24" descr="utd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</p:spPr>
      </p:pic>
      <p:sp>
        <p:nvSpPr>
          <p:cNvPr id="8221" name="Rectangle 29"/>
          <p:cNvSpPr>
            <a:spLocks noChangeArrowheads="1"/>
          </p:cNvSpPr>
          <p:nvPr userDrawn="1"/>
        </p:nvSpPr>
        <p:spPr bwMode="auto">
          <a:xfrm>
            <a:off x="0" y="914400"/>
            <a:ext cx="9144000" cy="533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/>
              <a:t>Raytheon Coating Team Data Collection</a:t>
            </a:r>
            <a:endParaRPr lang="en-US" sz="2000" b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813" y="914400"/>
            <a:ext cx="7772400" cy="289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rPr>
              <a:t>Zachary Barnes, Corey Hall, </a:t>
            </a:r>
            <a:r>
              <a:rPr lang="en-US" sz="1800" dirty="0" err="1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rPr>
              <a:t>Gwendolynn</a:t>
            </a:r>
            <a:r>
              <a:rPr lang="en-US" sz="1800" dirty="0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rPr>
              <a:t> </a:t>
            </a:r>
            <a:r>
              <a:rPr lang="en-US" sz="1800" dirty="0" err="1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rPr>
              <a:t>Eskridge</a:t>
            </a:r>
            <a:endParaRPr lang="en-US" sz="1800" dirty="0" smtClean="0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Goal: </a:t>
            </a:r>
            <a:r>
              <a:rPr lang="en-US" sz="1600" dirty="0" smtClean="0"/>
              <a:t>Develop a parser to store machine output to a database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Approach: </a:t>
            </a:r>
            <a:endParaRPr lang="en-US" sz="1600" b="1" dirty="0" smtClean="0"/>
          </a:p>
          <a:p>
            <a:r>
              <a:rPr lang="en-US" sz="1600" dirty="0" smtClean="0"/>
              <a:t>Create </a:t>
            </a:r>
            <a:r>
              <a:rPr lang="en-US" sz="1600" dirty="0" smtClean="0"/>
              <a:t>a windows service using </a:t>
            </a:r>
            <a:r>
              <a:rPr lang="en-US" sz="1600" dirty="0" err="1" smtClean="0"/>
              <a:t>.Net</a:t>
            </a:r>
            <a:r>
              <a:rPr lang="en-US" sz="1600" dirty="0" smtClean="0"/>
              <a:t> to read files on creation. </a:t>
            </a:r>
            <a:endParaRPr lang="en-US" sz="1600" dirty="0" smtClean="0"/>
          </a:p>
          <a:p>
            <a:r>
              <a:rPr lang="en-US" sz="1600" dirty="0" smtClean="0"/>
              <a:t>parse files given rules </a:t>
            </a:r>
            <a:r>
              <a:rPr lang="en-US" sz="1600" dirty="0" smtClean="0"/>
              <a:t>from </a:t>
            </a:r>
            <a:r>
              <a:rPr lang="en-US" sz="1600" dirty="0" smtClean="0"/>
              <a:t>Raytheon</a:t>
            </a:r>
          </a:p>
          <a:p>
            <a:r>
              <a:rPr lang="en-US" sz="1600" dirty="0" smtClean="0"/>
              <a:t>Store the </a:t>
            </a:r>
            <a:r>
              <a:rPr lang="en-US" sz="1600" dirty="0" smtClean="0"/>
              <a:t>resulting values in a </a:t>
            </a:r>
            <a:r>
              <a:rPr lang="en-US" sz="1600" dirty="0" smtClean="0"/>
              <a:t>database</a:t>
            </a:r>
          </a:p>
          <a:p>
            <a:r>
              <a:rPr lang="en-US" sz="1600" dirty="0" smtClean="0"/>
              <a:t>Create a web app for manual data entry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71600" y="1371600"/>
            <a:ext cx="6400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6C9D3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http://upload.wikimedia.org/wikipedia/commons/thumb/7/77/Raytheon.svg/2000px-Raythe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42900"/>
            <a:ext cx="156474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57600"/>
            <a:ext cx="2828281" cy="248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729875"/>
            <a:ext cx="3574116" cy="3413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ECS-whitebackground.pot</Template>
  <TotalTime>307</TotalTime>
  <Words>62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Osaka</vt:lpstr>
      <vt:lpstr>ECS-whitebackground</vt:lpstr>
      <vt:lpstr>Raytheon Coating Team Data Collection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dhm018000</dc:creator>
  <cp:lastModifiedBy>Zach Barnes</cp:lastModifiedBy>
  <cp:revision>17</cp:revision>
  <dcterms:created xsi:type="dcterms:W3CDTF">2011-05-03T04:23:12Z</dcterms:created>
  <dcterms:modified xsi:type="dcterms:W3CDTF">2014-12-10T16:15:57Z</dcterms:modified>
</cp:coreProperties>
</file>