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rcade Gamer" charset="1" panose="00000000000000000000"/>
      <p:regular r:id="rId17"/>
    </p:embeddedFont>
    <p:embeddedFont>
      <p:font typeface="Poppins" charset="1" panose="00000500000000000000"/>
      <p:regular r:id="rId18"/>
    </p:embeddedFont>
    <p:embeddedFont>
      <p:font typeface="Poppins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5.png" Type="http://schemas.openxmlformats.org/officeDocument/2006/relationships/image"/><Relationship Id="rId11" Target="../media/image76.svg" Type="http://schemas.openxmlformats.org/officeDocument/2006/relationships/image"/><Relationship Id="rId12" Target="../media/image77.png" Type="http://schemas.openxmlformats.org/officeDocument/2006/relationships/image"/><Relationship Id="rId13" Target="../media/image78.svg" Type="http://schemas.openxmlformats.org/officeDocument/2006/relationships/image"/><Relationship Id="rId14" Target="../media/image79.png" Type="http://schemas.openxmlformats.org/officeDocument/2006/relationships/image"/><Relationship Id="rId15" Target="../media/image80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69.png" Type="http://schemas.openxmlformats.org/officeDocument/2006/relationships/image"/><Relationship Id="rId3" Target="../media/image70.svg" Type="http://schemas.openxmlformats.org/officeDocument/2006/relationships/image"/><Relationship Id="rId4" Target="../media/image71.png" Type="http://schemas.openxmlformats.org/officeDocument/2006/relationships/image"/><Relationship Id="rId5" Target="../media/image72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73.png" Type="http://schemas.openxmlformats.org/officeDocument/2006/relationships/image"/><Relationship Id="rId9" Target="../media/image7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1.png" Type="http://schemas.openxmlformats.org/officeDocument/2006/relationships/image"/><Relationship Id="rId3" Target="../media/image7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50.svg" Type="http://schemas.openxmlformats.org/officeDocument/2006/relationships/image"/><Relationship Id="rId12" Target="../media/image41.png" Type="http://schemas.openxmlformats.org/officeDocument/2006/relationships/image"/><Relationship Id="rId13" Target="../media/image42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43.png" Type="http://schemas.openxmlformats.org/officeDocument/2006/relationships/image"/><Relationship Id="rId3" Target="../media/image44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Relationship Id="rId9" Target="../media/image4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svg" Type="http://schemas.openxmlformats.org/officeDocument/2006/relationships/image"/><Relationship Id="rId12" Target="../media/image59.png" Type="http://schemas.openxmlformats.org/officeDocument/2006/relationships/image"/><Relationship Id="rId13" Target="../media/image60.svg" Type="http://schemas.openxmlformats.org/officeDocument/2006/relationships/image"/><Relationship Id="rId2" Target="../media/image51.png" Type="http://schemas.openxmlformats.org/officeDocument/2006/relationships/image"/><Relationship Id="rId3" Target="../media/image52.svg" Type="http://schemas.openxmlformats.org/officeDocument/2006/relationships/image"/><Relationship Id="rId4" Target="../media/image53.png" Type="http://schemas.openxmlformats.org/officeDocument/2006/relationships/image"/><Relationship Id="rId5" Target="../media/image54.svg" Type="http://schemas.openxmlformats.org/officeDocument/2006/relationships/image"/><Relationship Id="rId6" Target="../media/image55.png" Type="http://schemas.openxmlformats.org/officeDocument/2006/relationships/image"/><Relationship Id="rId7" Target="../media/image56.svg" Type="http://schemas.openxmlformats.org/officeDocument/2006/relationships/image"/><Relationship Id="rId8" Target="../media/image57.png" Type="http://schemas.openxmlformats.org/officeDocument/2006/relationships/image"/><Relationship Id="rId9" Target="../media/image5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6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41.png" Type="http://schemas.openxmlformats.org/officeDocument/2006/relationships/image"/><Relationship Id="rId15" Target="../media/image42.svg" Type="http://schemas.openxmlformats.org/officeDocument/2006/relationships/image"/><Relationship Id="rId2" Target="../media/image59.png" Type="http://schemas.openxmlformats.org/officeDocument/2006/relationships/image"/><Relationship Id="rId3" Target="../media/image60.svg" Type="http://schemas.openxmlformats.org/officeDocument/2006/relationships/image"/><Relationship Id="rId4" Target="../media/image61.png" Type="http://schemas.openxmlformats.org/officeDocument/2006/relationships/image"/><Relationship Id="rId5" Target="../media/image62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43.png" Type="http://schemas.openxmlformats.org/officeDocument/2006/relationships/image"/><Relationship Id="rId9" Target="../media/image4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63.png" Type="http://schemas.openxmlformats.org/officeDocument/2006/relationships/image"/><Relationship Id="rId5" Target="../media/image64.svg" Type="http://schemas.openxmlformats.org/officeDocument/2006/relationships/image"/><Relationship Id="rId6" Target="../media/image65.png" Type="http://schemas.openxmlformats.org/officeDocument/2006/relationships/image"/><Relationship Id="rId7" Target="../media/image66.svg" Type="http://schemas.openxmlformats.org/officeDocument/2006/relationships/image"/><Relationship Id="rId8" Target="../media/image67.png" Type="http://schemas.openxmlformats.org/officeDocument/2006/relationships/image"/><Relationship Id="rId9" Target="../media/image6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6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41.png" Type="http://schemas.openxmlformats.org/officeDocument/2006/relationships/image"/><Relationship Id="rId15" Target="../media/image42.svg" Type="http://schemas.openxmlformats.org/officeDocument/2006/relationships/image"/><Relationship Id="rId2" Target="../media/image59.png" Type="http://schemas.openxmlformats.org/officeDocument/2006/relationships/image"/><Relationship Id="rId3" Target="../media/image60.svg" Type="http://schemas.openxmlformats.org/officeDocument/2006/relationships/image"/><Relationship Id="rId4" Target="../media/image61.png" Type="http://schemas.openxmlformats.org/officeDocument/2006/relationships/image"/><Relationship Id="rId5" Target="../media/image62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43.png" Type="http://schemas.openxmlformats.org/officeDocument/2006/relationships/image"/><Relationship Id="rId9" Target="../media/image4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14742" y="-3872538"/>
            <a:ext cx="13748604" cy="7749213"/>
          </a:xfrm>
          <a:custGeom>
            <a:avLst/>
            <a:gdLst/>
            <a:ahLst/>
            <a:cxnLst/>
            <a:rect r="r" b="b" t="t" l="l"/>
            <a:pathLst>
              <a:path h="7749213" w="13748604">
                <a:moveTo>
                  <a:pt x="0" y="0"/>
                </a:moveTo>
                <a:lnTo>
                  <a:pt x="13748604" y="0"/>
                </a:lnTo>
                <a:lnTo>
                  <a:pt x="13748604" y="7749213"/>
                </a:lnTo>
                <a:lnTo>
                  <a:pt x="0" y="7749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40788" y="611747"/>
            <a:ext cx="6518512" cy="2275553"/>
          </a:xfrm>
          <a:custGeom>
            <a:avLst/>
            <a:gdLst/>
            <a:ahLst/>
            <a:cxnLst/>
            <a:rect r="r" b="b" t="t" l="l"/>
            <a:pathLst>
              <a:path h="2275553" w="6518512">
                <a:moveTo>
                  <a:pt x="0" y="0"/>
                </a:moveTo>
                <a:lnTo>
                  <a:pt x="6518512" y="0"/>
                </a:lnTo>
                <a:lnTo>
                  <a:pt x="6518512" y="2275553"/>
                </a:lnTo>
                <a:lnTo>
                  <a:pt x="0" y="2275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61852" y="2011308"/>
            <a:ext cx="15364295" cy="6264384"/>
            <a:chOff x="0" y="0"/>
            <a:chExt cx="4046563" cy="164987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46563" cy="1649879"/>
            </a:xfrm>
            <a:custGeom>
              <a:avLst/>
              <a:gdLst/>
              <a:ahLst/>
              <a:cxnLst/>
              <a:rect r="r" b="b" t="t" l="l"/>
              <a:pathLst>
                <a:path h="1649879" w="4046563">
                  <a:moveTo>
                    <a:pt x="25698" y="0"/>
                  </a:moveTo>
                  <a:lnTo>
                    <a:pt x="4020865" y="0"/>
                  </a:lnTo>
                  <a:cubicBezTo>
                    <a:pt x="4027681" y="0"/>
                    <a:pt x="4034217" y="2708"/>
                    <a:pt x="4039036" y="7527"/>
                  </a:cubicBezTo>
                  <a:cubicBezTo>
                    <a:pt x="4043856" y="12346"/>
                    <a:pt x="4046563" y="18883"/>
                    <a:pt x="4046563" y="25698"/>
                  </a:cubicBezTo>
                  <a:lnTo>
                    <a:pt x="4046563" y="1624181"/>
                  </a:lnTo>
                  <a:cubicBezTo>
                    <a:pt x="4046563" y="1630996"/>
                    <a:pt x="4043856" y="1637533"/>
                    <a:pt x="4039036" y="1642352"/>
                  </a:cubicBezTo>
                  <a:cubicBezTo>
                    <a:pt x="4034217" y="1647171"/>
                    <a:pt x="4027681" y="1649879"/>
                    <a:pt x="4020865" y="1649879"/>
                  </a:cubicBezTo>
                  <a:lnTo>
                    <a:pt x="25698" y="1649879"/>
                  </a:lnTo>
                  <a:cubicBezTo>
                    <a:pt x="18883" y="1649879"/>
                    <a:pt x="12346" y="1647171"/>
                    <a:pt x="7527" y="1642352"/>
                  </a:cubicBezTo>
                  <a:cubicBezTo>
                    <a:pt x="2708" y="1637533"/>
                    <a:pt x="0" y="1630996"/>
                    <a:pt x="0" y="1624181"/>
                  </a:cubicBezTo>
                  <a:lnTo>
                    <a:pt x="0" y="25698"/>
                  </a:lnTo>
                  <a:cubicBezTo>
                    <a:pt x="0" y="18883"/>
                    <a:pt x="2708" y="12346"/>
                    <a:pt x="7527" y="7527"/>
                  </a:cubicBezTo>
                  <a:cubicBezTo>
                    <a:pt x="12346" y="2708"/>
                    <a:pt x="18883" y="0"/>
                    <a:pt x="25698" y="0"/>
                  </a:cubicBezTo>
                  <a:close/>
                </a:path>
              </a:pathLst>
            </a:custGeom>
            <a:solidFill>
              <a:srgbClr val="E1D5F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046563" cy="16975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7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481174" y="5638089"/>
            <a:ext cx="611966" cy="989788"/>
          </a:xfrm>
          <a:custGeom>
            <a:avLst/>
            <a:gdLst/>
            <a:ahLst/>
            <a:cxnLst/>
            <a:rect r="r" b="b" t="t" l="l"/>
            <a:pathLst>
              <a:path h="989788" w="611966">
                <a:moveTo>
                  <a:pt x="0" y="0"/>
                </a:moveTo>
                <a:lnTo>
                  <a:pt x="611966" y="0"/>
                </a:lnTo>
                <a:lnTo>
                  <a:pt x="611966" y="989788"/>
                </a:lnTo>
                <a:lnTo>
                  <a:pt x="0" y="989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95625" y="2275553"/>
            <a:ext cx="2886516" cy="514325"/>
          </a:xfrm>
          <a:custGeom>
            <a:avLst/>
            <a:gdLst/>
            <a:ahLst/>
            <a:cxnLst/>
            <a:rect r="r" b="b" t="t" l="l"/>
            <a:pathLst>
              <a:path h="514325" w="2886516">
                <a:moveTo>
                  <a:pt x="0" y="0"/>
                </a:moveTo>
                <a:lnTo>
                  <a:pt x="2886516" y="0"/>
                </a:lnTo>
                <a:lnTo>
                  <a:pt x="2886516" y="514325"/>
                </a:lnTo>
                <a:lnTo>
                  <a:pt x="0" y="5143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86400" y="6123458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5"/>
                </a:lnTo>
                <a:lnTo>
                  <a:pt x="0" y="12502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786786">
            <a:off x="6361111" y="-235806"/>
            <a:ext cx="1799862" cy="2598226"/>
          </a:xfrm>
          <a:custGeom>
            <a:avLst/>
            <a:gdLst/>
            <a:ahLst/>
            <a:cxnLst/>
            <a:rect r="r" b="b" t="t" l="l"/>
            <a:pathLst>
              <a:path h="2598226" w="1799862">
                <a:moveTo>
                  <a:pt x="0" y="0"/>
                </a:moveTo>
                <a:lnTo>
                  <a:pt x="1799861" y="0"/>
                </a:lnTo>
                <a:lnTo>
                  <a:pt x="1799861" y="2598226"/>
                </a:lnTo>
                <a:lnTo>
                  <a:pt x="0" y="25982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481174" y="7135360"/>
            <a:ext cx="2560040" cy="2560040"/>
          </a:xfrm>
          <a:custGeom>
            <a:avLst/>
            <a:gdLst/>
            <a:ahLst/>
            <a:cxnLst/>
            <a:rect r="r" b="b" t="t" l="l"/>
            <a:pathLst>
              <a:path h="2560040" w="2560040">
                <a:moveTo>
                  <a:pt x="0" y="0"/>
                </a:moveTo>
                <a:lnTo>
                  <a:pt x="2560040" y="0"/>
                </a:lnTo>
                <a:lnTo>
                  <a:pt x="2560040" y="2560040"/>
                </a:lnTo>
                <a:lnTo>
                  <a:pt x="0" y="256004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774105" y="8931784"/>
            <a:ext cx="4374886" cy="1527233"/>
          </a:xfrm>
          <a:custGeom>
            <a:avLst/>
            <a:gdLst/>
            <a:ahLst/>
            <a:cxnLst/>
            <a:rect r="r" b="b" t="t" l="l"/>
            <a:pathLst>
              <a:path h="1527233" w="4374886">
                <a:moveTo>
                  <a:pt x="0" y="0"/>
                </a:moveTo>
                <a:lnTo>
                  <a:pt x="4374886" y="0"/>
                </a:lnTo>
                <a:lnTo>
                  <a:pt x="4374886" y="1527232"/>
                </a:lnTo>
                <a:lnTo>
                  <a:pt x="0" y="1527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619214" y="787933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3" y="0"/>
                </a:lnTo>
                <a:lnTo>
                  <a:pt x="481533" y="481534"/>
                </a:lnTo>
                <a:lnTo>
                  <a:pt x="0" y="4815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8700" y="534866"/>
            <a:ext cx="814608" cy="814608"/>
          </a:xfrm>
          <a:custGeom>
            <a:avLst/>
            <a:gdLst/>
            <a:ahLst/>
            <a:cxnLst/>
            <a:rect r="r" b="b" t="t" l="l"/>
            <a:pathLst>
              <a:path h="814608" w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247027" y="8931784"/>
            <a:ext cx="1109147" cy="1109147"/>
          </a:xfrm>
          <a:custGeom>
            <a:avLst/>
            <a:gdLst/>
            <a:ahLst/>
            <a:cxnLst/>
            <a:rect r="r" b="b" t="t" l="l"/>
            <a:pathLst>
              <a:path h="1109147" w="1109147">
                <a:moveTo>
                  <a:pt x="0" y="0"/>
                </a:moveTo>
                <a:lnTo>
                  <a:pt x="1109146" y="0"/>
                </a:lnTo>
                <a:lnTo>
                  <a:pt x="1109146" y="1109147"/>
                </a:lnTo>
                <a:lnTo>
                  <a:pt x="0" y="110914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255665" y="9017533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3" y="0"/>
                </a:lnTo>
                <a:lnTo>
                  <a:pt x="481533" y="481534"/>
                </a:lnTo>
                <a:lnTo>
                  <a:pt x="0" y="4815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45379" y="6123458"/>
            <a:ext cx="4394447" cy="4114800"/>
          </a:xfrm>
          <a:custGeom>
            <a:avLst/>
            <a:gdLst/>
            <a:ahLst/>
            <a:cxnLst/>
            <a:rect r="r" b="b" t="t" l="l"/>
            <a:pathLst>
              <a:path h="4114800" w="4394447">
                <a:moveTo>
                  <a:pt x="0" y="0"/>
                </a:moveTo>
                <a:lnTo>
                  <a:pt x="4394447" y="0"/>
                </a:lnTo>
                <a:lnTo>
                  <a:pt x="43944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38883" y="3162464"/>
            <a:ext cx="14010233" cy="1329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8000">
                <a:solidFill>
                  <a:srgbClr val="2E1B5B"/>
                </a:solidFill>
                <a:latin typeface="Arcade Gamer"/>
                <a:ea typeface="Arcade Gamer"/>
                <a:cs typeface="Arcade Gamer"/>
                <a:sym typeface="Arcade Gamer"/>
              </a:rPr>
              <a:t>Snake ‘N’ Shake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214742" y="6312273"/>
            <a:ext cx="5769834" cy="592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8"/>
              </a:lnSpc>
            </a:pPr>
            <a:r>
              <a:rPr lang="en-US" sz="3299">
                <a:solidFill>
                  <a:srgbClr val="FFE14D"/>
                </a:solidFill>
                <a:latin typeface="Poppins"/>
                <a:ea typeface="Poppins"/>
                <a:cs typeface="Poppins"/>
                <a:sym typeface="Poppins"/>
              </a:rPr>
              <a:t>by Deepali, Mitesh, Krishna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953207" cy="3777358"/>
          </a:xfrm>
          <a:custGeom>
            <a:avLst/>
            <a:gdLst/>
            <a:ahLst/>
            <a:cxnLst/>
            <a:rect r="r" b="b" t="t" l="l"/>
            <a:pathLst>
              <a:path h="3777358" w="2953207">
                <a:moveTo>
                  <a:pt x="0" y="0"/>
                </a:moveTo>
                <a:lnTo>
                  <a:pt x="2953207" y="0"/>
                </a:lnTo>
                <a:lnTo>
                  <a:pt x="2953207" y="3777358"/>
                </a:lnTo>
                <a:lnTo>
                  <a:pt x="0" y="37773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5334793" y="257"/>
            <a:ext cx="1924507" cy="2461579"/>
          </a:xfrm>
          <a:custGeom>
            <a:avLst/>
            <a:gdLst/>
            <a:ahLst/>
            <a:cxnLst/>
            <a:rect r="r" b="b" t="t" l="l"/>
            <a:pathLst>
              <a:path h="2461579" w="1924507">
                <a:moveTo>
                  <a:pt x="1924507" y="0"/>
                </a:moveTo>
                <a:lnTo>
                  <a:pt x="0" y="0"/>
                </a:lnTo>
                <a:lnTo>
                  <a:pt x="0" y="2461579"/>
                </a:lnTo>
                <a:lnTo>
                  <a:pt x="1924507" y="2461579"/>
                </a:lnTo>
                <a:lnTo>
                  <a:pt x="19245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41731" y="8083452"/>
            <a:ext cx="3909923" cy="952599"/>
          </a:xfrm>
          <a:custGeom>
            <a:avLst/>
            <a:gdLst/>
            <a:ahLst/>
            <a:cxnLst/>
            <a:rect r="r" b="b" t="t" l="l"/>
            <a:pathLst>
              <a:path h="952599" w="3909923">
                <a:moveTo>
                  <a:pt x="0" y="0"/>
                </a:moveTo>
                <a:lnTo>
                  <a:pt x="3909923" y="0"/>
                </a:lnTo>
                <a:lnTo>
                  <a:pt x="3909923" y="952599"/>
                </a:lnTo>
                <a:lnTo>
                  <a:pt x="0" y="952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17970" y="6721377"/>
            <a:ext cx="9893119" cy="3273723"/>
          </a:xfrm>
          <a:custGeom>
            <a:avLst/>
            <a:gdLst/>
            <a:ahLst/>
            <a:cxnLst/>
            <a:rect r="r" b="b" t="t" l="l"/>
            <a:pathLst>
              <a:path h="3273723" w="9893119">
                <a:moveTo>
                  <a:pt x="0" y="0"/>
                </a:moveTo>
                <a:lnTo>
                  <a:pt x="9893119" y="0"/>
                </a:lnTo>
                <a:lnTo>
                  <a:pt x="9893119" y="3273722"/>
                </a:lnTo>
                <a:lnTo>
                  <a:pt x="0" y="32737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8970264"/>
            <a:ext cx="7315200" cy="1316736"/>
          </a:xfrm>
          <a:custGeom>
            <a:avLst/>
            <a:gdLst/>
            <a:ahLst/>
            <a:cxnLst/>
            <a:rect r="r" b="b" t="t" l="l"/>
            <a:pathLst>
              <a:path h="1316736" w="7315200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78289" y="8970264"/>
            <a:ext cx="7315200" cy="1316736"/>
          </a:xfrm>
          <a:custGeom>
            <a:avLst/>
            <a:gdLst/>
            <a:ahLst/>
            <a:cxnLst/>
            <a:rect r="r" b="b" t="t" l="l"/>
            <a:pathLst>
              <a:path h="1316736" w="7315200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97046" y="5387902"/>
            <a:ext cx="2235082" cy="4359202"/>
          </a:xfrm>
          <a:custGeom>
            <a:avLst/>
            <a:gdLst/>
            <a:ahLst/>
            <a:cxnLst/>
            <a:rect r="r" b="b" t="t" l="l"/>
            <a:pathLst>
              <a:path h="4359202" w="2235082">
                <a:moveTo>
                  <a:pt x="0" y="0"/>
                </a:moveTo>
                <a:lnTo>
                  <a:pt x="2235082" y="0"/>
                </a:lnTo>
                <a:lnTo>
                  <a:pt x="2235082" y="4359202"/>
                </a:lnTo>
                <a:lnTo>
                  <a:pt x="0" y="43592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179506" y="5387902"/>
            <a:ext cx="2235082" cy="4359202"/>
          </a:xfrm>
          <a:custGeom>
            <a:avLst/>
            <a:gdLst/>
            <a:ahLst/>
            <a:cxnLst/>
            <a:rect r="r" b="b" t="t" l="l"/>
            <a:pathLst>
              <a:path h="4359202" w="2235082">
                <a:moveTo>
                  <a:pt x="0" y="0"/>
                </a:moveTo>
                <a:lnTo>
                  <a:pt x="2235081" y="0"/>
                </a:lnTo>
                <a:lnTo>
                  <a:pt x="2235081" y="4359202"/>
                </a:lnTo>
                <a:lnTo>
                  <a:pt x="0" y="43592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493489" y="8970264"/>
            <a:ext cx="7315200" cy="1316736"/>
          </a:xfrm>
          <a:custGeom>
            <a:avLst/>
            <a:gdLst/>
            <a:ahLst/>
            <a:cxnLst/>
            <a:rect r="r" b="b" t="t" l="l"/>
            <a:pathLst>
              <a:path h="1316736" w="7315200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280529" y="6879008"/>
            <a:ext cx="1589354" cy="2091256"/>
          </a:xfrm>
          <a:custGeom>
            <a:avLst/>
            <a:gdLst/>
            <a:ahLst/>
            <a:cxnLst/>
            <a:rect r="r" b="b" t="t" l="l"/>
            <a:pathLst>
              <a:path h="2091256" w="1589354">
                <a:moveTo>
                  <a:pt x="0" y="0"/>
                </a:moveTo>
                <a:lnTo>
                  <a:pt x="1589354" y="0"/>
                </a:lnTo>
                <a:lnTo>
                  <a:pt x="1589354" y="2091256"/>
                </a:lnTo>
                <a:lnTo>
                  <a:pt x="0" y="20912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744591" y="7091203"/>
            <a:ext cx="3909923" cy="952599"/>
          </a:xfrm>
          <a:custGeom>
            <a:avLst/>
            <a:gdLst/>
            <a:ahLst/>
            <a:cxnLst/>
            <a:rect r="r" b="b" t="t" l="l"/>
            <a:pathLst>
              <a:path h="952599" w="3909923">
                <a:moveTo>
                  <a:pt x="0" y="0"/>
                </a:moveTo>
                <a:lnTo>
                  <a:pt x="3909923" y="0"/>
                </a:lnTo>
                <a:lnTo>
                  <a:pt x="3909923" y="952600"/>
                </a:lnTo>
                <a:lnTo>
                  <a:pt x="0" y="952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755082" y="519900"/>
            <a:ext cx="3141610" cy="1422293"/>
          </a:xfrm>
          <a:custGeom>
            <a:avLst/>
            <a:gdLst/>
            <a:ahLst/>
            <a:cxnLst/>
            <a:rect r="r" b="b" t="t" l="l"/>
            <a:pathLst>
              <a:path h="1422293" w="3141610">
                <a:moveTo>
                  <a:pt x="0" y="0"/>
                </a:moveTo>
                <a:lnTo>
                  <a:pt x="3141610" y="0"/>
                </a:lnTo>
                <a:lnTo>
                  <a:pt x="3141610" y="1422293"/>
                </a:lnTo>
                <a:lnTo>
                  <a:pt x="0" y="142229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767048" y="2528511"/>
            <a:ext cx="10106882" cy="878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3"/>
              </a:lnSpc>
            </a:pPr>
            <a:r>
              <a:rPr lang="en-US" sz="6228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Learnings!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67048" y="3551681"/>
            <a:ext cx="13131715" cy="3289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0997" indent="-335498" lvl="1">
              <a:lnSpc>
                <a:spcPts val="4351"/>
              </a:lnSpc>
              <a:buFont typeface="Arial"/>
              <a:buChar char="•"/>
            </a:pPr>
            <a:r>
              <a:rPr lang="en-US" sz="3107">
                <a:solidFill>
                  <a:srgbClr val="FFD524"/>
                </a:solidFill>
                <a:latin typeface="Poppins"/>
                <a:ea typeface="Poppins"/>
                <a:cs typeface="Poppins"/>
                <a:sym typeface="Poppins"/>
              </a:rPr>
              <a:t>With only the knowledge of dynamic arrays and some GUI we can build such a nice game!</a:t>
            </a:r>
          </a:p>
          <a:p>
            <a:pPr algn="l" marL="670997" indent="-335498" lvl="1">
              <a:lnSpc>
                <a:spcPts val="4351"/>
              </a:lnSpc>
              <a:buFont typeface="Arial"/>
              <a:buChar char="•"/>
            </a:pPr>
            <a:r>
              <a:rPr lang="en-US" sz="3107">
                <a:solidFill>
                  <a:srgbClr val="FFD524"/>
                </a:solidFill>
                <a:latin typeface="Poppins"/>
                <a:ea typeface="Poppins"/>
                <a:cs typeface="Poppins"/>
                <a:sym typeface="Poppins"/>
              </a:rPr>
              <a:t>Maintaining different files for each component makes the code clean and easy to debug.</a:t>
            </a:r>
          </a:p>
          <a:p>
            <a:pPr algn="l" marL="670997" indent="-335498" lvl="1">
              <a:lnSpc>
                <a:spcPts val="4351"/>
              </a:lnSpc>
              <a:buFont typeface="Arial"/>
              <a:buChar char="•"/>
            </a:pPr>
            <a:r>
              <a:rPr lang="en-US" sz="3107">
                <a:solidFill>
                  <a:srgbClr val="FFD524"/>
                </a:solidFill>
                <a:latin typeface="Poppins"/>
                <a:ea typeface="Poppins"/>
                <a:cs typeface="Poppins"/>
                <a:sym typeface="Poppins"/>
              </a:rPr>
              <a:t>Documenting the project helps in revising the entire code once again quickly and helps others to understand the code!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201534" y="1119898"/>
            <a:ext cx="822294" cy="822294"/>
          </a:xfrm>
          <a:custGeom>
            <a:avLst/>
            <a:gdLst/>
            <a:ahLst/>
            <a:cxnLst/>
            <a:rect r="r" b="b" t="t" l="l"/>
            <a:pathLst>
              <a:path h="822294" w="822294">
                <a:moveTo>
                  <a:pt x="0" y="0"/>
                </a:moveTo>
                <a:lnTo>
                  <a:pt x="822295" y="0"/>
                </a:lnTo>
                <a:lnTo>
                  <a:pt x="822295" y="822295"/>
                </a:lnTo>
                <a:lnTo>
                  <a:pt x="0" y="82229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10370" y="4736196"/>
            <a:ext cx="814608" cy="814608"/>
          </a:xfrm>
          <a:custGeom>
            <a:avLst/>
            <a:gdLst/>
            <a:ahLst/>
            <a:cxnLst/>
            <a:rect r="r" b="b" t="t" l="l"/>
            <a:pathLst>
              <a:path h="814608" w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259300" y="3777358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53112" y="3476625"/>
            <a:ext cx="13581776" cy="312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5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Thankyou for playing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334829" y="8373419"/>
            <a:ext cx="7854249" cy="1913581"/>
          </a:xfrm>
          <a:custGeom>
            <a:avLst/>
            <a:gdLst/>
            <a:ahLst/>
            <a:cxnLst/>
            <a:rect r="r" b="b" t="t" l="l"/>
            <a:pathLst>
              <a:path h="1913581" w="7854249">
                <a:moveTo>
                  <a:pt x="0" y="0"/>
                </a:moveTo>
                <a:lnTo>
                  <a:pt x="7854249" y="0"/>
                </a:lnTo>
                <a:lnTo>
                  <a:pt x="7854249" y="1913581"/>
                </a:lnTo>
                <a:lnTo>
                  <a:pt x="0" y="1913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48302" y="8373419"/>
            <a:ext cx="7854249" cy="1913581"/>
          </a:xfrm>
          <a:custGeom>
            <a:avLst/>
            <a:gdLst/>
            <a:ahLst/>
            <a:cxnLst/>
            <a:rect r="r" b="b" t="t" l="l"/>
            <a:pathLst>
              <a:path h="1913581" w="7854249">
                <a:moveTo>
                  <a:pt x="0" y="0"/>
                </a:moveTo>
                <a:lnTo>
                  <a:pt x="7854249" y="0"/>
                </a:lnTo>
                <a:lnTo>
                  <a:pt x="7854249" y="1913581"/>
                </a:lnTo>
                <a:lnTo>
                  <a:pt x="0" y="1913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453767" y="8373419"/>
            <a:ext cx="7854249" cy="1913581"/>
          </a:xfrm>
          <a:custGeom>
            <a:avLst/>
            <a:gdLst/>
            <a:ahLst/>
            <a:cxnLst/>
            <a:rect r="r" b="b" t="t" l="l"/>
            <a:pathLst>
              <a:path h="1913581" w="7854249">
                <a:moveTo>
                  <a:pt x="0" y="0"/>
                </a:moveTo>
                <a:lnTo>
                  <a:pt x="7854249" y="0"/>
                </a:lnTo>
                <a:lnTo>
                  <a:pt x="7854249" y="1913581"/>
                </a:lnTo>
                <a:lnTo>
                  <a:pt x="0" y="1913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5115" y="1028700"/>
            <a:ext cx="2242288" cy="1748984"/>
          </a:xfrm>
          <a:custGeom>
            <a:avLst/>
            <a:gdLst/>
            <a:ahLst/>
            <a:cxnLst/>
            <a:rect r="r" b="b" t="t" l="l"/>
            <a:pathLst>
              <a:path h="1748984" w="2242288">
                <a:moveTo>
                  <a:pt x="0" y="0"/>
                </a:moveTo>
                <a:lnTo>
                  <a:pt x="2242288" y="0"/>
                </a:lnTo>
                <a:lnTo>
                  <a:pt x="2242288" y="1748984"/>
                </a:lnTo>
                <a:lnTo>
                  <a:pt x="0" y="1748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01091" y="6205559"/>
            <a:ext cx="1467770" cy="1467770"/>
          </a:xfrm>
          <a:custGeom>
            <a:avLst/>
            <a:gdLst/>
            <a:ahLst/>
            <a:cxnLst/>
            <a:rect r="r" b="b" t="t" l="l"/>
            <a:pathLst>
              <a:path h="1467770" w="1467770">
                <a:moveTo>
                  <a:pt x="0" y="0"/>
                </a:moveTo>
                <a:lnTo>
                  <a:pt x="1467770" y="0"/>
                </a:lnTo>
                <a:lnTo>
                  <a:pt x="1467770" y="1467769"/>
                </a:lnTo>
                <a:lnTo>
                  <a:pt x="0" y="1467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048302" y="1806872"/>
            <a:ext cx="942238" cy="942238"/>
          </a:xfrm>
          <a:custGeom>
            <a:avLst/>
            <a:gdLst/>
            <a:ahLst/>
            <a:cxnLst/>
            <a:rect r="r" b="b" t="t" l="l"/>
            <a:pathLst>
              <a:path h="942238" w="942238">
                <a:moveTo>
                  <a:pt x="0" y="0"/>
                </a:moveTo>
                <a:lnTo>
                  <a:pt x="942237" y="0"/>
                </a:lnTo>
                <a:lnTo>
                  <a:pt x="942237" y="942237"/>
                </a:lnTo>
                <a:lnTo>
                  <a:pt x="0" y="9422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61479" y="7452556"/>
            <a:ext cx="892288" cy="892288"/>
          </a:xfrm>
          <a:custGeom>
            <a:avLst/>
            <a:gdLst/>
            <a:ahLst/>
            <a:cxnLst/>
            <a:rect r="r" b="b" t="t" l="l"/>
            <a:pathLst>
              <a:path h="892288" w="892288">
                <a:moveTo>
                  <a:pt x="0" y="0"/>
                </a:moveTo>
                <a:lnTo>
                  <a:pt x="892288" y="0"/>
                </a:lnTo>
                <a:lnTo>
                  <a:pt x="892288" y="892288"/>
                </a:lnTo>
                <a:lnTo>
                  <a:pt x="0" y="8922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716364" y="3686175"/>
            <a:ext cx="3611003" cy="1260568"/>
          </a:xfrm>
          <a:custGeom>
            <a:avLst/>
            <a:gdLst/>
            <a:ahLst/>
            <a:cxnLst/>
            <a:rect r="r" b="b" t="t" l="l"/>
            <a:pathLst>
              <a:path h="1260568" w="3611003">
                <a:moveTo>
                  <a:pt x="0" y="0"/>
                </a:moveTo>
                <a:lnTo>
                  <a:pt x="3611003" y="0"/>
                </a:lnTo>
                <a:lnTo>
                  <a:pt x="3611003" y="1260568"/>
                </a:lnTo>
                <a:lnTo>
                  <a:pt x="0" y="12605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334829" y="3686175"/>
            <a:ext cx="3611003" cy="1260568"/>
          </a:xfrm>
          <a:custGeom>
            <a:avLst/>
            <a:gdLst/>
            <a:ahLst/>
            <a:cxnLst/>
            <a:rect r="r" b="b" t="t" l="l"/>
            <a:pathLst>
              <a:path h="1260568" w="3611003">
                <a:moveTo>
                  <a:pt x="0" y="0"/>
                </a:moveTo>
                <a:lnTo>
                  <a:pt x="3611003" y="0"/>
                </a:lnTo>
                <a:lnTo>
                  <a:pt x="3611003" y="1260568"/>
                </a:lnTo>
                <a:lnTo>
                  <a:pt x="0" y="12605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813744" y="5924344"/>
            <a:ext cx="2242288" cy="1748984"/>
          </a:xfrm>
          <a:custGeom>
            <a:avLst/>
            <a:gdLst/>
            <a:ahLst/>
            <a:cxnLst/>
            <a:rect r="r" b="b" t="t" l="l"/>
            <a:pathLst>
              <a:path h="1748984" w="2242288">
                <a:moveTo>
                  <a:pt x="0" y="0"/>
                </a:moveTo>
                <a:lnTo>
                  <a:pt x="2242288" y="0"/>
                </a:lnTo>
                <a:lnTo>
                  <a:pt x="2242288" y="1748984"/>
                </a:lnTo>
                <a:lnTo>
                  <a:pt x="0" y="1748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248595" y="838796"/>
            <a:ext cx="1467770" cy="1467770"/>
          </a:xfrm>
          <a:custGeom>
            <a:avLst/>
            <a:gdLst/>
            <a:ahLst/>
            <a:cxnLst/>
            <a:rect r="r" b="b" t="t" l="l"/>
            <a:pathLst>
              <a:path h="1467770" w="1467770">
                <a:moveTo>
                  <a:pt x="0" y="0"/>
                </a:moveTo>
                <a:lnTo>
                  <a:pt x="1467769" y="0"/>
                </a:lnTo>
                <a:lnTo>
                  <a:pt x="1467769" y="1467770"/>
                </a:lnTo>
                <a:lnTo>
                  <a:pt x="0" y="14677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0266" y="9258300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36395" y="9258300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58720" y="9258300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59719" y="1983443"/>
            <a:ext cx="1589817" cy="2984297"/>
          </a:xfrm>
          <a:custGeom>
            <a:avLst/>
            <a:gdLst/>
            <a:ahLst/>
            <a:cxnLst/>
            <a:rect r="r" b="b" t="t" l="l"/>
            <a:pathLst>
              <a:path h="2984297" w="1589817">
                <a:moveTo>
                  <a:pt x="0" y="0"/>
                </a:moveTo>
                <a:lnTo>
                  <a:pt x="1589817" y="0"/>
                </a:lnTo>
                <a:lnTo>
                  <a:pt x="1589817" y="2984297"/>
                </a:lnTo>
                <a:lnTo>
                  <a:pt x="0" y="29842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1239" y="5418032"/>
            <a:ext cx="4896233" cy="2270072"/>
          </a:xfrm>
          <a:custGeom>
            <a:avLst/>
            <a:gdLst/>
            <a:ahLst/>
            <a:cxnLst/>
            <a:rect r="r" b="b" t="t" l="l"/>
            <a:pathLst>
              <a:path h="2270072" w="4896233">
                <a:moveTo>
                  <a:pt x="0" y="0"/>
                </a:moveTo>
                <a:lnTo>
                  <a:pt x="4896233" y="0"/>
                </a:lnTo>
                <a:lnTo>
                  <a:pt x="4896233" y="2270071"/>
                </a:lnTo>
                <a:lnTo>
                  <a:pt x="0" y="22700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95884" y="5418032"/>
            <a:ext cx="4896233" cy="2270072"/>
          </a:xfrm>
          <a:custGeom>
            <a:avLst/>
            <a:gdLst/>
            <a:ahLst/>
            <a:cxnLst/>
            <a:rect r="r" b="b" t="t" l="l"/>
            <a:pathLst>
              <a:path h="2270072" w="4896233">
                <a:moveTo>
                  <a:pt x="0" y="0"/>
                </a:moveTo>
                <a:lnTo>
                  <a:pt x="4896232" y="0"/>
                </a:lnTo>
                <a:lnTo>
                  <a:pt x="4896232" y="2270071"/>
                </a:lnTo>
                <a:lnTo>
                  <a:pt x="0" y="22700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363067" y="5418032"/>
            <a:ext cx="4896233" cy="2270072"/>
          </a:xfrm>
          <a:custGeom>
            <a:avLst/>
            <a:gdLst/>
            <a:ahLst/>
            <a:cxnLst/>
            <a:rect r="r" b="b" t="t" l="l"/>
            <a:pathLst>
              <a:path h="2270072" w="4896233">
                <a:moveTo>
                  <a:pt x="0" y="0"/>
                </a:moveTo>
                <a:lnTo>
                  <a:pt x="4896233" y="0"/>
                </a:lnTo>
                <a:lnTo>
                  <a:pt x="4896233" y="2270071"/>
                </a:lnTo>
                <a:lnTo>
                  <a:pt x="0" y="22700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70266" y="7688103"/>
            <a:ext cx="1829148" cy="1662862"/>
          </a:xfrm>
          <a:custGeom>
            <a:avLst/>
            <a:gdLst/>
            <a:ahLst/>
            <a:cxnLst/>
            <a:rect r="r" b="b" t="t" l="l"/>
            <a:pathLst>
              <a:path h="1662862" w="1829148">
                <a:moveTo>
                  <a:pt x="0" y="0"/>
                </a:moveTo>
                <a:lnTo>
                  <a:pt x="1829149" y="0"/>
                </a:lnTo>
                <a:lnTo>
                  <a:pt x="1829149" y="1662863"/>
                </a:lnTo>
                <a:lnTo>
                  <a:pt x="0" y="16628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089587" y="2072907"/>
            <a:ext cx="3857382" cy="1402684"/>
          </a:xfrm>
          <a:custGeom>
            <a:avLst/>
            <a:gdLst/>
            <a:ahLst/>
            <a:cxnLst/>
            <a:rect r="r" b="b" t="t" l="l"/>
            <a:pathLst>
              <a:path h="1402684" w="3857382">
                <a:moveTo>
                  <a:pt x="0" y="0"/>
                </a:moveTo>
                <a:lnTo>
                  <a:pt x="3857382" y="0"/>
                </a:lnTo>
                <a:lnTo>
                  <a:pt x="3857382" y="1402684"/>
                </a:lnTo>
                <a:lnTo>
                  <a:pt x="0" y="14026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511663" y="1663419"/>
            <a:ext cx="13264674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How to Play?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6616" y="6354811"/>
            <a:ext cx="4887742" cy="75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>
                <a:solidFill>
                  <a:srgbClr val="2E1B5B"/>
                </a:solidFill>
                <a:latin typeface="Poppins Bold"/>
                <a:ea typeface="Poppins Bold"/>
                <a:cs typeface="Poppins Bold"/>
                <a:sym typeface="Poppins Bold"/>
              </a:rPr>
              <a:t>Press the S button and the </a:t>
            </a:r>
          </a:p>
          <a:p>
            <a:pPr algn="ctr">
              <a:lnSpc>
                <a:spcPts val="2984"/>
              </a:lnSpc>
            </a:pPr>
            <a:r>
              <a:rPr lang="en-US" sz="2132">
                <a:solidFill>
                  <a:srgbClr val="2E1B5B"/>
                </a:solidFill>
                <a:latin typeface="Poppins Bold"/>
                <a:ea typeface="Poppins Bold"/>
                <a:cs typeface="Poppins Bold"/>
                <a:sym typeface="Poppins Bold"/>
              </a:rPr>
              <a:t>game starts!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31399" y="6354811"/>
            <a:ext cx="4887742" cy="75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>
                <a:solidFill>
                  <a:srgbClr val="2E1B5B"/>
                </a:solidFill>
                <a:latin typeface="Poppins Bold"/>
                <a:ea typeface="Poppins Bold"/>
                <a:cs typeface="Poppins Bold"/>
                <a:sym typeface="Poppins Bold"/>
              </a:rPr>
              <a:t>Try to make the snake</a:t>
            </a:r>
          </a:p>
          <a:p>
            <a:pPr algn="ctr">
              <a:lnSpc>
                <a:spcPts val="2984"/>
              </a:lnSpc>
            </a:pPr>
            <a:r>
              <a:rPr lang="en-US" sz="2132">
                <a:solidFill>
                  <a:srgbClr val="2E1B5B"/>
                </a:solidFill>
                <a:latin typeface="Poppins Bold"/>
                <a:ea typeface="Poppins Bold"/>
                <a:cs typeface="Poppins Bold"/>
                <a:sym typeface="Poppins Bold"/>
              </a:rPr>
              <a:t>as long as possible!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28766" y="6354811"/>
            <a:ext cx="4887742" cy="75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>
                <a:solidFill>
                  <a:srgbClr val="2E1B5B"/>
                </a:solidFill>
                <a:latin typeface="Poppins Bold"/>
                <a:ea typeface="Poppins Bold"/>
                <a:cs typeface="Poppins Bold"/>
                <a:sym typeface="Poppins Bold"/>
              </a:rPr>
              <a:t>Snake will die upon eating</a:t>
            </a:r>
          </a:p>
          <a:p>
            <a:pPr algn="ctr">
              <a:lnSpc>
                <a:spcPts val="2984"/>
              </a:lnSpc>
            </a:pPr>
            <a:r>
              <a:rPr lang="en-US" sz="2132">
                <a:solidFill>
                  <a:srgbClr val="2E1B5B"/>
                </a:solidFill>
                <a:latin typeface="Poppins Bold"/>
                <a:ea typeface="Poppins Bold"/>
                <a:cs typeface="Poppins Bold"/>
                <a:sym typeface="Poppins Bold"/>
              </a:rPr>
              <a:t>itself or going out of bounds!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528249" y="3370816"/>
            <a:ext cx="7231503" cy="125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It’s simple and fun to play!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Guidelines are below!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15403" y="5631747"/>
            <a:ext cx="1447905" cy="63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2"/>
              </a:lnSpc>
            </a:pPr>
            <a:r>
              <a:rPr lang="en-US" sz="3516">
                <a:solidFill>
                  <a:srgbClr val="2E1B5B"/>
                </a:solidFill>
                <a:latin typeface="Arcade Gamer"/>
                <a:ea typeface="Arcade Gamer"/>
                <a:cs typeface="Arcade Gamer"/>
                <a:sym typeface="Arcade Gamer"/>
              </a:rPr>
              <a:t>01.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357538" y="5631747"/>
            <a:ext cx="1572923" cy="63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2"/>
              </a:lnSpc>
            </a:pPr>
            <a:r>
              <a:rPr lang="en-US" sz="3516">
                <a:solidFill>
                  <a:srgbClr val="2E1B5B"/>
                </a:solidFill>
                <a:latin typeface="Arcade Gamer"/>
                <a:ea typeface="Arcade Gamer"/>
                <a:cs typeface="Arcade Gamer"/>
                <a:sym typeface="Arcade Gamer"/>
              </a:rPr>
              <a:t>02.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963841" y="5631747"/>
            <a:ext cx="1693892" cy="63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2"/>
              </a:lnSpc>
            </a:pPr>
            <a:r>
              <a:rPr lang="en-US" sz="3516">
                <a:solidFill>
                  <a:srgbClr val="2E1B5B"/>
                </a:solidFill>
                <a:latin typeface="Arcade Gamer"/>
                <a:ea typeface="Arcade Gamer"/>
                <a:cs typeface="Arcade Gamer"/>
                <a:sym typeface="Arcade Gamer"/>
              </a:rPr>
              <a:t>03.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6218999" y="7989370"/>
            <a:ext cx="2661073" cy="967663"/>
          </a:xfrm>
          <a:custGeom>
            <a:avLst/>
            <a:gdLst/>
            <a:ahLst/>
            <a:cxnLst/>
            <a:rect r="r" b="b" t="t" l="l"/>
            <a:pathLst>
              <a:path h="967663" w="2661073">
                <a:moveTo>
                  <a:pt x="0" y="0"/>
                </a:moveTo>
                <a:lnTo>
                  <a:pt x="2661073" y="0"/>
                </a:lnTo>
                <a:lnTo>
                  <a:pt x="2661073" y="967663"/>
                </a:lnTo>
                <a:lnTo>
                  <a:pt x="0" y="9676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074318" y="447394"/>
            <a:ext cx="693478" cy="1301750"/>
          </a:xfrm>
          <a:custGeom>
            <a:avLst/>
            <a:gdLst/>
            <a:ahLst/>
            <a:cxnLst/>
            <a:rect r="r" b="b" t="t" l="l"/>
            <a:pathLst>
              <a:path h="1301750" w="693478">
                <a:moveTo>
                  <a:pt x="0" y="0"/>
                </a:moveTo>
                <a:lnTo>
                  <a:pt x="693477" y="0"/>
                </a:lnTo>
                <a:lnTo>
                  <a:pt x="693477" y="1301750"/>
                </a:lnTo>
                <a:lnTo>
                  <a:pt x="0" y="130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305108" y="447394"/>
            <a:ext cx="2051432" cy="745975"/>
          </a:xfrm>
          <a:custGeom>
            <a:avLst/>
            <a:gdLst/>
            <a:ahLst/>
            <a:cxnLst/>
            <a:rect r="r" b="b" t="t" l="l"/>
            <a:pathLst>
              <a:path h="745975" w="2051432">
                <a:moveTo>
                  <a:pt x="0" y="0"/>
                </a:moveTo>
                <a:lnTo>
                  <a:pt x="2051432" y="0"/>
                </a:lnTo>
                <a:lnTo>
                  <a:pt x="2051432" y="745975"/>
                </a:lnTo>
                <a:lnTo>
                  <a:pt x="0" y="7459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532051" y="8519534"/>
            <a:ext cx="693478" cy="1301750"/>
          </a:xfrm>
          <a:custGeom>
            <a:avLst/>
            <a:gdLst/>
            <a:ahLst/>
            <a:cxnLst/>
            <a:rect r="r" b="b" t="t" l="l"/>
            <a:pathLst>
              <a:path h="1301750" w="693478">
                <a:moveTo>
                  <a:pt x="0" y="0"/>
                </a:moveTo>
                <a:lnTo>
                  <a:pt x="693477" y="0"/>
                </a:lnTo>
                <a:lnTo>
                  <a:pt x="693477" y="1301750"/>
                </a:lnTo>
                <a:lnTo>
                  <a:pt x="0" y="130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7762" y="3350706"/>
            <a:ext cx="15072476" cy="3261136"/>
          </a:xfrm>
          <a:custGeom>
            <a:avLst/>
            <a:gdLst/>
            <a:ahLst/>
            <a:cxnLst/>
            <a:rect r="r" b="b" t="t" l="l"/>
            <a:pathLst>
              <a:path h="3261136" w="15072476">
                <a:moveTo>
                  <a:pt x="0" y="0"/>
                </a:moveTo>
                <a:lnTo>
                  <a:pt x="15072476" y="0"/>
                </a:lnTo>
                <a:lnTo>
                  <a:pt x="15072476" y="3261136"/>
                </a:lnTo>
                <a:lnTo>
                  <a:pt x="0" y="3261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3098" y="6973792"/>
            <a:ext cx="3673920" cy="3313208"/>
          </a:xfrm>
          <a:custGeom>
            <a:avLst/>
            <a:gdLst/>
            <a:ahLst/>
            <a:cxnLst/>
            <a:rect r="r" b="b" t="t" l="l"/>
            <a:pathLst>
              <a:path h="3313208" w="3673920">
                <a:moveTo>
                  <a:pt x="0" y="0"/>
                </a:moveTo>
                <a:lnTo>
                  <a:pt x="3673920" y="0"/>
                </a:lnTo>
                <a:lnTo>
                  <a:pt x="3673920" y="3313208"/>
                </a:lnTo>
                <a:lnTo>
                  <a:pt x="0" y="33132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475535">
            <a:off x="14414831" y="829002"/>
            <a:ext cx="2646894" cy="2064577"/>
          </a:xfrm>
          <a:custGeom>
            <a:avLst/>
            <a:gdLst/>
            <a:ahLst/>
            <a:cxnLst/>
            <a:rect r="r" b="b" t="t" l="l"/>
            <a:pathLst>
              <a:path h="2064577" w="2646894">
                <a:moveTo>
                  <a:pt x="0" y="0"/>
                </a:moveTo>
                <a:lnTo>
                  <a:pt x="2646894" y="0"/>
                </a:lnTo>
                <a:lnTo>
                  <a:pt x="2646894" y="2064578"/>
                </a:lnTo>
                <a:lnTo>
                  <a:pt x="0" y="20645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82193" y="848304"/>
            <a:ext cx="3042493" cy="1178274"/>
          </a:xfrm>
          <a:custGeom>
            <a:avLst/>
            <a:gdLst/>
            <a:ahLst/>
            <a:cxnLst/>
            <a:rect r="r" b="b" t="t" l="l"/>
            <a:pathLst>
              <a:path h="1178274" w="3042493">
                <a:moveTo>
                  <a:pt x="0" y="0"/>
                </a:moveTo>
                <a:lnTo>
                  <a:pt x="3042492" y="0"/>
                </a:lnTo>
                <a:lnTo>
                  <a:pt x="3042492" y="1178275"/>
                </a:lnTo>
                <a:lnTo>
                  <a:pt x="0" y="11782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641927" y="8358687"/>
            <a:ext cx="2096351" cy="1623719"/>
          </a:xfrm>
          <a:custGeom>
            <a:avLst/>
            <a:gdLst/>
            <a:ahLst/>
            <a:cxnLst/>
            <a:rect r="r" b="b" t="t" l="l"/>
            <a:pathLst>
              <a:path h="1623719" w="2096351">
                <a:moveTo>
                  <a:pt x="0" y="0"/>
                </a:moveTo>
                <a:lnTo>
                  <a:pt x="2096351" y="0"/>
                </a:lnTo>
                <a:lnTo>
                  <a:pt x="2096351" y="1623719"/>
                </a:lnTo>
                <a:lnTo>
                  <a:pt x="0" y="16237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40777" y="4219274"/>
            <a:ext cx="14406446" cy="1400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40"/>
              </a:lnSpc>
            </a:pPr>
            <a:r>
              <a:rPr lang="en-US" sz="8700">
                <a:solidFill>
                  <a:srgbClr val="2E1B5B"/>
                </a:solidFill>
                <a:latin typeface="Arcade Gamer"/>
                <a:ea typeface="Arcade Gamer"/>
                <a:cs typeface="Arcade Gamer"/>
                <a:sym typeface="Arcade Gamer"/>
              </a:rPr>
              <a:t>Are you ready?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08951" y="6916642"/>
            <a:ext cx="12167553" cy="108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66"/>
              </a:lnSpc>
            </a:pPr>
            <a:r>
              <a:rPr lang="en-US" sz="6722">
                <a:solidFill>
                  <a:srgbClr val="F2FCFC"/>
                </a:solidFill>
                <a:latin typeface="Arcade Gamer"/>
                <a:ea typeface="Arcade Gamer"/>
                <a:cs typeface="Arcade Gamer"/>
                <a:sym typeface="Arcade Gamer"/>
              </a:rPr>
              <a:t>Let’s Get started!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172932" y="1619275"/>
            <a:ext cx="603101" cy="603101"/>
          </a:xfrm>
          <a:custGeom>
            <a:avLst/>
            <a:gdLst/>
            <a:ahLst/>
            <a:cxnLst/>
            <a:rect r="r" b="b" t="t" l="l"/>
            <a:pathLst>
              <a:path h="603101" w="603101">
                <a:moveTo>
                  <a:pt x="0" y="0"/>
                </a:moveTo>
                <a:lnTo>
                  <a:pt x="603101" y="0"/>
                </a:lnTo>
                <a:lnTo>
                  <a:pt x="603101" y="603101"/>
                </a:lnTo>
                <a:lnTo>
                  <a:pt x="0" y="6031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893993" y="7416634"/>
            <a:ext cx="814608" cy="814608"/>
          </a:xfrm>
          <a:custGeom>
            <a:avLst/>
            <a:gdLst/>
            <a:ahLst/>
            <a:cxnLst/>
            <a:rect r="r" b="b" t="t" l="l"/>
            <a:pathLst>
              <a:path h="814608" w="814608">
                <a:moveTo>
                  <a:pt x="0" y="0"/>
                </a:moveTo>
                <a:lnTo>
                  <a:pt x="814608" y="0"/>
                </a:lnTo>
                <a:lnTo>
                  <a:pt x="814608" y="814609"/>
                </a:lnTo>
                <a:lnTo>
                  <a:pt x="0" y="8146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43098" y="3350706"/>
            <a:ext cx="579600" cy="579600"/>
          </a:xfrm>
          <a:custGeom>
            <a:avLst/>
            <a:gdLst/>
            <a:ahLst/>
            <a:cxnLst/>
            <a:rect r="r" b="b" t="t" l="l"/>
            <a:pathLst>
              <a:path h="579600" w="579600">
                <a:moveTo>
                  <a:pt x="0" y="0"/>
                </a:moveTo>
                <a:lnTo>
                  <a:pt x="579600" y="0"/>
                </a:lnTo>
                <a:lnTo>
                  <a:pt x="579600" y="579601"/>
                </a:lnTo>
                <a:lnTo>
                  <a:pt x="0" y="5796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76243" y="5249401"/>
            <a:ext cx="15223515" cy="5037599"/>
          </a:xfrm>
          <a:custGeom>
            <a:avLst/>
            <a:gdLst/>
            <a:ahLst/>
            <a:cxnLst/>
            <a:rect r="r" b="b" t="t" l="l"/>
            <a:pathLst>
              <a:path h="5037599" w="15223515">
                <a:moveTo>
                  <a:pt x="0" y="0"/>
                </a:moveTo>
                <a:lnTo>
                  <a:pt x="15223514" y="0"/>
                </a:lnTo>
                <a:lnTo>
                  <a:pt x="15223514" y="5037599"/>
                </a:lnTo>
                <a:lnTo>
                  <a:pt x="0" y="5037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23918" y="773122"/>
            <a:ext cx="5730184" cy="2000355"/>
          </a:xfrm>
          <a:custGeom>
            <a:avLst/>
            <a:gdLst/>
            <a:ahLst/>
            <a:cxnLst/>
            <a:rect r="r" b="b" t="t" l="l"/>
            <a:pathLst>
              <a:path h="2000355" w="5730184">
                <a:moveTo>
                  <a:pt x="0" y="0"/>
                </a:moveTo>
                <a:lnTo>
                  <a:pt x="5730183" y="0"/>
                </a:lnTo>
                <a:lnTo>
                  <a:pt x="5730183" y="2000355"/>
                </a:lnTo>
                <a:lnTo>
                  <a:pt x="0" y="20003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61730" y="2086450"/>
            <a:ext cx="2997570" cy="1046425"/>
          </a:xfrm>
          <a:custGeom>
            <a:avLst/>
            <a:gdLst/>
            <a:ahLst/>
            <a:cxnLst/>
            <a:rect r="r" b="b" t="t" l="l"/>
            <a:pathLst>
              <a:path h="1046425" w="2997570">
                <a:moveTo>
                  <a:pt x="0" y="0"/>
                </a:moveTo>
                <a:lnTo>
                  <a:pt x="2997570" y="0"/>
                </a:lnTo>
                <a:lnTo>
                  <a:pt x="2997570" y="1046424"/>
                </a:lnTo>
                <a:lnTo>
                  <a:pt x="0" y="10464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34338" y="4688933"/>
            <a:ext cx="9184132" cy="2064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9"/>
              </a:lnSpc>
            </a:pPr>
            <a:r>
              <a:rPr lang="en-US" sz="38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Concept of Dynamic arrays is used for creating snake body and internally python list is being used.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281959" y="3822640"/>
            <a:ext cx="971068" cy="971068"/>
          </a:xfrm>
          <a:custGeom>
            <a:avLst/>
            <a:gdLst/>
            <a:ahLst/>
            <a:cxnLst/>
            <a:rect r="r" b="b" t="t" l="l"/>
            <a:pathLst>
              <a:path h="971068" w="971068">
                <a:moveTo>
                  <a:pt x="0" y="0"/>
                </a:moveTo>
                <a:lnTo>
                  <a:pt x="971068" y="0"/>
                </a:lnTo>
                <a:lnTo>
                  <a:pt x="971068" y="971068"/>
                </a:lnTo>
                <a:lnTo>
                  <a:pt x="0" y="9710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7149" y="1693410"/>
            <a:ext cx="603101" cy="603101"/>
          </a:xfrm>
          <a:custGeom>
            <a:avLst/>
            <a:gdLst/>
            <a:ahLst/>
            <a:cxnLst/>
            <a:rect r="r" b="b" t="t" l="l"/>
            <a:pathLst>
              <a:path h="603101" w="603101">
                <a:moveTo>
                  <a:pt x="0" y="0"/>
                </a:moveTo>
                <a:lnTo>
                  <a:pt x="603102" y="0"/>
                </a:lnTo>
                <a:lnTo>
                  <a:pt x="603102" y="603102"/>
                </a:lnTo>
                <a:lnTo>
                  <a:pt x="0" y="6031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24697" y="6114370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76566" y="1763774"/>
            <a:ext cx="8899677" cy="1633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27"/>
              </a:lnSpc>
            </a:pPr>
            <a:r>
              <a:rPr lang="en-US" sz="551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Data structures used!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43224" y="8513701"/>
            <a:ext cx="1374054" cy="1374054"/>
          </a:xfrm>
          <a:custGeom>
            <a:avLst/>
            <a:gdLst/>
            <a:ahLst/>
            <a:cxnLst/>
            <a:rect r="r" b="b" t="t" l="l"/>
            <a:pathLst>
              <a:path h="1374054" w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71070" y="3482340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1"/>
                </a:lnTo>
                <a:lnTo>
                  <a:pt x="0" y="9183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572636" y="3482340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519544" y="6114370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4189" y="182920"/>
            <a:ext cx="2973913" cy="2973913"/>
          </a:xfrm>
          <a:custGeom>
            <a:avLst/>
            <a:gdLst/>
            <a:ahLst/>
            <a:cxnLst/>
            <a:rect r="r" b="b" t="t" l="l"/>
            <a:pathLst>
              <a:path h="2973913" w="2973913">
                <a:moveTo>
                  <a:pt x="0" y="0"/>
                </a:moveTo>
                <a:lnTo>
                  <a:pt x="2973914" y="0"/>
                </a:lnTo>
                <a:lnTo>
                  <a:pt x="2973914" y="2973913"/>
                </a:lnTo>
                <a:lnTo>
                  <a:pt x="0" y="2973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5290" y="1320356"/>
            <a:ext cx="2002459" cy="699040"/>
          </a:xfrm>
          <a:custGeom>
            <a:avLst/>
            <a:gdLst/>
            <a:ahLst/>
            <a:cxnLst/>
            <a:rect r="r" b="b" t="t" l="l"/>
            <a:pathLst>
              <a:path h="699040" w="2002459">
                <a:moveTo>
                  <a:pt x="0" y="0"/>
                </a:moveTo>
                <a:lnTo>
                  <a:pt x="2002459" y="0"/>
                </a:lnTo>
                <a:lnTo>
                  <a:pt x="2002459" y="699040"/>
                </a:lnTo>
                <a:lnTo>
                  <a:pt x="0" y="699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0441" y="182920"/>
            <a:ext cx="5003671" cy="1819517"/>
          </a:xfrm>
          <a:custGeom>
            <a:avLst/>
            <a:gdLst/>
            <a:ahLst/>
            <a:cxnLst/>
            <a:rect r="r" b="b" t="t" l="l"/>
            <a:pathLst>
              <a:path h="1819517" w="5003671">
                <a:moveTo>
                  <a:pt x="0" y="0"/>
                </a:moveTo>
                <a:lnTo>
                  <a:pt x="5003672" y="0"/>
                </a:lnTo>
                <a:lnTo>
                  <a:pt x="5003672" y="1819516"/>
                </a:lnTo>
                <a:lnTo>
                  <a:pt x="0" y="18195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4051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28103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42154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56205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70257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4308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998360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712411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426462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140514" y="8960941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44462" y="7538189"/>
            <a:ext cx="2393287" cy="1549109"/>
          </a:xfrm>
          <a:custGeom>
            <a:avLst/>
            <a:gdLst/>
            <a:ahLst/>
            <a:cxnLst/>
            <a:rect r="r" b="b" t="t" l="l"/>
            <a:pathLst>
              <a:path h="1549109" w="2393287">
                <a:moveTo>
                  <a:pt x="0" y="0"/>
                </a:moveTo>
                <a:lnTo>
                  <a:pt x="2393287" y="0"/>
                </a:lnTo>
                <a:lnTo>
                  <a:pt x="2393287" y="1549110"/>
                </a:lnTo>
                <a:lnTo>
                  <a:pt x="0" y="1549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932130" y="982593"/>
            <a:ext cx="8423741" cy="1377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204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Why Dynamic array?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71077" y="2794705"/>
            <a:ext cx="13385135" cy="471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6155" indent="-408077" lvl="1">
              <a:lnSpc>
                <a:spcPts val="5292"/>
              </a:lnSpc>
              <a:buFont typeface="Arial"/>
              <a:buChar char="•"/>
            </a:pPr>
            <a:r>
              <a:rPr lang="en-US" sz="3780">
                <a:solidFill>
                  <a:srgbClr val="FFE700"/>
                </a:solidFill>
                <a:latin typeface="Poppins"/>
                <a:ea typeface="Poppins"/>
                <a:cs typeface="Poppins"/>
                <a:sym typeface="Poppins"/>
              </a:rPr>
              <a:t>Dynamic arrays are a linear data structure which can grow to any size as per user’s desire by resizing themselves once the capacity is met.</a:t>
            </a:r>
          </a:p>
          <a:p>
            <a:pPr algn="l">
              <a:lnSpc>
                <a:spcPts val="5292"/>
              </a:lnSpc>
            </a:pPr>
          </a:p>
          <a:p>
            <a:pPr algn="l" marL="816155" indent="-408077" lvl="1">
              <a:lnSpc>
                <a:spcPts val="5292"/>
              </a:lnSpc>
              <a:buFont typeface="Arial"/>
              <a:buChar char="•"/>
            </a:pPr>
            <a:r>
              <a:rPr lang="en-US" sz="3780">
                <a:solidFill>
                  <a:srgbClr val="FFE700"/>
                </a:solidFill>
                <a:latin typeface="Poppins"/>
                <a:ea typeface="Poppins"/>
                <a:cs typeface="Poppins"/>
                <a:sym typeface="Poppins"/>
              </a:rPr>
              <a:t>Since the snake’s body grows as it eats fruits and it’s entire body moves together, dynamic arrays are best for it’s implementation!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217518" y="7373247"/>
            <a:ext cx="1714051" cy="1714051"/>
          </a:xfrm>
          <a:custGeom>
            <a:avLst/>
            <a:gdLst/>
            <a:ahLst/>
            <a:cxnLst/>
            <a:rect r="r" b="b" t="t" l="l"/>
            <a:pathLst>
              <a:path h="1714051" w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6739756" y="6285715"/>
            <a:ext cx="1024534" cy="1024534"/>
          </a:xfrm>
          <a:custGeom>
            <a:avLst/>
            <a:gdLst/>
            <a:ahLst/>
            <a:cxnLst/>
            <a:rect r="r" b="b" t="t" l="l"/>
            <a:pathLst>
              <a:path h="1024534" w="1024534">
                <a:moveTo>
                  <a:pt x="0" y="0"/>
                </a:moveTo>
                <a:lnTo>
                  <a:pt x="1024534" y="0"/>
                </a:lnTo>
                <a:lnTo>
                  <a:pt x="1024534" y="1024534"/>
                </a:lnTo>
                <a:lnTo>
                  <a:pt x="0" y="1024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220212" y="2684517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122" y="6396281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69" y="0"/>
                </a:lnTo>
                <a:lnTo>
                  <a:pt x="4769769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68425" y="6396281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21006" y="5011692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6122" y="7851254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69" y="0"/>
                </a:lnTo>
                <a:lnTo>
                  <a:pt x="4769769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69092" y="627608"/>
            <a:ext cx="4656031" cy="2378809"/>
          </a:xfrm>
          <a:custGeom>
            <a:avLst/>
            <a:gdLst/>
            <a:ahLst/>
            <a:cxnLst/>
            <a:rect r="r" b="b" t="t" l="l"/>
            <a:pathLst>
              <a:path h="2378809" w="4656031">
                <a:moveTo>
                  <a:pt x="0" y="0"/>
                </a:moveTo>
                <a:lnTo>
                  <a:pt x="4656031" y="0"/>
                </a:lnTo>
                <a:lnTo>
                  <a:pt x="4656031" y="2378808"/>
                </a:lnTo>
                <a:lnTo>
                  <a:pt x="0" y="2378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58430" y="3282081"/>
            <a:ext cx="5173671" cy="6711130"/>
          </a:xfrm>
          <a:custGeom>
            <a:avLst/>
            <a:gdLst/>
            <a:ahLst/>
            <a:cxnLst/>
            <a:rect r="r" b="b" t="t" l="l"/>
            <a:pathLst>
              <a:path h="6711130" w="5173671">
                <a:moveTo>
                  <a:pt x="0" y="0"/>
                </a:moveTo>
                <a:lnTo>
                  <a:pt x="5173671" y="0"/>
                </a:lnTo>
                <a:lnTo>
                  <a:pt x="5173671" y="6711130"/>
                </a:lnTo>
                <a:lnTo>
                  <a:pt x="0" y="6711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358430" y="9159493"/>
            <a:ext cx="2343142" cy="1086366"/>
          </a:xfrm>
          <a:custGeom>
            <a:avLst/>
            <a:gdLst/>
            <a:ahLst/>
            <a:cxnLst/>
            <a:rect r="r" b="b" t="t" l="l"/>
            <a:pathLst>
              <a:path h="1086366" w="2343142">
                <a:moveTo>
                  <a:pt x="0" y="0"/>
                </a:moveTo>
                <a:lnTo>
                  <a:pt x="2343142" y="0"/>
                </a:lnTo>
                <a:lnTo>
                  <a:pt x="2343142" y="1086366"/>
                </a:lnTo>
                <a:lnTo>
                  <a:pt x="0" y="10863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80679" y="8248828"/>
            <a:ext cx="4307321" cy="1997031"/>
          </a:xfrm>
          <a:custGeom>
            <a:avLst/>
            <a:gdLst/>
            <a:ahLst/>
            <a:cxnLst/>
            <a:rect r="r" b="b" t="t" l="l"/>
            <a:pathLst>
              <a:path h="1997031" w="4307321">
                <a:moveTo>
                  <a:pt x="0" y="0"/>
                </a:moveTo>
                <a:lnTo>
                  <a:pt x="4307321" y="0"/>
                </a:lnTo>
                <a:lnTo>
                  <a:pt x="4307321" y="1997031"/>
                </a:lnTo>
                <a:lnTo>
                  <a:pt x="0" y="19970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43586" y="1925533"/>
            <a:ext cx="7724610" cy="754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7"/>
              </a:lnSpc>
            </a:pPr>
            <a:r>
              <a:rPr lang="en-US" sz="528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Code details!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368425" y="7851254"/>
            <a:ext cx="4769770" cy="1032005"/>
          </a:xfrm>
          <a:custGeom>
            <a:avLst/>
            <a:gdLst/>
            <a:ahLst/>
            <a:cxnLst/>
            <a:rect r="r" b="b" t="t" l="l"/>
            <a:pathLst>
              <a:path h="1032005" w="4769770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82073" y="382073"/>
            <a:ext cx="1293254" cy="1293254"/>
          </a:xfrm>
          <a:custGeom>
            <a:avLst/>
            <a:gdLst/>
            <a:ahLst/>
            <a:cxnLst/>
            <a:rect r="r" b="b" t="t" l="l"/>
            <a:pathLst>
              <a:path h="1293254" w="1293254">
                <a:moveTo>
                  <a:pt x="0" y="0"/>
                </a:moveTo>
                <a:lnTo>
                  <a:pt x="1293254" y="0"/>
                </a:lnTo>
                <a:lnTo>
                  <a:pt x="1293254" y="1293254"/>
                </a:lnTo>
                <a:lnTo>
                  <a:pt x="0" y="12932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920436" y="5527694"/>
            <a:ext cx="918361" cy="918361"/>
          </a:xfrm>
          <a:custGeom>
            <a:avLst/>
            <a:gdLst/>
            <a:ahLst/>
            <a:cxnLst/>
            <a:rect r="r" b="b" t="t" l="l"/>
            <a:pathLst>
              <a:path h="918361" w="918361">
                <a:moveTo>
                  <a:pt x="0" y="0"/>
                </a:moveTo>
                <a:lnTo>
                  <a:pt x="918361" y="0"/>
                </a:lnTo>
                <a:lnTo>
                  <a:pt x="918361" y="918362"/>
                </a:lnTo>
                <a:lnTo>
                  <a:pt x="0" y="9183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299449" y="9559534"/>
            <a:ext cx="5316599" cy="1372649"/>
          </a:xfrm>
          <a:custGeom>
            <a:avLst/>
            <a:gdLst/>
            <a:ahLst/>
            <a:cxnLst/>
            <a:rect r="r" b="b" t="t" l="l"/>
            <a:pathLst>
              <a:path h="1372649" w="5316599">
                <a:moveTo>
                  <a:pt x="0" y="0"/>
                </a:moveTo>
                <a:lnTo>
                  <a:pt x="5316599" y="0"/>
                </a:lnTo>
                <a:lnTo>
                  <a:pt x="5316599" y="1372649"/>
                </a:lnTo>
                <a:lnTo>
                  <a:pt x="0" y="137264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60237" y="3328094"/>
            <a:ext cx="9691309" cy="634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Number of code files - 5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57949" y="6532871"/>
            <a:ext cx="3526115" cy="634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  <a:ea typeface="Poppins"/>
                <a:cs typeface="Poppins"/>
                <a:sym typeface="Poppins"/>
              </a:rPr>
              <a:t>scoreboard.py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90253" y="6532871"/>
            <a:ext cx="3526115" cy="634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  <a:ea typeface="Poppins"/>
                <a:cs typeface="Poppins"/>
                <a:sym typeface="Poppins"/>
              </a:rPr>
              <a:t>lives.py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342834" y="5148282"/>
            <a:ext cx="3526115" cy="634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  <a:ea typeface="Poppins"/>
                <a:cs typeface="Poppins"/>
                <a:sym typeface="Poppins"/>
              </a:rPr>
              <a:t>main.py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57949" y="7987844"/>
            <a:ext cx="3526115" cy="634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  <a:ea typeface="Poppins"/>
                <a:cs typeface="Poppins"/>
                <a:sym typeface="Poppins"/>
              </a:rPr>
              <a:t>snake.py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990253" y="7987844"/>
            <a:ext cx="3526115" cy="634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91754"/>
                </a:solidFill>
                <a:latin typeface="Poppins"/>
                <a:ea typeface="Poppins"/>
                <a:cs typeface="Poppins"/>
                <a:sym typeface="Poppins"/>
              </a:rPr>
              <a:t>food.py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-2069237" y="3006416"/>
            <a:ext cx="3744564" cy="1913132"/>
          </a:xfrm>
          <a:custGeom>
            <a:avLst/>
            <a:gdLst/>
            <a:ahLst/>
            <a:cxnLst/>
            <a:rect r="r" b="b" t="t" l="l"/>
            <a:pathLst>
              <a:path h="1913132" w="3744564">
                <a:moveTo>
                  <a:pt x="0" y="0"/>
                </a:moveTo>
                <a:lnTo>
                  <a:pt x="3744564" y="0"/>
                </a:lnTo>
                <a:lnTo>
                  <a:pt x="3744564" y="1913132"/>
                </a:lnTo>
                <a:lnTo>
                  <a:pt x="0" y="1913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445617" y="2172130"/>
            <a:ext cx="912813" cy="912813"/>
          </a:xfrm>
          <a:custGeom>
            <a:avLst/>
            <a:gdLst/>
            <a:ahLst/>
            <a:cxnLst/>
            <a:rect r="r" b="b" t="t" l="l"/>
            <a:pathLst>
              <a:path h="912813" w="912813">
                <a:moveTo>
                  <a:pt x="0" y="0"/>
                </a:moveTo>
                <a:lnTo>
                  <a:pt x="912813" y="0"/>
                </a:lnTo>
                <a:lnTo>
                  <a:pt x="912813" y="912813"/>
                </a:lnTo>
                <a:lnTo>
                  <a:pt x="0" y="9128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13326" y="9666248"/>
            <a:ext cx="5316599" cy="1372649"/>
          </a:xfrm>
          <a:custGeom>
            <a:avLst/>
            <a:gdLst/>
            <a:ahLst/>
            <a:cxnLst/>
            <a:rect r="r" b="b" t="t" l="l"/>
            <a:pathLst>
              <a:path h="1372649" w="5316599">
                <a:moveTo>
                  <a:pt x="0" y="0"/>
                </a:moveTo>
                <a:lnTo>
                  <a:pt x="5316599" y="0"/>
                </a:lnTo>
                <a:lnTo>
                  <a:pt x="5316599" y="1372649"/>
                </a:lnTo>
                <a:lnTo>
                  <a:pt x="0" y="1372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41398" y="9600675"/>
            <a:ext cx="5316599" cy="1372649"/>
          </a:xfrm>
          <a:custGeom>
            <a:avLst/>
            <a:gdLst/>
            <a:ahLst/>
            <a:cxnLst/>
            <a:rect r="r" b="b" t="t" l="l"/>
            <a:pathLst>
              <a:path h="1372649" w="5316599">
                <a:moveTo>
                  <a:pt x="0" y="0"/>
                </a:moveTo>
                <a:lnTo>
                  <a:pt x="5316600" y="0"/>
                </a:lnTo>
                <a:lnTo>
                  <a:pt x="5316600" y="1372650"/>
                </a:lnTo>
                <a:lnTo>
                  <a:pt x="0" y="1372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84415" y="5401540"/>
            <a:ext cx="4828446" cy="5116851"/>
          </a:xfrm>
          <a:custGeom>
            <a:avLst/>
            <a:gdLst/>
            <a:ahLst/>
            <a:cxnLst/>
            <a:rect r="r" b="b" t="t" l="l"/>
            <a:pathLst>
              <a:path h="5116851" w="4828446">
                <a:moveTo>
                  <a:pt x="0" y="0"/>
                </a:moveTo>
                <a:lnTo>
                  <a:pt x="4828447" y="0"/>
                </a:lnTo>
                <a:lnTo>
                  <a:pt x="4828447" y="5116851"/>
                </a:lnTo>
                <a:lnTo>
                  <a:pt x="0" y="51168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312741" y="7078849"/>
            <a:ext cx="9893119" cy="3273723"/>
          </a:xfrm>
          <a:custGeom>
            <a:avLst/>
            <a:gdLst/>
            <a:ahLst/>
            <a:cxnLst/>
            <a:rect r="r" b="b" t="t" l="l"/>
            <a:pathLst>
              <a:path h="3273723" w="9893119">
                <a:moveTo>
                  <a:pt x="0" y="0"/>
                </a:moveTo>
                <a:lnTo>
                  <a:pt x="9893118" y="0"/>
                </a:lnTo>
                <a:lnTo>
                  <a:pt x="9893118" y="3273723"/>
                </a:lnTo>
                <a:lnTo>
                  <a:pt x="0" y="32737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519710" y="-552260"/>
            <a:ext cx="3479180" cy="3479180"/>
          </a:xfrm>
          <a:custGeom>
            <a:avLst/>
            <a:gdLst/>
            <a:ahLst/>
            <a:cxnLst/>
            <a:rect r="r" b="b" t="t" l="l"/>
            <a:pathLst>
              <a:path h="3479180" w="3479180">
                <a:moveTo>
                  <a:pt x="0" y="0"/>
                </a:moveTo>
                <a:lnTo>
                  <a:pt x="3479180" y="0"/>
                </a:lnTo>
                <a:lnTo>
                  <a:pt x="3479180" y="3479180"/>
                </a:lnTo>
                <a:lnTo>
                  <a:pt x="0" y="34791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362439" y="800100"/>
            <a:ext cx="3262169" cy="1186243"/>
          </a:xfrm>
          <a:custGeom>
            <a:avLst/>
            <a:gdLst/>
            <a:ahLst/>
            <a:cxnLst/>
            <a:rect r="r" b="b" t="t" l="l"/>
            <a:pathLst>
              <a:path h="1186243" w="3262169">
                <a:moveTo>
                  <a:pt x="0" y="0"/>
                </a:moveTo>
                <a:lnTo>
                  <a:pt x="3262170" y="0"/>
                </a:lnTo>
                <a:lnTo>
                  <a:pt x="3262170" y="1186243"/>
                </a:lnTo>
                <a:lnTo>
                  <a:pt x="0" y="11862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5076" y="3218750"/>
            <a:ext cx="17557848" cy="4197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32"/>
              </a:lnSpc>
            </a:pPr>
            <a:r>
              <a:rPr lang="en-US" sz="6777">
                <a:solidFill>
                  <a:srgbClr val="FFE7C0"/>
                </a:solidFill>
                <a:latin typeface="Arcade Gamer"/>
                <a:ea typeface="Arcade Gamer"/>
                <a:cs typeface="Arcade Gamer"/>
                <a:sym typeface="Arcade Gamer"/>
              </a:rPr>
              <a:t>The details of implementation </a:t>
            </a:r>
          </a:p>
          <a:p>
            <a:pPr algn="ctr">
              <a:lnSpc>
                <a:spcPts val="8132"/>
              </a:lnSpc>
            </a:pPr>
            <a:r>
              <a:rPr lang="en-US" sz="6777">
                <a:solidFill>
                  <a:srgbClr val="FFE7C0"/>
                </a:solidFill>
                <a:latin typeface="Arcade Gamer"/>
                <a:ea typeface="Arcade Gamer"/>
                <a:cs typeface="Arcade Gamer"/>
                <a:sym typeface="Arcade Gamer"/>
              </a:rPr>
              <a:t>is in the code documentation file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1001276" y="2548318"/>
            <a:ext cx="3262169" cy="1186243"/>
          </a:xfrm>
          <a:custGeom>
            <a:avLst/>
            <a:gdLst/>
            <a:ahLst/>
            <a:cxnLst/>
            <a:rect r="r" b="b" t="t" l="l"/>
            <a:pathLst>
              <a:path h="1186243" w="3262169">
                <a:moveTo>
                  <a:pt x="0" y="0"/>
                </a:moveTo>
                <a:lnTo>
                  <a:pt x="3262169" y="0"/>
                </a:lnTo>
                <a:lnTo>
                  <a:pt x="3262169" y="1186244"/>
                </a:lnTo>
                <a:lnTo>
                  <a:pt x="0" y="11862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237505" y="5014436"/>
            <a:ext cx="774208" cy="774208"/>
          </a:xfrm>
          <a:custGeom>
            <a:avLst/>
            <a:gdLst/>
            <a:ahLst/>
            <a:cxnLst/>
            <a:rect r="r" b="b" t="t" l="l"/>
            <a:pathLst>
              <a:path h="774208" w="774208">
                <a:moveTo>
                  <a:pt x="0" y="0"/>
                </a:moveTo>
                <a:lnTo>
                  <a:pt x="774208" y="0"/>
                </a:lnTo>
                <a:lnTo>
                  <a:pt x="774208" y="774208"/>
                </a:lnTo>
                <a:lnTo>
                  <a:pt x="0" y="7742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586403" y="705797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4" y="0"/>
                </a:lnTo>
                <a:lnTo>
                  <a:pt x="481534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36839" y="-352115"/>
            <a:ext cx="1152215" cy="1152215"/>
          </a:xfrm>
          <a:custGeom>
            <a:avLst/>
            <a:gdLst/>
            <a:ahLst/>
            <a:cxnLst/>
            <a:rect r="r" b="b" t="t" l="l"/>
            <a:pathLst>
              <a:path h="1152215" w="1152215">
                <a:moveTo>
                  <a:pt x="0" y="0"/>
                </a:moveTo>
                <a:lnTo>
                  <a:pt x="1152215" y="0"/>
                </a:lnTo>
                <a:lnTo>
                  <a:pt x="1152215" y="1152215"/>
                </a:lnTo>
                <a:lnTo>
                  <a:pt x="0" y="11522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699568" y="8715711"/>
            <a:ext cx="831465" cy="831465"/>
          </a:xfrm>
          <a:custGeom>
            <a:avLst/>
            <a:gdLst/>
            <a:ahLst/>
            <a:cxnLst/>
            <a:rect r="r" b="b" t="t" l="l"/>
            <a:pathLst>
              <a:path h="831465" w="831465">
                <a:moveTo>
                  <a:pt x="0" y="0"/>
                </a:moveTo>
                <a:lnTo>
                  <a:pt x="831465" y="0"/>
                </a:lnTo>
                <a:lnTo>
                  <a:pt x="831465" y="831465"/>
                </a:lnTo>
                <a:lnTo>
                  <a:pt x="0" y="83146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20881" y="6419387"/>
            <a:ext cx="9893119" cy="3273723"/>
          </a:xfrm>
          <a:custGeom>
            <a:avLst/>
            <a:gdLst/>
            <a:ahLst/>
            <a:cxnLst/>
            <a:rect r="r" b="b" t="t" l="l"/>
            <a:pathLst>
              <a:path h="3273723" w="9893119">
                <a:moveTo>
                  <a:pt x="0" y="0"/>
                </a:moveTo>
                <a:lnTo>
                  <a:pt x="9893119" y="0"/>
                </a:lnTo>
                <a:lnTo>
                  <a:pt x="9893119" y="3273723"/>
                </a:lnTo>
                <a:lnTo>
                  <a:pt x="0" y="3273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7280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75581" y="8364034"/>
            <a:ext cx="4783719" cy="2270092"/>
          </a:xfrm>
          <a:custGeom>
            <a:avLst/>
            <a:gdLst/>
            <a:ahLst/>
            <a:cxnLst/>
            <a:rect r="r" b="b" t="t" l="l"/>
            <a:pathLst>
              <a:path h="2270092" w="4783719">
                <a:moveTo>
                  <a:pt x="0" y="0"/>
                </a:moveTo>
                <a:lnTo>
                  <a:pt x="4783719" y="0"/>
                </a:lnTo>
                <a:lnTo>
                  <a:pt x="4783719" y="2270092"/>
                </a:lnTo>
                <a:lnTo>
                  <a:pt x="0" y="2270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76650" y="918307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17957" y="4512452"/>
            <a:ext cx="2493314" cy="4986628"/>
          </a:xfrm>
          <a:custGeom>
            <a:avLst/>
            <a:gdLst/>
            <a:ahLst/>
            <a:cxnLst/>
            <a:rect r="r" b="b" t="t" l="l"/>
            <a:pathLst>
              <a:path h="4986628" w="2493314">
                <a:moveTo>
                  <a:pt x="0" y="0"/>
                </a:moveTo>
                <a:lnTo>
                  <a:pt x="2493314" y="0"/>
                </a:lnTo>
                <a:lnTo>
                  <a:pt x="2493314" y="4986628"/>
                </a:lnTo>
                <a:lnTo>
                  <a:pt x="0" y="49866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609975" y="918307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344842" y="-239996"/>
            <a:ext cx="6518512" cy="2275553"/>
          </a:xfrm>
          <a:custGeom>
            <a:avLst/>
            <a:gdLst/>
            <a:ahLst/>
            <a:cxnLst/>
            <a:rect r="r" b="b" t="t" l="l"/>
            <a:pathLst>
              <a:path h="2275553" w="6518512">
                <a:moveTo>
                  <a:pt x="0" y="0"/>
                </a:moveTo>
                <a:lnTo>
                  <a:pt x="6518512" y="0"/>
                </a:lnTo>
                <a:lnTo>
                  <a:pt x="6518512" y="2275553"/>
                </a:lnTo>
                <a:lnTo>
                  <a:pt x="0" y="22755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131349" y="2064132"/>
            <a:ext cx="10025302" cy="906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2"/>
              </a:lnSpc>
            </a:pPr>
            <a:r>
              <a:rPr lang="en-US" sz="613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In short!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55194" y="3592386"/>
            <a:ext cx="14577613" cy="3746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3219" indent="-381610" lvl="1">
              <a:lnSpc>
                <a:spcPts val="4949"/>
              </a:lnSpc>
              <a:buFont typeface="Arial"/>
              <a:buChar char="•"/>
            </a:pPr>
            <a:r>
              <a:rPr lang="en-US" sz="3535">
                <a:solidFill>
                  <a:srgbClr val="FFD524"/>
                </a:solidFill>
                <a:latin typeface="Poppins"/>
                <a:ea typeface="Poppins"/>
                <a:cs typeface="Poppins"/>
                <a:sym typeface="Poppins"/>
              </a:rPr>
              <a:t>Scoreboard.py is the file which maintains the scoreboard.</a:t>
            </a:r>
          </a:p>
          <a:p>
            <a:pPr algn="l" marL="763219" indent="-381610" lvl="1">
              <a:lnSpc>
                <a:spcPts val="4949"/>
              </a:lnSpc>
              <a:buFont typeface="Arial"/>
              <a:buChar char="•"/>
            </a:pPr>
            <a:r>
              <a:rPr lang="en-US" sz="3535">
                <a:solidFill>
                  <a:srgbClr val="FFD524"/>
                </a:solidFill>
                <a:latin typeface="Poppins"/>
                <a:ea typeface="Poppins"/>
                <a:cs typeface="Poppins"/>
                <a:sym typeface="Poppins"/>
              </a:rPr>
              <a:t>Food.py has the code which maintains the food of the snake.</a:t>
            </a:r>
          </a:p>
          <a:p>
            <a:pPr algn="l" marL="763219" indent="-381610" lvl="1">
              <a:lnSpc>
                <a:spcPts val="4949"/>
              </a:lnSpc>
              <a:buFont typeface="Arial"/>
              <a:buChar char="•"/>
            </a:pPr>
            <a:r>
              <a:rPr lang="en-US" sz="3535">
                <a:solidFill>
                  <a:srgbClr val="FFD524"/>
                </a:solidFill>
                <a:latin typeface="Poppins"/>
                <a:ea typeface="Poppins"/>
                <a:cs typeface="Poppins"/>
                <a:sym typeface="Poppins"/>
              </a:rPr>
              <a:t>Snake.py is the code for running the body of the snake, increasing it’s size etc.</a:t>
            </a:r>
          </a:p>
          <a:p>
            <a:pPr algn="l" marL="763219" indent="-381610" lvl="1">
              <a:lnSpc>
                <a:spcPts val="4949"/>
              </a:lnSpc>
              <a:buFont typeface="Arial"/>
              <a:buChar char="•"/>
            </a:pPr>
            <a:r>
              <a:rPr lang="en-US" sz="3535">
                <a:solidFill>
                  <a:srgbClr val="FFD524"/>
                </a:solidFill>
                <a:latin typeface="Poppins"/>
                <a:ea typeface="Poppins"/>
                <a:cs typeface="Poppins"/>
                <a:sym typeface="Poppins"/>
              </a:rPr>
              <a:t>Lives.py maintains the lives of the snake.</a:t>
            </a:r>
          </a:p>
          <a:p>
            <a:pPr algn="l" marL="763219" indent="-381610" lvl="1">
              <a:lnSpc>
                <a:spcPts val="4949"/>
              </a:lnSpc>
              <a:buFont typeface="Arial"/>
              <a:buChar char="•"/>
            </a:pPr>
            <a:r>
              <a:rPr lang="en-US" sz="3535">
                <a:solidFill>
                  <a:srgbClr val="FFD524"/>
                </a:solidFill>
                <a:latin typeface="Poppins Bold"/>
                <a:ea typeface="Poppins Bold"/>
                <a:cs typeface="Poppins Bold"/>
                <a:sym typeface="Poppins Bold"/>
              </a:rPr>
              <a:t>Main.py </a:t>
            </a:r>
            <a:r>
              <a:rPr lang="en-US" sz="3535">
                <a:solidFill>
                  <a:srgbClr val="FFD524"/>
                </a:solidFill>
                <a:latin typeface="Poppins"/>
                <a:ea typeface="Poppins"/>
                <a:cs typeface="Poppins"/>
                <a:sym typeface="Poppins"/>
              </a:rPr>
              <a:t>is the main file which will run the game. 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3705225" y="332299"/>
            <a:ext cx="3239738" cy="1130963"/>
          </a:xfrm>
          <a:custGeom>
            <a:avLst/>
            <a:gdLst/>
            <a:ahLst/>
            <a:cxnLst/>
            <a:rect r="r" b="b" t="t" l="l"/>
            <a:pathLst>
              <a:path h="1130963" w="3239738">
                <a:moveTo>
                  <a:pt x="3239738" y="0"/>
                </a:moveTo>
                <a:lnTo>
                  <a:pt x="0" y="0"/>
                </a:lnTo>
                <a:lnTo>
                  <a:pt x="0" y="1130963"/>
                </a:lnTo>
                <a:lnTo>
                  <a:pt x="3239738" y="1130963"/>
                </a:lnTo>
                <a:lnTo>
                  <a:pt x="323973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574612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21396" y="815379"/>
            <a:ext cx="814608" cy="814608"/>
          </a:xfrm>
          <a:custGeom>
            <a:avLst/>
            <a:gdLst/>
            <a:ahLst/>
            <a:cxnLst/>
            <a:rect r="r" b="b" t="t" l="l"/>
            <a:pathLst>
              <a:path h="814608" w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604098" y="5742094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4" y="0"/>
                </a:lnTo>
                <a:lnTo>
                  <a:pt x="481534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008335" y="1222683"/>
            <a:ext cx="1039088" cy="1950507"/>
          </a:xfrm>
          <a:custGeom>
            <a:avLst/>
            <a:gdLst/>
            <a:ahLst/>
            <a:cxnLst/>
            <a:rect r="r" b="b" t="t" l="l"/>
            <a:pathLst>
              <a:path h="1950507" w="1039088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554095" y="8056249"/>
            <a:ext cx="557446" cy="557446"/>
          </a:xfrm>
          <a:custGeom>
            <a:avLst/>
            <a:gdLst/>
            <a:ahLst/>
            <a:cxnLst/>
            <a:rect r="r" b="b" t="t" l="l"/>
            <a:pathLst>
              <a:path h="557446" w="557446">
                <a:moveTo>
                  <a:pt x="0" y="0"/>
                </a:moveTo>
                <a:lnTo>
                  <a:pt x="557446" y="0"/>
                </a:lnTo>
                <a:lnTo>
                  <a:pt x="557446" y="557445"/>
                </a:lnTo>
                <a:lnTo>
                  <a:pt x="0" y="5574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13326" y="9666248"/>
            <a:ext cx="5316599" cy="1372649"/>
          </a:xfrm>
          <a:custGeom>
            <a:avLst/>
            <a:gdLst/>
            <a:ahLst/>
            <a:cxnLst/>
            <a:rect r="r" b="b" t="t" l="l"/>
            <a:pathLst>
              <a:path h="1372649" w="5316599">
                <a:moveTo>
                  <a:pt x="0" y="0"/>
                </a:moveTo>
                <a:lnTo>
                  <a:pt x="5316599" y="0"/>
                </a:lnTo>
                <a:lnTo>
                  <a:pt x="5316599" y="1372649"/>
                </a:lnTo>
                <a:lnTo>
                  <a:pt x="0" y="1372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41398" y="9600675"/>
            <a:ext cx="5316599" cy="1372649"/>
          </a:xfrm>
          <a:custGeom>
            <a:avLst/>
            <a:gdLst/>
            <a:ahLst/>
            <a:cxnLst/>
            <a:rect r="r" b="b" t="t" l="l"/>
            <a:pathLst>
              <a:path h="1372649" w="5316599">
                <a:moveTo>
                  <a:pt x="0" y="0"/>
                </a:moveTo>
                <a:lnTo>
                  <a:pt x="5316600" y="0"/>
                </a:lnTo>
                <a:lnTo>
                  <a:pt x="5316600" y="1372650"/>
                </a:lnTo>
                <a:lnTo>
                  <a:pt x="0" y="1372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001276" y="5401540"/>
            <a:ext cx="4828446" cy="5116851"/>
          </a:xfrm>
          <a:custGeom>
            <a:avLst/>
            <a:gdLst/>
            <a:ahLst/>
            <a:cxnLst/>
            <a:rect r="r" b="b" t="t" l="l"/>
            <a:pathLst>
              <a:path h="5116851" w="4828446">
                <a:moveTo>
                  <a:pt x="0" y="0"/>
                </a:moveTo>
                <a:lnTo>
                  <a:pt x="4828446" y="0"/>
                </a:lnTo>
                <a:lnTo>
                  <a:pt x="4828446" y="5116851"/>
                </a:lnTo>
                <a:lnTo>
                  <a:pt x="0" y="51168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312741" y="7078849"/>
            <a:ext cx="9893119" cy="3273723"/>
          </a:xfrm>
          <a:custGeom>
            <a:avLst/>
            <a:gdLst/>
            <a:ahLst/>
            <a:cxnLst/>
            <a:rect r="r" b="b" t="t" l="l"/>
            <a:pathLst>
              <a:path h="3273723" w="9893119">
                <a:moveTo>
                  <a:pt x="0" y="0"/>
                </a:moveTo>
                <a:lnTo>
                  <a:pt x="9893118" y="0"/>
                </a:lnTo>
                <a:lnTo>
                  <a:pt x="9893118" y="3273723"/>
                </a:lnTo>
                <a:lnTo>
                  <a:pt x="0" y="32737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519710" y="-552260"/>
            <a:ext cx="3479180" cy="3479180"/>
          </a:xfrm>
          <a:custGeom>
            <a:avLst/>
            <a:gdLst/>
            <a:ahLst/>
            <a:cxnLst/>
            <a:rect r="r" b="b" t="t" l="l"/>
            <a:pathLst>
              <a:path h="3479180" w="3479180">
                <a:moveTo>
                  <a:pt x="0" y="0"/>
                </a:moveTo>
                <a:lnTo>
                  <a:pt x="3479180" y="0"/>
                </a:lnTo>
                <a:lnTo>
                  <a:pt x="3479180" y="3479180"/>
                </a:lnTo>
                <a:lnTo>
                  <a:pt x="0" y="34791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362439" y="800100"/>
            <a:ext cx="3262169" cy="1186243"/>
          </a:xfrm>
          <a:custGeom>
            <a:avLst/>
            <a:gdLst/>
            <a:ahLst/>
            <a:cxnLst/>
            <a:rect r="r" b="b" t="t" l="l"/>
            <a:pathLst>
              <a:path h="1186243" w="3262169">
                <a:moveTo>
                  <a:pt x="0" y="0"/>
                </a:moveTo>
                <a:lnTo>
                  <a:pt x="3262170" y="0"/>
                </a:lnTo>
                <a:lnTo>
                  <a:pt x="3262170" y="1186243"/>
                </a:lnTo>
                <a:lnTo>
                  <a:pt x="0" y="11862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244521" y="4317189"/>
            <a:ext cx="4453137" cy="1084351"/>
            <a:chOff x="0" y="0"/>
            <a:chExt cx="1623519" cy="3953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23519" cy="395331"/>
            </a:xfrm>
            <a:custGeom>
              <a:avLst/>
              <a:gdLst/>
              <a:ahLst/>
              <a:cxnLst/>
              <a:rect r="r" b="b" t="t" l="l"/>
              <a:pathLst>
                <a:path h="395331" w="1623519">
                  <a:moveTo>
                    <a:pt x="88665" y="0"/>
                  </a:moveTo>
                  <a:lnTo>
                    <a:pt x="1534854" y="0"/>
                  </a:lnTo>
                  <a:cubicBezTo>
                    <a:pt x="1558369" y="0"/>
                    <a:pt x="1580921" y="9341"/>
                    <a:pt x="1597549" y="25969"/>
                  </a:cubicBezTo>
                  <a:cubicBezTo>
                    <a:pt x="1614177" y="42597"/>
                    <a:pt x="1623519" y="65150"/>
                    <a:pt x="1623519" y="88665"/>
                  </a:cubicBezTo>
                  <a:lnTo>
                    <a:pt x="1623519" y="306666"/>
                  </a:lnTo>
                  <a:cubicBezTo>
                    <a:pt x="1623519" y="330182"/>
                    <a:pt x="1614177" y="352734"/>
                    <a:pt x="1597549" y="369362"/>
                  </a:cubicBezTo>
                  <a:cubicBezTo>
                    <a:pt x="1580921" y="385990"/>
                    <a:pt x="1558369" y="395331"/>
                    <a:pt x="1534854" y="395331"/>
                  </a:cubicBezTo>
                  <a:lnTo>
                    <a:pt x="88665" y="395331"/>
                  </a:lnTo>
                  <a:cubicBezTo>
                    <a:pt x="65150" y="395331"/>
                    <a:pt x="42597" y="385990"/>
                    <a:pt x="25969" y="369362"/>
                  </a:cubicBezTo>
                  <a:cubicBezTo>
                    <a:pt x="9341" y="352734"/>
                    <a:pt x="0" y="330182"/>
                    <a:pt x="0" y="306666"/>
                  </a:cubicBezTo>
                  <a:lnTo>
                    <a:pt x="0" y="88665"/>
                  </a:lnTo>
                  <a:cubicBezTo>
                    <a:pt x="0" y="65150"/>
                    <a:pt x="9341" y="42597"/>
                    <a:pt x="25969" y="25969"/>
                  </a:cubicBezTo>
                  <a:cubicBezTo>
                    <a:pt x="42597" y="9341"/>
                    <a:pt x="65150" y="0"/>
                    <a:pt x="88665" y="0"/>
                  </a:cubicBezTo>
                  <a:close/>
                </a:path>
              </a:pathLst>
            </a:custGeom>
            <a:solidFill>
              <a:srgbClr val="FFD52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623519" cy="442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7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086172" y="5266993"/>
            <a:ext cx="4453137" cy="1084351"/>
            <a:chOff x="0" y="0"/>
            <a:chExt cx="1623519" cy="39533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23519" cy="395331"/>
            </a:xfrm>
            <a:custGeom>
              <a:avLst/>
              <a:gdLst/>
              <a:ahLst/>
              <a:cxnLst/>
              <a:rect r="r" b="b" t="t" l="l"/>
              <a:pathLst>
                <a:path h="395331" w="1623519">
                  <a:moveTo>
                    <a:pt x="88665" y="0"/>
                  </a:moveTo>
                  <a:lnTo>
                    <a:pt x="1534854" y="0"/>
                  </a:lnTo>
                  <a:cubicBezTo>
                    <a:pt x="1558369" y="0"/>
                    <a:pt x="1580921" y="9341"/>
                    <a:pt x="1597549" y="25969"/>
                  </a:cubicBezTo>
                  <a:cubicBezTo>
                    <a:pt x="1614177" y="42597"/>
                    <a:pt x="1623519" y="65150"/>
                    <a:pt x="1623519" y="88665"/>
                  </a:cubicBezTo>
                  <a:lnTo>
                    <a:pt x="1623519" y="306666"/>
                  </a:lnTo>
                  <a:cubicBezTo>
                    <a:pt x="1623519" y="330182"/>
                    <a:pt x="1614177" y="352734"/>
                    <a:pt x="1597549" y="369362"/>
                  </a:cubicBezTo>
                  <a:cubicBezTo>
                    <a:pt x="1580921" y="385990"/>
                    <a:pt x="1558369" y="395331"/>
                    <a:pt x="1534854" y="395331"/>
                  </a:cubicBezTo>
                  <a:lnTo>
                    <a:pt x="88665" y="395331"/>
                  </a:lnTo>
                  <a:cubicBezTo>
                    <a:pt x="65150" y="395331"/>
                    <a:pt x="42597" y="385990"/>
                    <a:pt x="25969" y="369362"/>
                  </a:cubicBezTo>
                  <a:cubicBezTo>
                    <a:pt x="9341" y="352734"/>
                    <a:pt x="0" y="330182"/>
                    <a:pt x="0" y="306666"/>
                  </a:cubicBezTo>
                  <a:lnTo>
                    <a:pt x="0" y="88665"/>
                  </a:lnTo>
                  <a:cubicBezTo>
                    <a:pt x="0" y="65150"/>
                    <a:pt x="9341" y="42597"/>
                    <a:pt x="25969" y="25969"/>
                  </a:cubicBezTo>
                  <a:cubicBezTo>
                    <a:pt x="42597" y="9341"/>
                    <a:pt x="65150" y="0"/>
                    <a:pt x="88665" y="0"/>
                  </a:cubicBezTo>
                  <a:close/>
                </a:path>
              </a:pathLst>
            </a:custGeom>
            <a:solidFill>
              <a:srgbClr val="FFD52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623519" cy="442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7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067937" y="6351344"/>
            <a:ext cx="4806305" cy="1918176"/>
            <a:chOff x="0" y="0"/>
            <a:chExt cx="1752276" cy="69932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52276" cy="699326"/>
            </a:xfrm>
            <a:custGeom>
              <a:avLst/>
              <a:gdLst/>
              <a:ahLst/>
              <a:cxnLst/>
              <a:rect r="r" b="b" t="t" l="l"/>
              <a:pathLst>
                <a:path h="699326" w="1752276">
                  <a:moveTo>
                    <a:pt x="82150" y="0"/>
                  </a:moveTo>
                  <a:lnTo>
                    <a:pt x="1670126" y="0"/>
                  </a:lnTo>
                  <a:cubicBezTo>
                    <a:pt x="1715496" y="0"/>
                    <a:pt x="1752276" y="36780"/>
                    <a:pt x="1752276" y="82150"/>
                  </a:cubicBezTo>
                  <a:lnTo>
                    <a:pt x="1752276" y="617176"/>
                  </a:lnTo>
                  <a:cubicBezTo>
                    <a:pt x="1752276" y="662546"/>
                    <a:pt x="1715496" y="699326"/>
                    <a:pt x="1670126" y="699326"/>
                  </a:cubicBezTo>
                  <a:lnTo>
                    <a:pt x="82150" y="699326"/>
                  </a:lnTo>
                  <a:cubicBezTo>
                    <a:pt x="36780" y="699326"/>
                    <a:pt x="0" y="662546"/>
                    <a:pt x="0" y="617176"/>
                  </a:cubicBezTo>
                  <a:lnTo>
                    <a:pt x="0" y="82150"/>
                  </a:lnTo>
                  <a:cubicBezTo>
                    <a:pt x="0" y="36780"/>
                    <a:pt x="36780" y="0"/>
                    <a:pt x="82150" y="0"/>
                  </a:cubicBezTo>
                  <a:close/>
                </a:path>
              </a:pathLst>
            </a:custGeom>
            <a:solidFill>
              <a:srgbClr val="D8BB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752276" cy="746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73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916902" y="2734381"/>
            <a:ext cx="14943563" cy="113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7"/>
              </a:lnSpc>
            </a:pPr>
            <a:r>
              <a:rPr lang="en-US" sz="7047">
                <a:solidFill>
                  <a:srgbClr val="FFE7C0"/>
                </a:solidFill>
                <a:latin typeface="Arcade Gamer"/>
                <a:ea typeface="Arcade Gamer"/>
                <a:cs typeface="Arcade Gamer"/>
                <a:sym typeface="Arcade Gamer"/>
              </a:rPr>
              <a:t>Key game components!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244521" y="4481242"/>
            <a:ext cx="4453137" cy="732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5"/>
              </a:lnSpc>
            </a:pPr>
            <a:r>
              <a:rPr lang="en-US" sz="4504">
                <a:solidFill>
                  <a:srgbClr val="291754"/>
                </a:solidFill>
                <a:latin typeface="Arcade Gamer"/>
                <a:ea typeface="Arcade Gamer"/>
                <a:cs typeface="Arcade Gamer"/>
                <a:sym typeface="Arcade Gamer"/>
              </a:rPr>
              <a:t>Movement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086172" y="5431046"/>
            <a:ext cx="4453137" cy="732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5"/>
              </a:lnSpc>
            </a:pPr>
            <a:r>
              <a:rPr lang="en-US" sz="4504">
                <a:solidFill>
                  <a:srgbClr val="291754"/>
                </a:solidFill>
                <a:latin typeface="Arcade Gamer"/>
                <a:ea typeface="Arcade Gamer"/>
                <a:cs typeface="Arcade Gamer"/>
                <a:sym typeface="Arcade Gamer"/>
              </a:rPr>
              <a:t>Growth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827170" y="6503439"/>
            <a:ext cx="5316830" cy="1481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9"/>
              </a:lnSpc>
            </a:pPr>
            <a:r>
              <a:rPr lang="en-US" sz="4716">
                <a:solidFill>
                  <a:srgbClr val="291754"/>
                </a:solidFill>
                <a:latin typeface="Arcade Gamer"/>
                <a:ea typeface="Arcade Gamer"/>
                <a:cs typeface="Arcade Gamer"/>
                <a:sym typeface="Arcade Gamer"/>
              </a:rPr>
              <a:t>Collision</a:t>
            </a:r>
          </a:p>
          <a:p>
            <a:pPr algn="ctr">
              <a:lnSpc>
                <a:spcPts val="5659"/>
              </a:lnSpc>
            </a:pPr>
            <a:r>
              <a:rPr lang="en-US" sz="4716">
                <a:solidFill>
                  <a:srgbClr val="291754"/>
                </a:solidFill>
                <a:latin typeface="Arcade Gamer"/>
                <a:ea typeface="Arcade Gamer"/>
                <a:cs typeface="Arcade Gamer"/>
                <a:sym typeface="Arcade Gamer"/>
              </a:rPr>
              <a:t>Detection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-1001276" y="2548318"/>
            <a:ext cx="3262169" cy="1186243"/>
          </a:xfrm>
          <a:custGeom>
            <a:avLst/>
            <a:gdLst/>
            <a:ahLst/>
            <a:cxnLst/>
            <a:rect r="r" b="b" t="t" l="l"/>
            <a:pathLst>
              <a:path h="1186243" w="3262169">
                <a:moveTo>
                  <a:pt x="0" y="0"/>
                </a:moveTo>
                <a:lnTo>
                  <a:pt x="3262169" y="0"/>
                </a:lnTo>
                <a:lnTo>
                  <a:pt x="3262169" y="1186244"/>
                </a:lnTo>
                <a:lnTo>
                  <a:pt x="0" y="11862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6237505" y="5014436"/>
            <a:ext cx="774208" cy="774208"/>
          </a:xfrm>
          <a:custGeom>
            <a:avLst/>
            <a:gdLst/>
            <a:ahLst/>
            <a:cxnLst/>
            <a:rect r="r" b="b" t="t" l="l"/>
            <a:pathLst>
              <a:path h="774208" w="774208">
                <a:moveTo>
                  <a:pt x="0" y="0"/>
                </a:moveTo>
                <a:lnTo>
                  <a:pt x="774208" y="0"/>
                </a:lnTo>
                <a:lnTo>
                  <a:pt x="774208" y="774208"/>
                </a:lnTo>
                <a:lnTo>
                  <a:pt x="0" y="7742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586403" y="705797"/>
            <a:ext cx="481533" cy="481533"/>
          </a:xfrm>
          <a:custGeom>
            <a:avLst/>
            <a:gdLst/>
            <a:ahLst/>
            <a:cxnLst/>
            <a:rect r="r" b="b" t="t" l="l"/>
            <a:pathLst>
              <a:path h="481533" w="481533">
                <a:moveTo>
                  <a:pt x="0" y="0"/>
                </a:moveTo>
                <a:lnTo>
                  <a:pt x="481534" y="0"/>
                </a:lnTo>
                <a:lnTo>
                  <a:pt x="481534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36839" y="-352115"/>
            <a:ext cx="1152215" cy="1152215"/>
          </a:xfrm>
          <a:custGeom>
            <a:avLst/>
            <a:gdLst/>
            <a:ahLst/>
            <a:cxnLst/>
            <a:rect r="r" b="b" t="t" l="l"/>
            <a:pathLst>
              <a:path h="1152215" w="1152215">
                <a:moveTo>
                  <a:pt x="0" y="0"/>
                </a:moveTo>
                <a:lnTo>
                  <a:pt x="1152215" y="0"/>
                </a:lnTo>
                <a:lnTo>
                  <a:pt x="1152215" y="1152215"/>
                </a:lnTo>
                <a:lnTo>
                  <a:pt x="0" y="11522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0699568" y="8715711"/>
            <a:ext cx="831465" cy="831465"/>
          </a:xfrm>
          <a:custGeom>
            <a:avLst/>
            <a:gdLst/>
            <a:ahLst/>
            <a:cxnLst/>
            <a:rect r="r" b="b" t="t" l="l"/>
            <a:pathLst>
              <a:path h="831465" w="831465">
                <a:moveTo>
                  <a:pt x="0" y="0"/>
                </a:moveTo>
                <a:lnTo>
                  <a:pt x="831465" y="0"/>
                </a:lnTo>
                <a:lnTo>
                  <a:pt x="831465" y="831465"/>
                </a:lnTo>
                <a:lnTo>
                  <a:pt x="0" y="83146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DAGOxLAnnus</dc:identifier>
  <dcterms:modified xsi:type="dcterms:W3CDTF">2011-08-01T06:04:30Z</dcterms:modified>
  <cp:revision>1</cp:revision>
  <dc:title>Purple Illustrative Pixel Art Game Presentation</dc:title>
</cp:coreProperties>
</file>