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e9d3f515b0f681a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e9d3f515b0f681a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Ashwin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ee29c499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ee29c499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Ashwin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e9d3f515b0f681a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e9d3f515b0f681a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Ashwin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ee29c499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ee29c499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Ashwin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e9d3f515b0f681a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e9d3f515b0f681a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Ashwin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ee29c499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7ee29c499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Ashwin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e9d3f515b0f681a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e9d3f515b0f681a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e9d3f515b0f681a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e9d3f515b0f681a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e9d3f515b0f681a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e9d3f515b0f681a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e9d3f515b0f681a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e9d3f515b0f681a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6dfac0e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6dfac0e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e9d3f515b0f681a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e9d3f515b0f681a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6dfac0e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6dfac0e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6dfac0ec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6dfac0ec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e9d3f515b0f681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e9d3f515b0f681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9533383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79533383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6dfac0ec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6dfac0e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b181f031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b181f031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e9d3f515b0f681a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e9d3f515b0f681a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Chains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</a:t>
            </a:r>
            <a:r>
              <a:rPr lang="en"/>
              <a:t>problem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What’s the corresponding </a:t>
            </a:r>
            <a:r>
              <a:rPr lang="en"/>
              <a:t>transition matrix?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725" y="1725175"/>
            <a:ext cx="3300557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What’s the corresponding transition matrix?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700" y="1725175"/>
            <a:ext cx="3300557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648" y="2295463"/>
            <a:ext cx="3146725" cy="19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 2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What’s </a:t>
            </a:r>
            <a:r>
              <a:rPr lang="en"/>
              <a:t>the</a:t>
            </a:r>
            <a:r>
              <a:rPr lang="en"/>
              <a:t> </a:t>
            </a:r>
            <a:r>
              <a:rPr lang="en"/>
              <a:t>corresponding</a:t>
            </a:r>
            <a:r>
              <a:rPr lang="en"/>
              <a:t> Markov Chain?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 rotWithShape="1">
          <a:blip r:embed="rId3">
            <a:alphaModFix/>
          </a:blip>
          <a:srcRect b="30056" l="50707" r="38234" t="38980"/>
          <a:stretch/>
        </p:blipFill>
        <p:spPr>
          <a:xfrm>
            <a:off x="3111663" y="1801413"/>
            <a:ext cx="2920676" cy="26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 2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What’s the corresponding Markov Chain?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30056" l="50707" r="38234" t="38980"/>
          <a:stretch/>
        </p:blipFill>
        <p:spPr>
          <a:xfrm>
            <a:off x="557513" y="1801413"/>
            <a:ext cx="2920676" cy="268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b="59365" l="31135" r="39653" t="7766"/>
          <a:stretch/>
        </p:blipFill>
        <p:spPr>
          <a:xfrm>
            <a:off x="3537375" y="2166200"/>
            <a:ext cx="5294922" cy="19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Multi-Step Transition Matrix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can we represent jumping multiple steps at a time?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275" y="1809225"/>
            <a:ext cx="3636374" cy="26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374" y="1880875"/>
            <a:ext cx="29051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0849" y="3404449"/>
            <a:ext cx="3911452" cy="3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Multi-Step Transition Matrix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can we represent jumping multiple steps at a time?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275" y="1809225"/>
            <a:ext cx="3636374" cy="26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624" y="1885425"/>
            <a:ext cx="24384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0599" y="3099950"/>
            <a:ext cx="31813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kinds of questions can you solve with MCs?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First step analysis - </a:t>
            </a:r>
            <a:r>
              <a:rPr lang="en"/>
              <a:t>probability of getting from A to B and</a:t>
            </a:r>
            <a:r>
              <a:rPr lang="en"/>
              <a:t> </a:t>
            </a:r>
            <a:r>
              <a:rPr lang="en"/>
              <a:t>hitting time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example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</a:t>
            </a:r>
            <a:r>
              <a:rPr lang="en"/>
              <a:t>example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are Markov Chains?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Markov Chain is a mathematical system that experiences transitions from one state to another according to probabilistic rules.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750" y="1983625"/>
            <a:ext cx="2721550" cy="27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You’re welcome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Real life example #1 (Reddit)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subreddit simulator where a bot generates meaningful comments, through use of GPT3 and Markov Chains. The simulator pulls in a significant chunk of all the comments and titles within each community that uses the word for word probabilities to build titles and comments from scratch.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169" y="6619"/>
            <a:ext cx="1145825" cy="11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0783" y="2368525"/>
            <a:ext cx="5302467" cy="27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Real life example #2 (Election Polls)</a:t>
            </a:r>
            <a:endParaRPr b="1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361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2016, markov chains were used to forecast the elections, which was characterized as a random process, and the knowledge of prior election outcomes to create probabilities and used to forecast elections in similar incremental approaches.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286" y="0"/>
            <a:ext cx="2041713" cy="13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Probability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1550"/>
            <a:ext cx="8520600" cy="40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Definition of Markov Chains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stochastic process with the property that, given the value of X_{t}, the values of X_{s} for s&gt;t are not influenced by the values of X_{u} for u&lt;t.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seen with this formula there is the Markov property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500" y="2139988"/>
            <a:ext cx="761047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Markov Property</a:t>
            </a:r>
            <a:endParaRPr b="1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i="1" lang="en"/>
              <a:t>future </a:t>
            </a:r>
            <a:r>
              <a:rPr lang="en"/>
              <a:t>is independent of the </a:t>
            </a:r>
            <a:r>
              <a:rPr i="1" lang="en"/>
              <a:t>past</a:t>
            </a:r>
            <a:r>
              <a:rPr lang="en"/>
              <a:t>, conditioned on the </a:t>
            </a:r>
            <a:r>
              <a:rPr i="1" lang="en"/>
              <a:t>present</a:t>
            </a:r>
            <a:r>
              <a:rPr lang="en"/>
              <a:t>.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3036"/>
            <a:ext cx="9143998" cy="195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transition matrix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probability of X_{n+1} being in state j given that X_{n} is in state i is called the one-step transition probability.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50" y="2176450"/>
            <a:ext cx="60102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</a:t>
            </a:r>
            <a:r>
              <a:rPr lang="en"/>
              <a:t>Markov Property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750" y="1983625"/>
            <a:ext cx="2721550" cy="27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