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Playfair Display"/>
      <p:regular r:id="rId20"/>
      <p:bold r:id="rId21"/>
      <p:italic r:id="rId22"/>
      <p:boldItalic r:id="rId23"/>
    </p:embeddedFont>
    <p:embeddedFont>
      <p:font typeface="Montserrat"/>
      <p:regular r:id="rId24"/>
      <p:bold r:id="rId25"/>
      <p:italic r:id="rId26"/>
      <p:boldItalic r:id="rId27"/>
    </p:embeddedFont>
    <p:embeddedFont>
      <p:font typeface="Playfair Display SemiBold"/>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layfairDisplaySemiBold-boldItalic.fntdata"/><Relationship Id="rId30" Type="http://schemas.openxmlformats.org/officeDocument/2006/relationships/font" Target="fonts/PlayfairDisplaySemiBold-italic.fntdata"/><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Montserrat-regular.fntdata"/><Relationship Id="rId23" Type="http://schemas.openxmlformats.org/officeDocument/2006/relationships/font" Target="fonts/PlayfairDisplay-boldItalic.fntdata"/><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PlayfairDisplaySemiBold-regular.fntdata"/><Relationship Id="rId27" Type="http://schemas.openxmlformats.org/officeDocument/2006/relationships/font" Target="fonts/Montserrat-boldItalic.fntdata"/><Relationship Id="rId29" Type="http://schemas.openxmlformats.org/officeDocument/2006/relationships/font" Target="fonts/PlayfairDisplaySemiBo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78f591e9c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78f591e9c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530325341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530325341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824a92be2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824a92be2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78f591e9c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78f591e9c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530325341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530325341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8d6673586f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8d6673586f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8d5fefc67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8d5fefc67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530325341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530325341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4df592210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4df592210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4df592210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4df592210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4df592210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4df592210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78f591e9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78f591e9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78f591e9c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78f591e9c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78f591e9c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78f591e9c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3900300" y="0"/>
            <a:ext cx="52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3F3F3"/>
              </a:solidFill>
            </a:endParaRPr>
          </a:p>
        </p:txBody>
      </p:sp>
      <p:sp>
        <p:nvSpPr>
          <p:cNvPr id="10" name="Google Shape;10;p2"/>
          <p:cNvSpPr txBox="1"/>
          <p:nvPr>
            <p:ph type="ctrTitle"/>
          </p:nvPr>
        </p:nvSpPr>
        <p:spPr>
          <a:xfrm>
            <a:off x="4526275" y="1332150"/>
            <a:ext cx="3900600" cy="15819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1pPr>
            <a:lvl2pPr lvl="1"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2pPr>
            <a:lvl3pPr lvl="2"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3pPr>
            <a:lvl4pPr lvl="3"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4pPr>
            <a:lvl5pPr lvl="4"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5pPr>
            <a:lvl6pPr lvl="5"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6pPr>
            <a:lvl7pPr lvl="6"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7pPr>
            <a:lvl8pPr lvl="7"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8pPr>
            <a:lvl9pPr lvl="8"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9pPr>
          </a:lstStyle>
          <a:p/>
        </p:txBody>
      </p:sp>
      <p:sp>
        <p:nvSpPr>
          <p:cNvPr id="11" name="Google Shape;11;p2"/>
          <p:cNvSpPr txBox="1"/>
          <p:nvPr>
            <p:ph idx="1" type="subTitle"/>
          </p:nvPr>
        </p:nvSpPr>
        <p:spPr>
          <a:xfrm>
            <a:off x="4526275" y="2914050"/>
            <a:ext cx="3904500" cy="648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200"/>
              <a:buFont typeface="Montserrat"/>
              <a:buNone/>
              <a:defRPr sz="1400">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2pPr>
            <a:lvl3pPr lvl="2"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3pPr>
            <a:lvl4pPr lvl="3"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4pPr>
            <a:lvl5pPr lvl="4"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5pPr>
            <a:lvl6pPr lvl="5"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6pPr>
            <a:lvl7pPr lvl="6"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7pPr>
            <a:lvl8pPr lvl="7"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8pPr>
            <a:lvl9pPr lvl="8"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43" name="Shape 43"/>
        <p:cNvGrpSpPr/>
        <p:nvPr/>
      </p:nvGrpSpPr>
      <p:grpSpPr>
        <a:xfrm>
          <a:off x="0" y="0"/>
          <a:ext cx="0" cy="0"/>
          <a:chOff x="0" y="0"/>
          <a:chExt cx="0" cy="0"/>
        </a:xfrm>
      </p:grpSpPr>
      <p:sp>
        <p:nvSpPr>
          <p:cNvPr id="44" name="Google Shape;44;p11"/>
          <p:cNvSpPr txBox="1"/>
          <p:nvPr>
            <p:ph hasCustomPrompt="1" type="title"/>
          </p:nvPr>
        </p:nvSpPr>
        <p:spPr>
          <a:xfrm>
            <a:off x="1046245" y="1583450"/>
            <a:ext cx="7053300" cy="1465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7500"/>
              <a:buFont typeface="Playfair Display"/>
              <a:buNone/>
              <a:defRPr sz="7500">
                <a:solidFill>
                  <a:schemeClr val="lt1"/>
                </a:solidFill>
                <a:latin typeface="Playfair Display"/>
                <a:ea typeface="Playfair Display"/>
                <a:cs typeface="Playfair Display"/>
                <a:sym typeface="Playfair Display"/>
              </a:defRPr>
            </a:lvl1pPr>
            <a:lvl2pPr lvl="1" algn="ctr">
              <a:spcBef>
                <a:spcPts val="0"/>
              </a:spcBef>
              <a:spcAft>
                <a:spcPts val="0"/>
              </a:spcAft>
              <a:buSzPts val="7500"/>
              <a:buFont typeface="Playfair Display"/>
              <a:buNone/>
              <a:defRPr sz="7500">
                <a:latin typeface="Playfair Display"/>
                <a:ea typeface="Playfair Display"/>
                <a:cs typeface="Playfair Display"/>
                <a:sym typeface="Playfair Display"/>
              </a:defRPr>
            </a:lvl2pPr>
            <a:lvl3pPr lvl="2" algn="ctr">
              <a:spcBef>
                <a:spcPts val="0"/>
              </a:spcBef>
              <a:spcAft>
                <a:spcPts val="0"/>
              </a:spcAft>
              <a:buSzPts val="7500"/>
              <a:buFont typeface="Playfair Display"/>
              <a:buNone/>
              <a:defRPr sz="7500">
                <a:latin typeface="Playfair Display"/>
                <a:ea typeface="Playfair Display"/>
                <a:cs typeface="Playfair Display"/>
                <a:sym typeface="Playfair Display"/>
              </a:defRPr>
            </a:lvl3pPr>
            <a:lvl4pPr lvl="3" algn="ctr">
              <a:spcBef>
                <a:spcPts val="0"/>
              </a:spcBef>
              <a:spcAft>
                <a:spcPts val="0"/>
              </a:spcAft>
              <a:buSzPts val="7500"/>
              <a:buFont typeface="Playfair Display"/>
              <a:buNone/>
              <a:defRPr sz="7500">
                <a:latin typeface="Playfair Display"/>
                <a:ea typeface="Playfair Display"/>
                <a:cs typeface="Playfair Display"/>
                <a:sym typeface="Playfair Display"/>
              </a:defRPr>
            </a:lvl4pPr>
            <a:lvl5pPr lvl="4" algn="ctr">
              <a:spcBef>
                <a:spcPts val="0"/>
              </a:spcBef>
              <a:spcAft>
                <a:spcPts val="0"/>
              </a:spcAft>
              <a:buSzPts val="7500"/>
              <a:buFont typeface="Playfair Display"/>
              <a:buNone/>
              <a:defRPr sz="7500">
                <a:latin typeface="Playfair Display"/>
                <a:ea typeface="Playfair Display"/>
                <a:cs typeface="Playfair Display"/>
                <a:sym typeface="Playfair Display"/>
              </a:defRPr>
            </a:lvl5pPr>
            <a:lvl6pPr lvl="5" algn="ctr">
              <a:spcBef>
                <a:spcPts val="0"/>
              </a:spcBef>
              <a:spcAft>
                <a:spcPts val="0"/>
              </a:spcAft>
              <a:buSzPts val="7500"/>
              <a:buFont typeface="Playfair Display"/>
              <a:buNone/>
              <a:defRPr sz="7500">
                <a:latin typeface="Playfair Display"/>
                <a:ea typeface="Playfair Display"/>
                <a:cs typeface="Playfair Display"/>
                <a:sym typeface="Playfair Display"/>
              </a:defRPr>
            </a:lvl6pPr>
            <a:lvl7pPr lvl="6" algn="ctr">
              <a:spcBef>
                <a:spcPts val="0"/>
              </a:spcBef>
              <a:spcAft>
                <a:spcPts val="0"/>
              </a:spcAft>
              <a:buSzPts val="7500"/>
              <a:buFont typeface="Playfair Display"/>
              <a:buNone/>
              <a:defRPr sz="7500">
                <a:latin typeface="Playfair Display"/>
                <a:ea typeface="Playfair Display"/>
                <a:cs typeface="Playfair Display"/>
                <a:sym typeface="Playfair Display"/>
              </a:defRPr>
            </a:lvl7pPr>
            <a:lvl8pPr lvl="7" algn="ctr">
              <a:spcBef>
                <a:spcPts val="0"/>
              </a:spcBef>
              <a:spcAft>
                <a:spcPts val="0"/>
              </a:spcAft>
              <a:buSzPts val="7500"/>
              <a:buFont typeface="Playfair Display"/>
              <a:buNone/>
              <a:defRPr sz="7500">
                <a:latin typeface="Playfair Display"/>
                <a:ea typeface="Playfair Display"/>
                <a:cs typeface="Playfair Display"/>
                <a:sym typeface="Playfair Display"/>
              </a:defRPr>
            </a:lvl8pPr>
            <a:lvl9pPr lvl="8" algn="ctr">
              <a:spcBef>
                <a:spcPts val="0"/>
              </a:spcBef>
              <a:spcAft>
                <a:spcPts val="0"/>
              </a:spcAft>
              <a:buSzPts val="7500"/>
              <a:buFont typeface="Playfair Display"/>
              <a:buNone/>
              <a:defRPr sz="7500">
                <a:latin typeface="Playfair Display"/>
                <a:ea typeface="Playfair Display"/>
                <a:cs typeface="Playfair Display"/>
                <a:sym typeface="Playfair Display"/>
              </a:defRPr>
            </a:lvl9pPr>
          </a:lstStyle>
          <a:p>
            <a:r>
              <a:t>xx%</a:t>
            </a:r>
          </a:p>
        </p:txBody>
      </p:sp>
      <p:sp>
        <p:nvSpPr>
          <p:cNvPr id="45" name="Google Shape;45;p11"/>
          <p:cNvSpPr txBox="1"/>
          <p:nvPr>
            <p:ph idx="1" type="subTitle"/>
          </p:nvPr>
        </p:nvSpPr>
        <p:spPr>
          <a:xfrm>
            <a:off x="2360925" y="3148450"/>
            <a:ext cx="4457100" cy="411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Montserrat"/>
              <a:buNone/>
              <a:defRPr sz="1400">
                <a:solidFill>
                  <a:schemeClr val="lt1"/>
                </a:solidFill>
                <a:latin typeface="Montserrat"/>
                <a:ea typeface="Montserrat"/>
                <a:cs typeface="Montserrat"/>
                <a:sym typeface="Montserrat"/>
              </a:defRPr>
            </a:lvl1pPr>
            <a:lvl2pPr lvl="1" algn="ctr">
              <a:spcBef>
                <a:spcPts val="0"/>
              </a:spcBef>
              <a:spcAft>
                <a:spcPts val="0"/>
              </a:spcAft>
              <a:buSzPts val="1400"/>
              <a:buFont typeface="Montserrat"/>
              <a:buNone/>
              <a:defRPr>
                <a:latin typeface="Montserrat"/>
                <a:ea typeface="Montserrat"/>
                <a:cs typeface="Montserrat"/>
                <a:sym typeface="Montserrat"/>
              </a:defRPr>
            </a:lvl2pPr>
            <a:lvl3pPr lvl="2" algn="ctr">
              <a:spcBef>
                <a:spcPts val="0"/>
              </a:spcBef>
              <a:spcAft>
                <a:spcPts val="0"/>
              </a:spcAft>
              <a:buSzPts val="1400"/>
              <a:buFont typeface="Montserrat"/>
              <a:buNone/>
              <a:defRPr>
                <a:latin typeface="Montserrat"/>
                <a:ea typeface="Montserrat"/>
                <a:cs typeface="Montserrat"/>
                <a:sym typeface="Montserrat"/>
              </a:defRPr>
            </a:lvl3pPr>
            <a:lvl4pPr lvl="3" algn="ctr">
              <a:spcBef>
                <a:spcPts val="0"/>
              </a:spcBef>
              <a:spcAft>
                <a:spcPts val="0"/>
              </a:spcAft>
              <a:buSzPts val="1400"/>
              <a:buFont typeface="Montserrat"/>
              <a:buNone/>
              <a:defRPr>
                <a:latin typeface="Montserrat"/>
                <a:ea typeface="Montserrat"/>
                <a:cs typeface="Montserrat"/>
                <a:sym typeface="Montserrat"/>
              </a:defRPr>
            </a:lvl4pPr>
            <a:lvl5pPr lvl="4" algn="ctr">
              <a:spcBef>
                <a:spcPts val="0"/>
              </a:spcBef>
              <a:spcAft>
                <a:spcPts val="0"/>
              </a:spcAft>
              <a:buSzPts val="1400"/>
              <a:buFont typeface="Montserrat"/>
              <a:buNone/>
              <a:defRPr>
                <a:latin typeface="Montserrat"/>
                <a:ea typeface="Montserrat"/>
                <a:cs typeface="Montserrat"/>
                <a:sym typeface="Montserrat"/>
              </a:defRPr>
            </a:lvl5pPr>
            <a:lvl6pPr lvl="5" algn="ctr">
              <a:spcBef>
                <a:spcPts val="0"/>
              </a:spcBef>
              <a:spcAft>
                <a:spcPts val="0"/>
              </a:spcAft>
              <a:buSzPts val="1400"/>
              <a:buFont typeface="Montserrat"/>
              <a:buNone/>
              <a:defRPr>
                <a:latin typeface="Montserrat"/>
                <a:ea typeface="Montserrat"/>
                <a:cs typeface="Montserrat"/>
                <a:sym typeface="Montserrat"/>
              </a:defRPr>
            </a:lvl6pPr>
            <a:lvl7pPr lvl="6" algn="ctr">
              <a:spcBef>
                <a:spcPts val="0"/>
              </a:spcBef>
              <a:spcAft>
                <a:spcPts val="0"/>
              </a:spcAft>
              <a:buSzPts val="1400"/>
              <a:buFont typeface="Montserrat"/>
              <a:buNone/>
              <a:defRPr>
                <a:latin typeface="Montserrat"/>
                <a:ea typeface="Montserrat"/>
                <a:cs typeface="Montserrat"/>
                <a:sym typeface="Montserrat"/>
              </a:defRPr>
            </a:lvl7pPr>
            <a:lvl8pPr lvl="7" algn="ctr">
              <a:spcBef>
                <a:spcPts val="0"/>
              </a:spcBef>
              <a:spcAft>
                <a:spcPts val="0"/>
              </a:spcAft>
              <a:buSzPts val="1400"/>
              <a:buFont typeface="Montserrat"/>
              <a:buNone/>
              <a:defRPr>
                <a:latin typeface="Montserrat"/>
                <a:ea typeface="Montserrat"/>
                <a:cs typeface="Montserrat"/>
                <a:sym typeface="Montserrat"/>
              </a:defRPr>
            </a:lvl8pPr>
            <a:lvl9pPr lvl="8" algn="ctr">
              <a:spcBef>
                <a:spcPts val="0"/>
              </a:spcBef>
              <a:spcAft>
                <a:spcPts val="0"/>
              </a:spcAft>
              <a:buSzPts val="14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_1">
    <p:spTree>
      <p:nvGrpSpPr>
        <p:cNvPr id="47" name="Shape 47"/>
        <p:cNvGrpSpPr/>
        <p:nvPr/>
      </p:nvGrpSpPr>
      <p:grpSpPr>
        <a:xfrm>
          <a:off x="0" y="0"/>
          <a:ext cx="0" cy="0"/>
          <a:chOff x="0" y="0"/>
          <a:chExt cx="0" cy="0"/>
        </a:xfrm>
      </p:grpSpPr>
      <p:sp>
        <p:nvSpPr>
          <p:cNvPr id="48" name="Google Shape;48;p13"/>
          <p:cNvSpPr txBox="1"/>
          <p:nvPr>
            <p:ph type="title"/>
          </p:nvPr>
        </p:nvSpPr>
        <p:spPr>
          <a:xfrm>
            <a:off x="5226600" y="3165693"/>
            <a:ext cx="2990100" cy="4071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Montserrat"/>
              <a:buNone/>
              <a:defRPr sz="1400">
                <a:latin typeface="Playfair Display SemiBold"/>
                <a:ea typeface="Playfair Display SemiBold"/>
                <a:cs typeface="Playfair Display SemiBold"/>
                <a:sym typeface="Playfair Display SemiBold"/>
              </a:defRPr>
            </a:lvl1pPr>
            <a:lvl2pPr lvl="1">
              <a:spcBef>
                <a:spcPts val="0"/>
              </a:spcBef>
              <a:spcAft>
                <a:spcPts val="0"/>
              </a:spcAft>
              <a:buSzPts val="1400"/>
              <a:buFont typeface="Montserrat"/>
              <a:buNone/>
              <a:defRPr b="1" sz="1400">
                <a:latin typeface="Montserrat"/>
                <a:ea typeface="Montserrat"/>
                <a:cs typeface="Montserrat"/>
                <a:sym typeface="Montserrat"/>
              </a:defRPr>
            </a:lvl2pPr>
            <a:lvl3pPr lvl="2">
              <a:spcBef>
                <a:spcPts val="0"/>
              </a:spcBef>
              <a:spcAft>
                <a:spcPts val="0"/>
              </a:spcAft>
              <a:buSzPts val="1400"/>
              <a:buFont typeface="Montserrat"/>
              <a:buNone/>
              <a:defRPr b="1" sz="1400">
                <a:latin typeface="Montserrat"/>
                <a:ea typeface="Montserrat"/>
                <a:cs typeface="Montserrat"/>
                <a:sym typeface="Montserrat"/>
              </a:defRPr>
            </a:lvl3pPr>
            <a:lvl4pPr lvl="3">
              <a:spcBef>
                <a:spcPts val="0"/>
              </a:spcBef>
              <a:spcAft>
                <a:spcPts val="0"/>
              </a:spcAft>
              <a:buSzPts val="1400"/>
              <a:buFont typeface="Montserrat"/>
              <a:buNone/>
              <a:defRPr b="1" sz="1400">
                <a:latin typeface="Montserrat"/>
                <a:ea typeface="Montserrat"/>
                <a:cs typeface="Montserrat"/>
                <a:sym typeface="Montserrat"/>
              </a:defRPr>
            </a:lvl4pPr>
            <a:lvl5pPr lvl="4">
              <a:spcBef>
                <a:spcPts val="0"/>
              </a:spcBef>
              <a:spcAft>
                <a:spcPts val="0"/>
              </a:spcAft>
              <a:buSzPts val="1400"/>
              <a:buFont typeface="Montserrat"/>
              <a:buNone/>
              <a:defRPr b="1" sz="1400">
                <a:latin typeface="Montserrat"/>
                <a:ea typeface="Montserrat"/>
                <a:cs typeface="Montserrat"/>
                <a:sym typeface="Montserrat"/>
              </a:defRPr>
            </a:lvl5pPr>
            <a:lvl6pPr lvl="5">
              <a:spcBef>
                <a:spcPts val="0"/>
              </a:spcBef>
              <a:spcAft>
                <a:spcPts val="0"/>
              </a:spcAft>
              <a:buSzPts val="1400"/>
              <a:buFont typeface="Montserrat"/>
              <a:buNone/>
              <a:defRPr b="1" sz="1400">
                <a:latin typeface="Montserrat"/>
                <a:ea typeface="Montserrat"/>
                <a:cs typeface="Montserrat"/>
                <a:sym typeface="Montserrat"/>
              </a:defRPr>
            </a:lvl6pPr>
            <a:lvl7pPr lvl="6">
              <a:spcBef>
                <a:spcPts val="0"/>
              </a:spcBef>
              <a:spcAft>
                <a:spcPts val="0"/>
              </a:spcAft>
              <a:buSzPts val="1400"/>
              <a:buFont typeface="Montserrat"/>
              <a:buNone/>
              <a:defRPr b="1" sz="1400">
                <a:latin typeface="Montserrat"/>
                <a:ea typeface="Montserrat"/>
                <a:cs typeface="Montserrat"/>
                <a:sym typeface="Montserrat"/>
              </a:defRPr>
            </a:lvl7pPr>
            <a:lvl8pPr lvl="7">
              <a:spcBef>
                <a:spcPts val="0"/>
              </a:spcBef>
              <a:spcAft>
                <a:spcPts val="0"/>
              </a:spcAft>
              <a:buSzPts val="1400"/>
              <a:buFont typeface="Montserrat"/>
              <a:buNone/>
              <a:defRPr b="1" sz="1400">
                <a:latin typeface="Montserrat"/>
                <a:ea typeface="Montserrat"/>
                <a:cs typeface="Montserrat"/>
                <a:sym typeface="Montserrat"/>
              </a:defRPr>
            </a:lvl8pPr>
            <a:lvl9pPr lvl="8">
              <a:spcBef>
                <a:spcPts val="0"/>
              </a:spcBef>
              <a:spcAft>
                <a:spcPts val="0"/>
              </a:spcAft>
              <a:buSzPts val="1400"/>
              <a:buFont typeface="Montserrat"/>
              <a:buNone/>
              <a:defRPr b="1" sz="1400">
                <a:latin typeface="Montserrat"/>
                <a:ea typeface="Montserrat"/>
                <a:cs typeface="Montserrat"/>
                <a:sym typeface="Montserrat"/>
              </a:defRPr>
            </a:lvl9pPr>
          </a:lstStyle>
          <a:p/>
        </p:txBody>
      </p:sp>
      <p:sp>
        <p:nvSpPr>
          <p:cNvPr id="49" name="Google Shape;49;p13"/>
          <p:cNvSpPr txBox="1"/>
          <p:nvPr>
            <p:ph idx="2" type="title"/>
          </p:nvPr>
        </p:nvSpPr>
        <p:spPr>
          <a:xfrm>
            <a:off x="5226600" y="1570701"/>
            <a:ext cx="2990100" cy="15612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Montserrat"/>
              <a:buNone/>
              <a:defRPr i="1" sz="1800">
                <a:latin typeface="Montserrat"/>
                <a:ea typeface="Montserrat"/>
                <a:cs typeface="Montserrat"/>
                <a:sym typeface="Montserrat"/>
              </a:defRPr>
            </a:lvl1pPr>
            <a:lvl2pPr lvl="1" rtl="0">
              <a:spcBef>
                <a:spcPts val="0"/>
              </a:spcBef>
              <a:spcAft>
                <a:spcPts val="0"/>
              </a:spcAft>
              <a:buSzPts val="1400"/>
              <a:buFont typeface="Montserrat"/>
              <a:buNone/>
              <a:defRPr sz="1400">
                <a:latin typeface="Montserrat"/>
                <a:ea typeface="Montserrat"/>
                <a:cs typeface="Montserrat"/>
                <a:sym typeface="Montserrat"/>
              </a:defRPr>
            </a:lvl2pPr>
            <a:lvl3pPr lvl="2" rtl="0">
              <a:spcBef>
                <a:spcPts val="0"/>
              </a:spcBef>
              <a:spcAft>
                <a:spcPts val="0"/>
              </a:spcAft>
              <a:buSzPts val="1400"/>
              <a:buFont typeface="Montserrat"/>
              <a:buNone/>
              <a:defRPr sz="1400">
                <a:latin typeface="Montserrat"/>
                <a:ea typeface="Montserrat"/>
                <a:cs typeface="Montserrat"/>
                <a:sym typeface="Montserrat"/>
              </a:defRPr>
            </a:lvl3pPr>
            <a:lvl4pPr lvl="3" rtl="0">
              <a:spcBef>
                <a:spcPts val="0"/>
              </a:spcBef>
              <a:spcAft>
                <a:spcPts val="0"/>
              </a:spcAft>
              <a:buSzPts val="1400"/>
              <a:buFont typeface="Montserrat"/>
              <a:buNone/>
              <a:defRPr sz="1400">
                <a:latin typeface="Montserrat"/>
                <a:ea typeface="Montserrat"/>
                <a:cs typeface="Montserrat"/>
                <a:sym typeface="Montserrat"/>
              </a:defRPr>
            </a:lvl4pPr>
            <a:lvl5pPr lvl="4" rtl="0">
              <a:spcBef>
                <a:spcPts val="0"/>
              </a:spcBef>
              <a:spcAft>
                <a:spcPts val="0"/>
              </a:spcAft>
              <a:buSzPts val="1400"/>
              <a:buFont typeface="Montserrat"/>
              <a:buNone/>
              <a:defRPr sz="1400">
                <a:latin typeface="Montserrat"/>
                <a:ea typeface="Montserrat"/>
                <a:cs typeface="Montserrat"/>
                <a:sym typeface="Montserrat"/>
              </a:defRPr>
            </a:lvl5pPr>
            <a:lvl6pPr lvl="5" rtl="0">
              <a:spcBef>
                <a:spcPts val="0"/>
              </a:spcBef>
              <a:spcAft>
                <a:spcPts val="0"/>
              </a:spcAft>
              <a:buSzPts val="1400"/>
              <a:buFont typeface="Montserrat"/>
              <a:buNone/>
              <a:defRPr sz="1400">
                <a:latin typeface="Montserrat"/>
                <a:ea typeface="Montserrat"/>
                <a:cs typeface="Montserrat"/>
                <a:sym typeface="Montserrat"/>
              </a:defRPr>
            </a:lvl6pPr>
            <a:lvl7pPr lvl="6" rtl="0">
              <a:spcBef>
                <a:spcPts val="0"/>
              </a:spcBef>
              <a:spcAft>
                <a:spcPts val="0"/>
              </a:spcAft>
              <a:buSzPts val="1400"/>
              <a:buFont typeface="Montserrat"/>
              <a:buNone/>
              <a:defRPr sz="1400">
                <a:latin typeface="Montserrat"/>
                <a:ea typeface="Montserrat"/>
                <a:cs typeface="Montserrat"/>
                <a:sym typeface="Montserrat"/>
              </a:defRPr>
            </a:lvl7pPr>
            <a:lvl8pPr lvl="7" rtl="0">
              <a:spcBef>
                <a:spcPts val="0"/>
              </a:spcBef>
              <a:spcAft>
                <a:spcPts val="0"/>
              </a:spcAft>
              <a:buSzPts val="1400"/>
              <a:buFont typeface="Montserrat"/>
              <a:buNone/>
              <a:defRPr sz="1400">
                <a:latin typeface="Montserrat"/>
                <a:ea typeface="Montserrat"/>
                <a:cs typeface="Montserrat"/>
                <a:sym typeface="Montserrat"/>
              </a:defRPr>
            </a:lvl8pPr>
            <a:lvl9pPr lvl="8" rtl="0">
              <a:spcBef>
                <a:spcPts val="0"/>
              </a:spcBef>
              <a:spcAft>
                <a:spcPts val="0"/>
              </a:spcAft>
              <a:buSzPts val="1400"/>
              <a:buFont typeface="Montserrat"/>
              <a:buNone/>
              <a:defRPr sz="1400">
                <a:latin typeface="Montserrat"/>
                <a:ea typeface="Montserrat"/>
                <a:cs typeface="Montserrat"/>
                <a:sym typeface="Montserra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_1">
    <p:bg>
      <p:bgPr>
        <a:solidFill>
          <a:schemeClr val="dk2"/>
        </a:solidFill>
      </p:bgPr>
    </p:bg>
    <p:spTree>
      <p:nvGrpSpPr>
        <p:cNvPr id="50" name="Shape 50"/>
        <p:cNvGrpSpPr/>
        <p:nvPr/>
      </p:nvGrpSpPr>
      <p:grpSpPr>
        <a:xfrm>
          <a:off x="0" y="0"/>
          <a:ext cx="0" cy="0"/>
          <a:chOff x="0" y="0"/>
          <a:chExt cx="0" cy="0"/>
        </a:xfrm>
      </p:grpSpPr>
      <p:sp>
        <p:nvSpPr>
          <p:cNvPr id="51" name="Google Shape;51;p14"/>
          <p:cNvSpPr txBox="1"/>
          <p:nvPr>
            <p:ph type="title"/>
          </p:nvPr>
        </p:nvSpPr>
        <p:spPr>
          <a:xfrm>
            <a:off x="3007950" y="3159563"/>
            <a:ext cx="3128100" cy="487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Montserrat"/>
              <a:buNone/>
              <a:defRPr sz="2000">
                <a:solidFill>
                  <a:schemeClr val="lt1"/>
                </a:solidFill>
                <a:latin typeface="Playfair Display SemiBold"/>
                <a:ea typeface="Playfair Display SemiBold"/>
                <a:cs typeface="Playfair Display SemiBold"/>
                <a:sym typeface="Playfair Display SemiBold"/>
              </a:defRPr>
            </a:lvl1pPr>
            <a:lvl2pPr lvl="1" rtl="0">
              <a:spcBef>
                <a:spcPts val="0"/>
              </a:spcBef>
              <a:spcAft>
                <a:spcPts val="0"/>
              </a:spcAft>
              <a:buSzPts val="1400"/>
              <a:buFont typeface="Montserrat"/>
              <a:buNone/>
              <a:defRPr b="1" sz="1400">
                <a:latin typeface="Montserrat"/>
                <a:ea typeface="Montserrat"/>
                <a:cs typeface="Montserrat"/>
                <a:sym typeface="Montserrat"/>
              </a:defRPr>
            </a:lvl2pPr>
            <a:lvl3pPr lvl="2" rtl="0">
              <a:spcBef>
                <a:spcPts val="0"/>
              </a:spcBef>
              <a:spcAft>
                <a:spcPts val="0"/>
              </a:spcAft>
              <a:buSzPts val="1400"/>
              <a:buFont typeface="Montserrat"/>
              <a:buNone/>
              <a:defRPr b="1" sz="1400">
                <a:latin typeface="Montserrat"/>
                <a:ea typeface="Montserrat"/>
                <a:cs typeface="Montserrat"/>
                <a:sym typeface="Montserrat"/>
              </a:defRPr>
            </a:lvl3pPr>
            <a:lvl4pPr lvl="3" rtl="0">
              <a:spcBef>
                <a:spcPts val="0"/>
              </a:spcBef>
              <a:spcAft>
                <a:spcPts val="0"/>
              </a:spcAft>
              <a:buSzPts val="1400"/>
              <a:buFont typeface="Montserrat"/>
              <a:buNone/>
              <a:defRPr b="1" sz="1400">
                <a:latin typeface="Montserrat"/>
                <a:ea typeface="Montserrat"/>
                <a:cs typeface="Montserrat"/>
                <a:sym typeface="Montserrat"/>
              </a:defRPr>
            </a:lvl4pPr>
            <a:lvl5pPr lvl="4" rtl="0">
              <a:spcBef>
                <a:spcPts val="0"/>
              </a:spcBef>
              <a:spcAft>
                <a:spcPts val="0"/>
              </a:spcAft>
              <a:buSzPts val="1400"/>
              <a:buFont typeface="Montserrat"/>
              <a:buNone/>
              <a:defRPr b="1" sz="1400">
                <a:latin typeface="Montserrat"/>
                <a:ea typeface="Montserrat"/>
                <a:cs typeface="Montserrat"/>
                <a:sym typeface="Montserrat"/>
              </a:defRPr>
            </a:lvl5pPr>
            <a:lvl6pPr lvl="5" rtl="0">
              <a:spcBef>
                <a:spcPts val="0"/>
              </a:spcBef>
              <a:spcAft>
                <a:spcPts val="0"/>
              </a:spcAft>
              <a:buSzPts val="1400"/>
              <a:buFont typeface="Montserrat"/>
              <a:buNone/>
              <a:defRPr b="1" sz="1400">
                <a:latin typeface="Montserrat"/>
                <a:ea typeface="Montserrat"/>
                <a:cs typeface="Montserrat"/>
                <a:sym typeface="Montserrat"/>
              </a:defRPr>
            </a:lvl6pPr>
            <a:lvl7pPr lvl="6" rtl="0">
              <a:spcBef>
                <a:spcPts val="0"/>
              </a:spcBef>
              <a:spcAft>
                <a:spcPts val="0"/>
              </a:spcAft>
              <a:buSzPts val="1400"/>
              <a:buFont typeface="Montserrat"/>
              <a:buNone/>
              <a:defRPr b="1" sz="1400">
                <a:latin typeface="Montserrat"/>
                <a:ea typeface="Montserrat"/>
                <a:cs typeface="Montserrat"/>
                <a:sym typeface="Montserrat"/>
              </a:defRPr>
            </a:lvl7pPr>
            <a:lvl8pPr lvl="7" rtl="0">
              <a:spcBef>
                <a:spcPts val="0"/>
              </a:spcBef>
              <a:spcAft>
                <a:spcPts val="0"/>
              </a:spcAft>
              <a:buSzPts val="1400"/>
              <a:buFont typeface="Montserrat"/>
              <a:buNone/>
              <a:defRPr b="1" sz="1400">
                <a:latin typeface="Montserrat"/>
                <a:ea typeface="Montserrat"/>
                <a:cs typeface="Montserrat"/>
                <a:sym typeface="Montserrat"/>
              </a:defRPr>
            </a:lvl8pPr>
            <a:lvl9pPr lvl="8" rtl="0">
              <a:spcBef>
                <a:spcPts val="0"/>
              </a:spcBef>
              <a:spcAft>
                <a:spcPts val="0"/>
              </a:spcAft>
              <a:buSzPts val="1400"/>
              <a:buFont typeface="Montserrat"/>
              <a:buNone/>
              <a:defRPr b="1" sz="1400">
                <a:latin typeface="Montserrat"/>
                <a:ea typeface="Montserrat"/>
                <a:cs typeface="Montserrat"/>
                <a:sym typeface="Montserrat"/>
              </a:defRPr>
            </a:lvl9pPr>
          </a:lstStyle>
          <a:p/>
        </p:txBody>
      </p:sp>
      <p:sp>
        <p:nvSpPr>
          <p:cNvPr id="52" name="Google Shape;52;p14"/>
          <p:cNvSpPr txBox="1"/>
          <p:nvPr>
            <p:ph idx="2" type="title"/>
          </p:nvPr>
        </p:nvSpPr>
        <p:spPr>
          <a:xfrm>
            <a:off x="2026025" y="1491888"/>
            <a:ext cx="5091900" cy="1634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sz="1400">
                <a:latin typeface="Montserrat"/>
                <a:ea typeface="Montserrat"/>
                <a:cs typeface="Montserrat"/>
                <a:sym typeface="Montserrat"/>
              </a:defRPr>
            </a:lvl2pPr>
            <a:lvl3pPr lvl="2" rtl="0">
              <a:spcBef>
                <a:spcPts val="0"/>
              </a:spcBef>
              <a:spcAft>
                <a:spcPts val="0"/>
              </a:spcAft>
              <a:buSzPts val="1400"/>
              <a:buFont typeface="Montserrat"/>
              <a:buNone/>
              <a:defRPr sz="1400">
                <a:latin typeface="Montserrat"/>
                <a:ea typeface="Montserrat"/>
                <a:cs typeface="Montserrat"/>
                <a:sym typeface="Montserrat"/>
              </a:defRPr>
            </a:lvl3pPr>
            <a:lvl4pPr lvl="3" rtl="0">
              <a:spcBef>
                <a:spcPts val="0"/>
              </a:spcBef>
              <a:spcAft>
                <a:spcPts val="0"/>
              </a:spcAft>
              <a:buSzPts val="1400"/>
              <a:buFont typeface="Montserrat"/>
              <a:buNone/>
              <a:defRPr sz="1400">
                <a:latin typeface="Montserrat"/>
                <a:ea typeface="Montserrat"/>
                <a:cs typeface="Montserrat"/>
                <a:sym typeface="Montserrat"/>
              </a:defRPr>
            </a:lvl4pPr>
            <a:lvl5pPr lvl="4" rtl="0">
              <a:spcBef>
                <a:spcPts val="0"/>
              </a:spcBef>
              <a:spcAft>
                <a:spcPts val="0"/>
              </a:spcAft>
              <a:buSzPts val="1400"/>
              <a:buFont typeface="Montserrat"/>
              <a:buNone/>
              <a:defRPr sz="1400">
                <a:latin typeface="Montserrat"/>
                <a:ea typeface="Montserrat"/>
                <a:cs typeface="Montserrat"/>
                <a:sym typeface="Montserrat"/>
              </a:defRPr>
            </a:lvl5pPr>
            <a:lvl6pPr lvl="5" rtl="0">
              <a:spcBef>
                <a:spcPts val="0"/>
              </a:spcBef>
              <a:spcAft>
                <a:spcPts val="0"/>
              </a:spcAft>
              <a:buSzPts val="1400"/>
              <a:buFont typeface="Montserrat"/>
              <a:buNone/>
              <a:defRPr sz="1400">
                <a:latin typeface="Montserrat"/>
                <a:ea typeface="Montserrat"/>
                <a:cs typeface="Montserrat"/>
                <a:sym typeface="Montserrat"/>
              </a:defRPr>
            </a:lvl6pPr>
            <a:lvl7pPr lvl="6" rtl="0">
              <a:spcBef>
                <a:spcPts val="0"/>
              </a:spcBef>
              <a:spcAft>
                <a:spcPts val="0"/>
              </a:spcAft>
              <a:buSzPts val="1400"/>
              <a:buFont typeface="Montserrat"/>
              <a:buNone/>
              <a:defRPr sz="1400">
                <a:latin typeface="Montserrat"/>
                <a:ea typeface="Montserrat"/>
                <a:cs typeface="Montserrat"/>
                <a:sym typeface="Montserrat"/>
              </a:defRPr>
            </a:lvl7pPr>
            <a:lvl8pPr lvl="7" rtl="0">
              <a:spcBef>
                <a:spcPts val="0"/>
              </a:spcBef>
              <a:spcAft>
                <a:spcPts val="0"/>
              </a:spcAft>
              <a:buSzPts val="1400"/>
              <a:buFont typeface="Montserrat"/>
              <a:buNone/>
              <a:defRPr sz="1400">
                <a:latin typeface="Montserrat"/>
                <a:ea typeface="Montserrat"/>
                <a:cs typeface="Montserrat"/>
                <a:sym typeface="Montserrat"/>
              </a:defRPr>
            </a:lvl8pPr>
            <a:lvl9pPr lvl="8" rtl="0">
              <a:spcBef>
                <a:spcPts val="0"/>
              </a:spcBef>
              <a:spcAft>
                <a:spcPts val="0"/>
              </a:spcAft>
              <a:buSzPts val="1400"/>
              <a:buFont typeface="Montserrat"/>
              <a:buNone/>
              <a:defRPr sz="1400">
                <a:latin typeface="Montserrat"/>
                <a:ea typeface="Montserrat"/>
                <a:cs typeface="Montserrat"/>
                <a:sym typeface="Montserra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BLANK_1_1_1_1_1">
    <p:bg>
      <p:bgPr>
        <a:solidFill>
          <a:schemeClr val="lt1"/>
        </a:solidFill>
      </p:bgPr>
    </p:bg>
    <p:spTree>
      <p:nvGrpSpPr>
        <p:cNvPr id="53" name="Shape 53"/>
        <p:cNvGrpSpPr/>
        <p:nvPr/>
      </p:nvGrpSpPr>
      <p:grpSpPr>
        <a:xfrm>
          <a:off x="0" y="0"/>
          <a:ext cx="0" cy="0"/>
          <a:chOff x="0" y="0"/>
          <a:chExt cx="0" cy="0"/>
        </a:xfrm>
      </p:grpSpPr>
      <p:sp>
        <p:nvSpPr>
          <p:cNvPr id="54" name="Google Shape;54;p15"/>
          <p:cNvSpPr txBox="1"/>
          <p:nvPr>
            <p:ph type="title"/>
          </p:nvPr>
        </p:nvSpPr>
        <p:spPr>
          <a:xfrm>
            <a:off x="713225" y="2589338"/>
            <a:ext cx="3128100" cy="48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Montserrat"/>
              <a:buNone/>
              <a:defRPr sz="2000">
                <a:latin typeface="Playfair Display SemiBold"/>
                <a:ea typeface="Playfair Display SemiBold"/>
                <a:cs typeface="Playfair Display SemiBold"/>
                <a:sym typeface="Playfair Display SemiBold"/>
              </a:defRPr>
            </a:lvl1pPr>
            <a:lvl2pPr lvl="1" rtl="0" algn="l">
              <a:spcBef>
                <a:spcPts val="0"/>
              </a:spcBef>
              <a:spcAft>
                <a:spcPts val="0"/>
              </a:spcAft>
              <a:buSzPts val="1400"/>
              <a:buFont typeface="Montserrat"/>
              <a:buNone/>
              <a:defRPr b="1" sz="1400">
                <a:latin typeface="Montserrat"/>
                <a:ea typeface="Montserrat"/>
                <a:cs typeface="Montserrat"/>
                <a:sym typeface="Montserrat"/>
              </a:defRPr>
            </a:lvl2pPr>
            <a:lvl3pPr lvl="2" rtl="0" algn="l">
              <a:spcBef>
                <a:spcPts val="0"/>
              </a:spcBef>
              <a:spcAft>
                <a:spcPts val="0"/>
              </a:spcAft>
              <a:buSzPts val="1400"/>
              <a:buFont typeface="Montserrat"/>
              <a:buNone/>
              <a:defRPr b="1" sz="1400">
                <a:latin typeface="Montserrat"/>
                <a:ea typeface="Montserrat"/>
                <a:cs typeface="Montserrat"/>
                <a:sym typeface="Montserrat"/>
              </a:defRPr>
            </a:lvl3pPr>
            <a:lvl4pPr lvl="3" rtl="0" algn="l">
              <a:spcBef>
                <a:spcPts val="0"/>
              </a:spcBef>
              <a:spcAft>
                <a:spcPts val="0"/>
              </a:spcAft>
              <a:buSzPts val="1400"/>
              <a:buFont typeface="Montserrat"/>
              <a:buNone/>
              <a:defRPr b="1" sz="1400">
                <a:latin typeface="Montserrat"/>
                <a:ea typeface="Montserrat"/>
                <a:cs typeface="Montserrat"/>
                <a:sym typeface="Montserrat"/>
              </a:defRPr>
            </a:lvl4pPr>
            <a:lvl5pPr lvl="4" rtl="0" algn="l">
              <a:spcBef>
                <a:spcPts val="0"/>
              </a:spcBef>
              <a:spcAft>
                <a:spcPts val="0"/>
              </a:spcAft>
              <a:buSzPts val="1400"/>
              <a:buFont typeface="Montserrat"/>
              <a:buNone/>
              <a:defRPr b="1" sz="1400">
                <a:latin typeface="Montserrat"/>
                <a:ea typeface="Montserrat"/>
                <a:cs typeface="Montserrat"/>
                <a:sym typeface="Montserrat"/>
              </a:defRPr>
            </a:lvl5pPr>
            <a:lvl6pPr lvl="5" rtl="0" algn="l">
              <a:spcBef>
                <a:spcPts val="0"/>
              </a:spcBef>
              <a:spcAft>
                <a:spcPts val="0"/>
              </a:spcAft>
              <a:buSzPts val="1400"/>
              <a:buFont typeface="Montserrat"/>
              <a:buNone/>
              <a:defRPr b="1" sz="1400">
                <a:latin typeface="Montserrat"/>
                <a:ea typeface="Montserrat"/>
                <a:cs typeface="Montserrat"/>
                <a:sym typeface="Montserrat"/>
              </a:defRPr>
            </a:lvl6pPr>
            <a:lvl7pPr lvl="6" rtl="0" algn="l">
              <a:spcBef>
                <a:spcPts val="0"/>
              </a:spcBef>
              <a:spcAft>
                <a:spcPts val="0"/>
              </a:spcAft>
              <a:buSzPts val="1400"/>
              <a:buFont typeface="Montserrat"/>
              <a:buNone/>
              <a:defRPr b="1" sz="1400">
                <a:latin typeface="Montserrat"/>
                <a:ea typeface="Montserrat"/>
                <a:cs typeface="Montserrat"/>
                <a:sym typeface="Montserrat"/>
              </a:defRPr>
            </a:lvl7pPr>
            <a:lvl8pPr lvl="7" rtl="0" algn="l">
              <a:spcBef>
                <a:spcPts val="0"/>
              </a:spcBef>
              <a:spcAft>
                <a:spcPts val="0"/>
              </a:spcAft>
              <a:buSzPts val="1400"/>
              <a:buFont typeface="Montserrat"/>
              <a:buNone/>
              <a:defRPr b="1" sz="1400">
                <a:latin typeface="Montserrat"/>
                <a:ea typeface="Montserrat"/>
                <a:cs typeface="Montserrat"/>
                <a:sym typeface="Montserrat"/>
              </a:defRPr>
            </a:lvl8pPr>
            <a:lvl9pPr lvl="8" rtl="0" algn="l">
              <a:spcBef>
                <a:spcPts val="0"/>
              </a:spcBef>
              <a:spcAft>
                <a:spcPts val="0"/>
              </a:spcAft>
              <a:buSzPts val="1400"/>
              <a:buFont typeface="Montserrat"/>
              <a:buNone/>
              <a:defRPr b="1" sz="1400">
                <a:latin typeface="Montserrat"/>
                <a:ea typeface="Montserrat"/>
                <a:cs typeface="Montserrat"/>
                <a:sym typeface="Montserrat"/>
              </a:defRPr>
            </a:lvl9pPr>
          </a:lstStyle>
          <a:p/>
        </p:txBody>
      </p:sp>
      <p:sp>
        <p:nvSpPr>
          <p:cNvPr id="55" name="Google Shape;55;p15"/>
          <p:cNvSpPr txBox="1"/>
          <p:nvPr>
            <p:ph idx="2" type="title"/>
          </p:nvPr>
        </p:nvSpPr>
        <p:spPr>
          <a:xfrm>
            <a:off x="713225" y="539500"/>
            <a:ext cx="3858900" cy="2016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1400"/>
              <a:buFont typeface="Montserrat"/>
              <a:buNone/>
              <a:defRPr sz="2400">
                <a:latin typeface="Montserrat"/>
                <a:ea typeface="Montserrat"/>
                <a:cs typeface="Montserrat"/>
                <a:sym typeface="Montserrat"/>
              </a:defRPr>
            </a:lvl1pPr>
            <a:lvl2pPr lvl="1" rtl="0" algn="l">
              <a:spcBef>
                <a:spcPts val="0"/>
              </a:spcBef>
              <a:spcAft>
                <a:spcPts val="0"/>
              </a:spcAft>
              <a:buSzPts val="1400"/>
              <a:buFont typeface="Montserrat"/>
              <a:buNone/>
              <a:defRPr sz="1400">
                <a:latin typeface="Montserrat"/>
                <a:ea typeface="Montserrat"/>
                <a:cs typeface="Montserrat"/>
                <a:sym typeface="Montserrat"/>
              </a:defRPr>
            </a:lvl2pPr>
            <a:lvl3pPr lvl="2" rtl="0" algn="l">
              <a:spcBef>
                <a:spcPts val="0"/>
              </a:spcBef>
              <a:spcAft>
                <a:spcPts val="0"/>
              </a:spcAft>
              <a:buSzPts val="1400"/>
              <a:buFont typeface="Montserrat"/>
              <a:buNone/>
              <a:defRPr sz="1400">
                <a:latin typeface="Montserrat"/>
                <a:ea typeface="Montserrat"/>
                <a:cs typeface="Montserrat"/>
                <a:sym typeface="Montserrat"/>
              </a:defRPr>
            </a:lvl3pPr>
            <a:lvl4pPr lvl="3" rtl="0" algn="l">
              <a:spcBef>
                <a:spcPts val="0"/>
              </a:spcBef>
              <a:spcAft>
                <a:spcPts val="0"/>
              </a:spcAft>
              <a:buSzPts val="1400"/>
              <a:buFont typeface="Montserrat"/>
              <a:buNone/>
              <a:defRPr sz="1400">
                <a:latin typeface="Montserrat"/>
                <a:ea typeface="Montserrat"/>
                <a:cs typeface="Montserrat"/>
                <a:sym typeface="Montserrat"/>
              </a:defRPr>
            </a:lvl4pPr>
            <a:lvl5pPr lvl="4" rtl="0" algn="l">
              <a:spcBef>
                <a:spcPts val="0"/>
              </a:spcBef>
              <a:spcAft>
                <a:spcPts val="0"/>
              </a:spcAft>
              <a:buSzPts val="1400"/>
              <a:buFont typeface="Montserrat"/>
              <a:buNone/>
              <a:defRPr sz="1400">
                <a:latin typeface="Montserrat"/>
                <a:ea typeface="Montserrat"/>
                <a:cs typeface="Montserrat"/>
                <a:sym typeface="Montserrat"/>
              </a:defRPr>
            </a:lvl5pPr>
            <a:lvl6pPr lvl="5" rtl="0" algn="l">
              <a:spcBef>
                <a:spcPts val="0"/>
              </a:spcBef>
              <a:spcAft>
                <a:spcPts val="0"/>
              </a:spcAft>
              <a:buSzPts val="1400"/>
              <a:buFont typeface="Montserrat"/>
              <a:buNone/>
              <a:defRPr sz="1400">
                <a:latin typeface="Montserrat"/>
                <a:ea typeface="Montserrat"/>
                <a:cs typeface="Montserrat"/>
                <a:sym typeface="Montserrat"/>
              </a:defRPr>
            </a:lvl6pPr>
            <a:lvl7pPr lvl="6" rtl="0" algn="l">
              <a:spcBef>
                <a:spcPts val="0"/>
              </a:spcBef>
              <a:spcAft>
                <a:spcPts val="0"/>
              </a:spcAft>
              <a:buSzPts val="1400"/>
              <a:buFont typeface="Montserrat"/>
              <a:buNone/>
              <a:defRPr sz="1400">
                <a:latin typeface="Montserrat"/>
                <a:ea typeface="Montserrat"/>
                <a:cs typeface="Montserrat"/>
                <a:sym typeface="Montserrat"/>
              </a:defRPr>
            </a:lvl7pPr>
            <a:lvl8pPr lvl="7" rtl="0" algn="l">
              <a:spcBef>
                <a:spcPts val="0"/>
              </a:spcBef>
              <a:spcAft>
                <a:spcPts val="0"/>
              </a:spcAft>
              <a:buSzPts val="1400"/>
              <a:buFont typeface="Montserrat"/>
              <a:buNone/>
              <a:defRPr sz="1400">
                <a:latin typeface="Montserrat"/>
                <a:ea typeface="Montserrat"/>
                <a:cs typeface="Montserrat"/>
                <a:sym typeface="Montserrat"/>
              </a:defRPr>
            </a:lvl8pPr>
            <a:lvl9pPr lvl="8" rtl="0" algn="l">
              <a:spcBef>
                <a:spcPts val="0"/>
              </a:spcBef>
              <a:spcAft>
                <a:spcPts val="0"/>
              </a:spcAft>
              <a:buSzPts val="1400"/>
              <a:buFont typeface="Montserrat"/>
              <a:buNone/>
              <a:defRPr sz="1400">
                <a:latin typeface="Montserrat"/>
                <a:ea typeface="Montserrat"/>
                <a:cs typeface="Montserrat"/>
                <a:sym typeface="Montserra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6" name="Shape 56"/>
        <p:cNvGrpSpPr/>
        <p:nvPr/>
      </p:nvGrpSpPr>
      <p:grpSpPr>
        <a:xfrm>
          <a:off x="0" y="0"/>
          <a:ext cx="0" cy="0"/>
          <a:chOff x="0" y="0"/>
          <a:chExt cx="0" cy="0"/>
        </a:xfrm>
      </p:grpSpPr>
      <p:sp>
        <p:nvSpPr>
          <p:cNvPr id="57" name="Google Shape;57;p16"/>
          <p:cNvSpPr/>
          <p:nvPr/>
        </p:nvSpPr>
        <p:spPr>
          <a:xfrm>
            <a:off x="75" y="1514850"/>
            <a:ext cx="9144000" cy="552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6"/>
          <p:cNvSpPr/>
          <p:nvPr/>
        </p:nvSpPr>
        <p:spPr>
          <a:xfrm>
            <a:off x="75" y="3168875"/>
            <a:ext cx="9144000" cy="552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6"/>
          <p:cNvSpPr txBox="1"/>
          <p:nvPr>
            <p:ph hasCustomPrompt="1" type="title"/>
          </p:nvPr>
        </p:nvSpPr>
        <p:spPr>
          <a:xfrm rot="1973">
            <a:off x="1365600" y="1464451"/>
            <a:ext cx="1045200" cy="602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0" name="Google Shape;60;p16"/>
          <p:cNvSpPr txBox="1"/>
          <p:nvPr>
            <p:ph idx="1" type="subTitle"/>
          </p:nvPr>
        </p:nvSpPr>
        <p:spPr>
          <a:xfrm>
            <a:off x="720000" y="236245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 name="Google Shape;61;p16"/>
          <p:cNvSpPr txBox="1"/>
          <p:nvPr>
            <p:ph hasCustomPrompt="1" idx="2" type="title"/>
          </p:nvPr>
        </p:nvSpPr>
        <p:spPr>
          <a:xfrm rot="1973">
            <a:off x="1365600" y="3102701"/>
            <a:ext cx="1045200" cy="602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2" name="Google Shape;62;p16"/>
          <p:cNvSpPr txBox="1"/>
          <p:nvPr>
            <p:ph idx="3" type="subTitle"/>
          </p:nvPr>
        </p:nvSpPr>
        <p:spPr>
          <a:xfrm>
            <a:off x="720000"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 name="Google Shape;63;p16"/>
          <p:cNvSpPr txBox="1"/>
          <p:nvPr>
            <p:ph hasCustomPrompt="1" idx="4" type="title"/>
          </p:nvPr>
        </p:nvSpPr>
        <p:spPr>
          <a:xfrm rot="1973">
            <a:off x="4049400" y="1464451"/>
            <a:ext cx="1045200" cy="602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 name="Google Shape;64;p16"/>
          <p:cNvSpPr txBox="1"/>
          <p:nvPr>
            <p:ph idx="5" type="subTitle"/>
          </p:nvPr>
        </p:nvSpPr>
        <p:spPr>
          <a:xfrm>
            <a:off x="3403800" y="236245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 name="Google Shape;65;p16"/>
          <p:cNvSpPr txBox="1"/>
          <p:nvPr>
            <p:ph hasCustomPrompt="1" idx="6" type="title"/>
          </p:nvPr>
        </p:nvSpPr>
        <p:spPr>
          <a:xfrm rot="1973">
            <a:off x="4049400" y="3102701"/>
            <a:ext cx="1045200" cy="602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6" name="Google Shape;66;p16"/>
          <p:cNvSpPr txBox="1"/>
          <p:nvPr>
            <p:ph idx="7" type="subTitle"/>
          </p:nvPr>
        </p:nvSpPr>
        <p:spPr>
          <a:xfrm>
            <a:off x="3403800"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 name="Google Shape;67;p16"/>
          <p:cNvSpPr txBox="1"/>
          <p:nvPr>
            <p:ph hasCustomPrompt="1" idx="8" type="title"/>
          </p:nvPr>
        </p:nvSpPr>
        <p:spPr>
          <a:xfrm rot="1973">
            <a:off x="6733200" y="1464451"/>
            <a:ext cx="1045200" cy="602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8" name="Google Shape;68;p16"/>
          <p:cNvSpPr txBox="1"/>
          <p:nvPr>
            <p:ph idx="9" type="subTitle"/>
          </p:nvPr>
        </p:nvSpPr>
        <p:spPr>
          <a:xfrm>
            <a:off x="6087600" y="236245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 name="Google Shape;69;p16"/>
          <p:cNvSpPr txBox="1"/>
          <p:nvPr>
            <p:ph hasCustomPrompt="1" idx="13" type="title"/>
          </p:nvPr>
        </p:nvSpPr>
        <p:spPr>
          <a:xfrm rot="1973">
            <a:off x="6733200" y="3102701"/>
            <a:ext cx="1045200" cy="602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0" name="Google Shape;70;p16"/>
          <p:cNvSpPr txBox="1"/>
          <p:nvPr>
            <p:ph idx="14" type="subTitle"/>
          </p:nvPr>
        </p:nvSpPr>
        <p:spPr>
          <a:xfrm>
            <a:off x="6087600"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 name="Google Shape;71;p16"/>
          <p:cNvSpPr txBox="1"/>
          <p:nvPr>
            <p:ph idx="15" type="subTitle"/>
          </p:nvPr>
        </p:nvSpPr>
        <p:spPr>
          <a:xfrm>
            <a:off x="720000" y="2057250"/>
            <a:ext cx="2336400" cy="46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800"/>
              <a:buNone/>
              <a:defRPr sz="18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72" name="Google Shape;72;p16"/>
          <p:cNvSpPr txBox="1"/>
          <p:nvPr>
            <p:ph idx="16" type="subTitle"/>
          </p:nvPr>
        </p:nvSpPr>
        <p:spPr>
          <a:xfrm>
            <a:off x="720000" y="3695700"/>
            <a:ext cx="2336400" cy="46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800"/>
              <a:buNone/>
              <a:defRPr sz="18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73" name="Google Shape;73;p16"/>
          <p:cNvSpPr txBox="1"/>
          <p:nvPr>
            <p:ph idx="17" type="subTitle"/>
          </p:nvPr>
        </p:nvSpPr>
        <p:spPr>
          <a:xfrm>
            <a:off x="3403800" y="2057250"/>
            <a:ext cx="2336400" cy="46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800"/>
              <a:buNone/>
              <a:defRPr sz="18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74" name="Google Shape;74;p16"/>
          <p:cNvSpPr txBox="1"/>
          <p:nvPr>
            <p:ph idx="18" type="subTitle"/>
          </p:nvPr>
        </p:nvSpPr>
        <p:spPr>
          <a:xfrm>
            <a:off x="3403800" y="3695700"/>
            <a:ext cx="2336400" cy="46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800"/>
              <a:buNone/>
              <a:defRPr sz="18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75" name="Google Shape;75;p16"/>
          <p:cNvSpPr txBox="1"/>
          <p:nvPr>
            <p:ph idx="19" type="subTitle"/>
          </p:nvPr>
        </p:nvSpPr>
        <p:spPr>
          <a:xfrm>
            <a:off x="6087600" y="2057250"/>
            <a:ext cx="2336400" cy="46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800"/>
              <a:buNone/>
              <a:defRPr sz="18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76" name="Google Shape;76;p16"/>
          <p:cNvSpPr txBox="1"/>
          <p:nvPr>
            <p:ph idx="20" type="subTitle"/>
          </p:nvPr>
        </p:nvSpPr>
        <p:spPr>
          <a:xfrm>
            <a:off x="6087600" y="3695700"/>
            <a:ext cx="2336400" cy="46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800"/>
              <a:buNone/>
              <a:defRPr sz="18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77" name="Google Shape;77;p16"/>
          <p:cNvSpPr txBox="1"/>
          <p:nvPr>
            <p:ph idx="21" type="title"/>
          </p:nvPr>
        </p:nvSpPr>
        <p:spPr>
          <a:xfrm>
            <a:off x="713225" y="868675"/>
            <a:ext cx="7717500" cy="54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rtl="0" algn="ctr">
              <a:spcBef>
                <a:spcPts val="0"/>
              </a:spcBef>
              <a:spcAft>
                <a:spcPts val="0"/>
              </a:spcAft>
              <a:buSzPts val="2100"/>
              <a:buFont typeface="Montserrat"/>
              <a:buNone/>
              <a:defRPr b="1" sz="2100">
                <a:latin typeface="Montserrat"/>
                <a:ea typeface="Montserrat"/>
                <a:cs typeface="Montserrat"/>
                <a:sym typeface="Montserrat"/>
              </a:defRPr>
            </a:lvl2pPr>
            <a:lvl3pPr lvl="2" rtl="0" algn="ctr">
              <a:spcBef>
                <a:spcPts val="0"/>
              </a:spcBef>
              <a:spcAft>
                <a:spcPts val="0"/>
              </a:spcAft>
              <a:buSzPts val="2100"/>
              <a:buFont typeface="Montserrat"/>
              <a:buNone/>
              <a:defRPr b="1" sz="2100">
                <a:latin typeface="Montserrat"/>
                <a:ea typeface="Montserrat"/>
                <a:cs typeface="Montserrat"/>
                <a:sym typeface="Montserrat"/>
              </a:defRPr>
            </a:lvl3pPr>
            <a:lvl4pPr lvl="3" rtl="0" algn="ctr">
              <a:spcBef>
                <a:spcPts val="0"/>
              </a:spcBef>
              <a:spcAft>
                <a:spcPts val="0"/>
              </a:spcAft>
              <a:buSzPts val="2100"/>
              <a:buFont typeface="Montserrat"/>
              <a:buNone/>
              <a:defRPr b="1" sz="2100">
                <a:latin typeface="Montserrat"/>
                <a:ea typeface="Montserrat"/>
                <a:cs typeface="Montserrat"/>
                <a:sym typeface="Montserrat"/>
              </a:defRPr>
            </a:lvl4pPr>
            <a:lvl5pPr lvl="4" rtl="0" algn="ctr">
              <a:spcBef>
                <a:spcPts val="0"/>
              </a:spcBef>
              <a:spcAft>
                <a:spcPts val="0"/>
              </a:spcAft>
              <a:buSzPts val="2100"/>
              <a:buFont typeface="Montserrat"/>
              <a:buNone/>
              <a:defRPr b="1" sz="2100">
                <a:latin typeface="Montserrat"/>
                <a:ea typeface="Montserrat"/>
                <a:cs typeface="Montserrat"/>
                <a:sym typeface="Montserrat"/>
              </a:defRPr>
            </a:lvl5pPr>
            <a:lvl6pPr lvl="5" rtl="0" algn="ctr">
              <a:spcBef>
                <a:spcPts val="0"/>
              </a:spcBef>
              <a:spcAft>
                <a:spcPts val="0"/>
              </a:spcAft>
              <a:buSzPts val="2100"/>
              <a:buFont typeface="Montserrat"/>
              <a:buNone/>
              <a:defRPr b="1" sz="2100">
                <a:latin typeface="Montserrat"/>
                <a:ea typeface="Montserrat"/>
                <a:cs typeface="Montserrat"/>
                <a:sym typeface="Montserrat"/>
              </a:defRPr>
            </a:lvl6pPr>
            <a:lvl7pPr lvl="6" rtl="0" algn="ctr">
              <a:spcBef>
                <a:spcPts val="0"/>
              </a:spcBef>
              <a:spcAft>
                <a:spcPts val="0"/>
              </a:spcAft>
              <a:buSzPts val="2100"/>
              <a:buFont typeface="Montserrat"/>
              <a:buNone/>
              <a:defRPr b="1" sz="2100">
                <a:latin typeface="Montserrat"/>
                <a:ea typeface="Montserrat"/>
                <a:cs typeface="Montserrat"/>
                <a:sym typeface="Montserrat"/>
              </a:defRPr>
            </a:lvl7pPr>
            <a:lvl8pPr lvl="7" rtl="0" algn="ctr">
              <a:spcBef>
                <a:spcPts val="0"/>
              </a:spcBef>
              <a:spcAft>
                <a:spcPts val="0"/>
              </a:spcAft>
              <a:buSzPts val="2100"/>
              <a:buFont typeface="Montserrat"/>
              <a:buNone/>
              <a:defRPr b="1" sz="2100">
                <a:latin typeface="Montserrat"/>
                <a:ea typeface="Montserrat"/>
                <a:cs typeface="Montserrat"/>
                <a:sym typeface="Montserrat"/>
              </a:defRPr>
            </a:lvl8pPr>
            <a:lvl9pPr lvl="8" rtl="0" algn="ctr">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78" name="Google Shape;78;p16"/>
          <p:cNvSpPr/>
          <p:nvPr/>
        </p:nvSpPr>
        <p:spPr>
          <a:xfrm>
            <a:off x="-48450" y="-58150"/>
            <a:ext cx="9240900" cy="823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1">
    <p:spTree>
      <p:nvGrpSpPr>
        <p:cNvPr id="79" name="Shape 79"/>
        <p:cNvGrpSpPr/>
        <p:nvPr/>
      </p:nvGrpSpPr>
      <p:grpSpPr>
        <a:xfrm>
          <a:off x="0" y="0"/>
          <a:ext cx="0" cy="0"/>
          <a:chOff x="0" y="0"/>
          <a:chExt cx="0" cy="0"/>
        </a:xfrm>
      </p:grpSpPr>
      <p:sp>
        <p:nvSpPr>
          <p:cNvPr id="80" name="Google Shape;80;p17"/>
          <p:cNvSpPr txBox="1"/>
          <p:nvPr>
            <p:ph hasCustomPrompt="1" type="title"/>
          </p:nvPr>
        </p:nvSpPr>
        <p:spPr>
          <a:xfrm rot="1973">
            <a:off x="1632612" y="1627467"/>
            <a:ext cx="1045200" cy="602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81" name="Google Shape;81;p17"/>
          <p:cNvSpPr txBox="1"/>
          <p:nvPr>
            <p:ph idx="1" type="subTitle"/>
          </p:nvPr>
        </p:nvSpPr>
        <p:spPr>
          <a:xfrm>
            <a:off x="987013" y="236245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 name="Google Shape;82;p17"/>
          <p:cNvSpPr txBox="1"/>
          <p:nvPr>
            <p:ph hasCustomPrompt="1" idx="2" type="title"/>
          </p:nvPr>
        </p:nvSpPr>
        <p:spPr>
          <a:xfrm rot="1973">
            <a:off x="1632612" y="3265717"/>
            <a:ext cx="1045200" cy="602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83" name="Google Shape;83;p17"/>
          <p:cNvSpPr txBox="1"/>
          <p:nvPr>
            <p:ph idx="3" type="subTitle"/>
          </p:nvPr>
        </p:nvSpPr>
        <p:spPr>
          <a:xfrm>
            <a:off x="987013"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17"/>
          <p:cNvSpPr txBox="1"/>
          <p:nvPr>
            <p:ph hasCustomPrompt="1" idx="4" type="title"/>
          </p:nvPr>
        </p:nvSpPr>
        <p:spPr>
          <a:xfrm rot="1973">
            <a:off x="6466187" y="1627467"/>
            <a:ext cx="1045200" cy="602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85" name="Google Shape;85;p17"/>
          <p:cNvSpPr txBox="1"/>
          <p:nvPr>
            <p:ph idx="5" type="subTitle"/>
          </p:nvPr>
        </p:nvSpPr>
        <p:spPr>
          <a:xfrm>
            <a:off x="5820588" y="236245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 name="Google Shape;86;p17"/>
          <p:cNvSpPr txBox="1"/>
          <p:nvPr>
            <p:ph hasCustomPrompt="1" idx="6" type="title"/>
          </p:nvPr>
        </p:nvSpPr>
        <p:spPr>
          <a:xfrm rot="1973">
            <a:off x="6466187" y="3265717"/>
            <a:ext cx="1045200" cy="602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87" name="Google Shape;87;p17"/>
          <p:cNvSpPr txBox="1"/>
          <p:nvPr>
            <p:ph idx="7" type="subTitle"/>
          </p:nvPr>
        </p:nvSpPr>
        <p:spPr>
          <a:xfrm>
            <a:off x="5820588"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8" name="Google Shape;88;p17"/>
          <p:cNvSpPr txBox="1"/>
          <p:nvPr>
            <p:ph idx="8" type="subTitle"/>
          </p:nvPr>
        </p:nvSpPr>
        <p:spPr>
          <a:xfrm>
            <a:off x="987013" y="2057250"/>
            <a:ext cx="2336400" cy="46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800"/>
              <a:buNone/>
              <a:defRPr sz="18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89" name="Google Shape;89;p17"/>
          <p:cNvSpPr txBox="1"/>
          <p:nvPr>
            <p:ph idx="9" type="subTitle"/>
          </p:nvPr>
        </p:nvSpPr>
        <p:spPr>
          <a:xfrm>
            <a:off x="987013" y="3695700"/>
            <a:ext cx="2336400" cy="46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800"/>
              <a:buNone/>
              <a:defRPr sz="18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90" name="Google Shape;90;p17"/>
          <p:cNvSpPr txBox="1"/>
          <p:nvPr>
            <p:ph idx="13" type="subTitle"/>
          </p:nvPr>
        </p:nvSpPr>
        <p:spPr>
          <a:xfrm>
            <a:off x="5820588" y="2057250"/>
            <a:ext cx="2336400" cy="46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800"/>
              <a:buNone/>
              <a:defRPr sz="18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91" name="Google Shape;91;p17"/>
          <p:cNvSpPr txBox="1"/>
          <p:nvPr>
            <p:ph idx="14" type="subTitle"/>
          </p:nvPr>
        </p:nvSpPr>
        <p:spPr>
          <a:xfrm>
            <a:off x="5820588" y="3695700"/>
            <a:ext cx="2336400" cy="46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800"/>
              <a:buNone/>
              <a:defRPr sz="18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92" name="Google Shape;92;p17"/>
          <p:cNvSpPr txBox="1"/>
          <p:nvPr>
            <p:ph idx="15" type="title"/>
          </p:nvPr>
        </p:nvSpPr>
        <p:spPr>
          <a:xfrm>
            <a:off x="713225" y="868675"/>
            <a:ext cx="7717500" cy="54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rtl="0" algn="ctr">
              <a:spcBef>
                <a:spcPts val="0"/>
              </a:spcBef>
              <a:spcAft>
                <a:spcPts val="0"/>
              </a:spcAft>
              <a:buSzPts val="2100"/>
              <a:buFont typeface="Montserrat"/>
              <a:buNone/>
              <a:defRPr b="1" sz="2100">
                <a:latin typeface="Montserrat"/>
                <a:ea typeface="Montserrat"/>
                <a:cs typeface="Montserrat"/>
                <a:sym typeface="Montserrat"/>
              </a:defRPr>
            </a:lvl2pPr>
            <a:lvl3pPr lvl="2" rtl="0" algn="ctr">
              <a:spcBef>
                <a:spcPts val="0"/>
              </a:spcBef>
              <a:spcAft>
                <a:spcPts val="0"/>
              </a:spcAft>
              <a:buSzPts val="2100"/>
              <a:buFont typeface="Montserrat"/>
              <a:buNone/>
              <a:defRPr b="1" sz="2100">
                <a:latin typeface="Montserrat"/>
                <a:ea typeface="Montserrat"/>
                <a:cs typeface="Montserrat"/>
                <a:sym typeface="Montserrat"/>
              </a:defRPr>
            </a:lvl3pPr>
            <a:lvl4pPr lvl="3" rtl="0" algn="ctr">
              <a:spcBef>
                <a:spcPts val="0"/>
              </a:spcBef>
              <a:spcAft>
                <a:spcPts val="0"/>
              </a:spcAft>
              <a:buSzPts val="2100"/>
              <a:buFont typeface="Montserrat"/>
              <a:buNone/>
              <a:defRPr b="1" sz="2100">
                <a:latin typeface="Montserrat"/>
                <a:ea typeface="Montserrat"/>
                <a:cs typeface="Montserrat"/>
                <a:sym typeface="Montserrat"/>
              </a:defRPr>
            </a:lvl4pPr>
            <a:lvl5pPr lvl="4" rtl="0" algn="ctr">
              <a:spcBef>
                <a:spcPts val="0"/>
              </a:spcBef>
              <a:spcAft>
                <a:spcPts val="0"/>
              </a:spcAft>
              <a:buSzPts val="2100"/>
              <a:buFont typeface="Montserrat"/>
              <a:buNone/>
              <a:defRPr b="1" sz="2100">
                <a:latin typeface="Montserrat"/>
                <a:ea typeface="Montserrat"/>
                <a:cs typeface="Montserrat"/>
                <a:sym typeface="Montserrat"/>
              </a:defRPr>
            </a:lvl5pPr>
            <a:lvl6pPr lvl="5" rtl="0" algn="ctr">
              <a:spcBef>
                <a:spcPts val="0"/>
              </a:spcBef>
              <a:spcAft>
                <a:spcPts val="0"/>
              </a:spcAft>
              <a:buSzPts val="2100"/>
              <a:buFont typeface="Montserrat"/>
              <a:buNone/>
              <a:defRPr b="1" sz="2100">
                <a:latin typeface="Montserrat"/>
                <a:ea typeface="Montserrat"/>
                <a:cs typeface="Montserrat"/>
                <a:sym typeface="Montserrat"/>
              </a:defRPr>
            </a:lvl6pPr>
            <a:lvl7pPr lvl="6" rtl="0" algn="ctr">
              <a:spcBef>
                <a:spcPts val="0"/>
              </a:spcBef>
              <a:spcAft>
                <a:spcPts val="0"/>
              </a:spcAft>
              <a:buSzPts val="2100"/>
              <a:buFont typeface="Montserrat"/>
              <a:buNone/>
              <a:defRPr b="1" sz="2100">
                <a:latin typeface="Montserrat"/>
                <a:ea typeface="Montserrat"/>
                <a:cs typeface="Montserrat"/>
                <a:sym typeface="Montserrat"/>
              </a:defRPr>
            </a:lvl7pPr>
            <a:lvl8pPr lvl="7" rtl="0" algn="ctr">
              <a:spcBef>
                <a:spcPts val="0"/>
              </a:spcBef>
              <a:spcAft>
                <a:spcPts val="0"/>
              </a:spcAft>
              <a:buSzPts val="2100"/>
              <a:buFont typeface="Montserrat"/>
              <a:buNone/>
              <a:defRPr b="1" sz="2100">
                <a:latin typeface="Montserrat"/>
                <a:ea typeface="Montserrat"/>
                <a:cs typeface="Montserrat"/>
                <a:sym typeface="Montserrat"/>
              </a:defRPr>
            </a:lvl8pPr>
            <a:lvl9pPr lvl="8" rtl="0" algn="ctr">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93" name="Google Shape;93;p17"/>
          <p:cNvSpPr/>
          <p:nvPr/>
        </p:nvSpPr>
        <p:spPr>
          <a:xfrm>
            <a:off x="0" y="-35875"/>
            <a:ext cx="713100" cy="5179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8430900" y="-18000"/>
            <a:ext cx="713100" cy="5179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_1">
    <p:spTree>
      <p:nvGrpSpPr>
        <p:cNvPr id="95" name="Shape 95"/>
        <p:cNvGrpSpPr/>
        <p:nvPr/>
      </p:nvGrpSpPr>
      <p:grpSpPr>
        <a:xfrm>
          <a:off x="0" y="0"/>
          <a:ext cx="0" cy="0"/>
          <a:chOff x="0" y="0"/>
          <a:chExt cx="0" cy="0"/>
        </a:xfrm>
      </p:grpSpPr>
      <p:sp>
        <p:nvSpPr>
          <p:cNvPr id="96" name="Google Shape;96;p18"/>
          <p:cNvSpPr/>
          <p:nvPr/>
        </p:nvSpPr>
        <p:spPr>
          <a:xfrm rot="-5400000">
            <a:off x="4284300" y="-4320387"/>
            <a:ext cx="580500" cy="9149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ph type="title"/>
          </p:nvPr>
        </p:nvSpPr>
        <p:spPr>
          <a:xfrm>
            <a:off x="713225" y="868675"/>
            <a:ext cx="7717500" cy="54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rtl="0" algn="ctr">
              <a:spcBef>
                <a:spcPts val="0"/>
              </a:spcBef>
              <a:spcAft>
                <a:spcPts val="0"/>
              </a:spcAft>
              <a:buSzPts val="2100"/>
              <a:buFont typeface="Montserrat"/>
              <a:buNone/>
              <a:defRPr b="1" sz="2100">
                <a:latin typeface="Montserrat"/>
                <a:ea typeface="Montserrat"/>
                <a:cs typeface="Montserrat"/>
                <a:sym typeface="Montserrat"/>
              </a:defRPr>
            </a:lvl2pPr>
            <a:lvl3pPr lvl="2" rtl="0" algn="ctr">
              <a:spcBef>
                <a:spcPts val="0"/>
              </a:spcBef>
              <a:spcAft>
                <a:spcPts val="0"/>
              </a:spcAft>
              <a:buSzPts val="2100"/>
              <a:buFont typeface="Montserrat"/>
              <a:buNone/>
              <a:defRPr b="1" sz="2100">
                <a:latin typeface="Montserrat"/>
                <a:ea typeface="Montserrat"/>
                <a:cs typeface="Montserrat"/>
                <a:sym typeface="Montserrat"/>
              </a:defRPr>
            </a:lvl3pPr>
            <a:lvl4pPr lvl="3" rtl="0" algn="ctr">
              <a:spcBef>
                <a:spcPts val="0"/>
              </a:spcBef>
              <a:spcAft>
                <a:spcPts val="0"/>
              </a:spcAft>
              <a:buSzPts val="2100"/>
              <a:buFont typeface="Montserrat"/>
              <a:buNone/>
              <a:defRPr b="1" sz="2100">
                <a:latin typeface="Montserrat"/>
                <a:ea typeface="Montserrat"/>
                <a:cs typeface="Montserrat"/>
                <a:sym typeface="Montserrat"/>
              </a:defRPr>
            </a:lvl4pPr>
            <a:lvl5pPr lvl="4" rtl="0" algn="ctr">
              <a:spcBef>
                <a:spcPts val="0"/>
              </a:spcBef>
              <a:spcAft>
                <a:spcPts val="0"/>
              </a:spcAft>
              <a:buSzPts val="2100"/>
              <a:buFont typeface="Montserrat"/>
              <a:buNone/>
              <a:defRPr b="1" sz="2100">
                <a:latin typeface="Montserrat"/>
                <a:ea typeface="Montserrat"/>
                <a:cs typeface="Montserrat"/>
                <a:sym typeface="Montserrat"/>
              </a:defRPr>
            </a:lvl5pPr>
            <a:lvl6pPr lvl="5" rtl="0" algn="ctr">
              <a:spcBef>
                <a:spcPts val="0"/>
              </a:spcBef>
              <a:spcAft>
                <a:spcPts val="0"/>
              </a:spcAft>
              <a:buSzPts val="2100"/>
              <a:buFont typeface="Montserrat"/>
              <a:buNone/>
              <a:defRPr b="1" sz="2100">
                <a:latin typeface="Montserrat"/>
                <a:ea typeface="Montserrat"/>
                <a:cs typeface="Montserrat"/>
                <a:sym typeface="Montserrat"/>
              </a:defRPr>
            </a:lvl6pPr>
            <a:lvl7pPr lvl="6" rtl="0" algn="ctr">
              <a:spcBef>
                <a:spcPts val="0"/>
              </a:spcBef>
              <a:spcAft>
                <a:spcPts val="0"/>
              </a:spcAft>
              <a:buSzPts val="2100"/>
              <a:buFont typeface="Montserrat"/>
              <a:buNone/>
              <a:defRPr b="1" sz="2100">
                <a:latin typeface="Montserrat"/>
                <a:ea typeface="Montserrat"/>
                <a:cs typeface="Montserrat"/>
                <a:sym typeface="Montserrat"/>
              </a:defRPr>
            </a:lvl7pPr>
            <a:lvl8pPr lvl="7" rtl="0" algn="ctr">
              <a:spcBef>
                <a:spcPts val="0"/>
              </a:spcBef>
              <a:spcAft>
                <a:spcPts val="0"/>
              </a:spcAft>
              <a:buSzPts val="2100"/>
              <a:buFont typeface="Montserrat"/>
              <a:buNone/>
              <a:defRPr b="1" sz="2100">
                <a:latin typeface="Montserrat"/>
                <a:ea typeface="Montserrat"/>
                <a:cs typeface="Montserrat"/>
                <a:sym typeface="Montserrat"/>
              </a:defRPr>
            </a:lvl8pPr>
            <a:lvl9pPr lvl="8" rtl="0" algn="ctr">
              <a:spcBef>
                <a:spcPts val="0"/>
              </a:spcBef>
              <a:spcAft>
                <a:spcPts val="0"/>
              </a:spcAft>
              <a:buSzPts val="2100"/>
              <a:buFont typeface="Montserrat"/>
              <a:buNone/>
              <a:defRPr b="1" sz="2100">
                <a:latin typeface="Montserrat"/>
                <a:ea typeface="Montserrat"/>
                <a:cs typeface="Montserrat"/>
                <a:sym typeface="Montserra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1_1">
    <p:spTree>
      <p:nvGrpSpPr>
        <p:cNvPr id="98" name="Shape 98"/>
        <p:cNvGrpSpPr/>
        <p:nvPr/>
      </p:nvGrpSpPr>
      <p:grpSpPr>
        <a:xfrm>
          <a:off x="0" y="0"/>
          <a:ext cx="0" cy="0"/>
          <a:chOff x="0" y="0"/>
          <a:chExt cx="0" cy="0"/>
        </a:xfrm>
      </p:grpSpPr>
      <p:sp>
        <p:nvSpPr>
          <p:cNvPr id="99" name="Google Shape;99;p19"/>
          <p:cNvSpPr/>
          <p:nvPr/>
        </p:nvSpPr>
        <p:spPr>
          <a:xfrm>
            <a:off x="-18068" y="-35875"/>
            <a:ext cx="740700" cy="5179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a:off x="8421368" y="-18000"/>
            <a:ext cx="740700" cy="5179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txBox="1"/>
          <p:nvPr>
            <p:ph type="title"/>
          </p:nvPr>
        </p:nvSpPr>
        <p:spPr>
          <a:xfrm>
            <a:off x="713225" y="868675"/>
            <a:ext cx="7717500" cy="54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rtl="0" algn="ctr">
              <a:spcBef>
                <a:spcPts val="0"/>
              </a:spcBef>
              <a:spcAft>
                <a:spcPts val="0"/>
              </a:spcAft>
              <a:buSzPts val="2100"/>
              <a:buFont typeface="Montserrat"/>
              <a:buNone/>
              <a:defRPr b="1" sz="2100">
                <a:latin typeface="Montserrat"/>
                <a:ea typeface="Montserrat"/>
                <a:cs typeface="Montserrat"/>
                <a:sym typeface="Montserrat"/>
              </a:defRPr>
            </a:lvl2pPr>
            <a:lvl3pPr lvl="2" rtl="0" algn="ctr">
              <a:spcBef>
                <a:spcPts val="0"/>
              </a:spcBef>
              <a:spcAft>
                <a:spcPts val="0"/>
              </a:spcAft>
              <a:buSzPts val="2100"/>
              <a:buFont typeface="Montserrat"/>
              <a:buNone/>
              <a:defRPr b="1" sz="2100">
                <a:latin typeface="Montserrat"/>
                <a:ea typeface="Montserrat"/>
                <a:cs typeface="Montserrat"/>
                <a:sym typeface="Montserrat"/>
              </a:defRPr>
            </a:lvl3pPr>
            <a:lvl4pPr lvl="3" rtl="0" algn="ctr">
              <a:spcBef>
                <a:spcPts val="0"/>
              </a:spcBef>
              <a:spcAft>
                <a:spcPts val="0"/>
              </a:spcAft>
              <a:buSzPts val="2100"/>
              <a:buFont typeface="Montserrat"/>
              <a:buNone/>
              <a:defRPr b="1" sz="2100">
                <a:latin typeface="Montserrat"/>
                <a:ea typeface="Montserrat"/>
                <a:cs typeface="Montserrat"/>
                <a:sym typeface="Montserrat"/>
              </a:defRPr>
            </a:lvl4pPr>
            <a:lvl5pPr lvl="4" rtl="0" algn="ctr">
              <a:spcBef>
                <a:spcPts val="0"/>
              </a:spcBef>
              <a:spcAft>
                <a:spcPts val="0"/>
              </a:spcAft>
              <a:buSzPts val="2100"/>
              <a:buFont typeface="Montserrat"/>
              <a:buNone/>
              <a:defRPr b="1" sz="2100">
                <a:latin typeface="Montserrat"/>
                <a:ea typeface="Montserrat"/>
                <a:cs typeface="Montserrat"/>
                <a:sym typeface="Montserrat"/>
              </a:defRPr>
            </a:lvl5pPr>
            <a:lvl6pPr lvl="5" rtl="0" algn="ctr">
              <a:spcBef>
                <a:spcPts val="0"/>
              </a:spcBef>
              <a:spcAft>
                <a:spcPts val="0"/>
              </a:spcAft>
              <a:buSzPts val="2100"/>
              <a:buFont typeface="Montserrat"/>
              <a:buNone/>
              <a:defRPr b="1" sz="2100">
                <a:latin typeface="Montserrat"/>
                <a:ea typeface="Montserrat"/>
                <a:cs typeface="Montserrat"/>
                <a:sym typeface="Montserrat"/>
              </a:defRPr>
            </a:lvl6pPr>
            <a:lvl7pPr lvl="6" rtl="0" algn="ctr">
              <a:spcBef>
                <a:spcPts val="0"/>
              </a:spcBef>
              <a:spcAft>
                <a:spcPts val="0"/>
              </a:spcAft>
              <a:buSzPts val="2100"/>
              <a:buFont typeface="Montserrat"/>
              <a:buNone/>
              <a:defRPr b="1" sz="2100">
                <a:latin typeface="Montserrat"/>
                <a:ea typeface="Montserrat"/>
                <a:cs typeface="Montserrat"/>
                <a:sym typeface="Montserrat"/>
              </a:defRPr>
            </a:lvl7pPr>
            <a:lvl8pPr lvl="7" rtl="0" algn="ctr">
              <a:spcBef>
                <a:spcPts val="0"/>
              </a:spcBef>
              <a:spcAft>
                <a:spcPts val="0"/>
              </a:spcAft>
              <a:buSzPts val="2100"/>
              <a:buFont typeface="Montserrat"/>
              <a:buNone/>
              <a:defRPr b="1" sz="2100">
                <a:latin typeface="Montserrat"/>
                <a:ea typeface="Montserrat"/>
                <a:cs typeface="Montserrat"/>
                <a:sym typeface="Montserrat"/>
              </a:defRPr>
            </a:lvl8pPr>
            <a:lvl9pPr lvl="8" rtl="0" algn="ctr">
              <a:spcBef>
                <a:spcPts val="0"/>
              </a:spcBef>
              <a:spcAft>
                <a:spcPts val="0"/>
              </a:spcAft>
              <a:buSzPts val="2100"/>
              <a:buFont typeface="Montserrat"/>
              <a:buNone/>
              <a:defRPr b="1" sz="2100">
                <a:latin typeface="Montserrat"/>
                <a:ea typeface="Montserrat"/>
                <a:cs typeface="Montserrat"/>
                <a:sym typeface="Montserrat"/>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APTION_ONLY_1">
    <p:spTree>
      <p:nvGrpSpPr>
        <p:cNvPr id="102" name="Shape 102"/>
        <p:cNvGrpSpPr/>
        <p:nvPr/>
      </p:nvGrpSpPr>
      <p:grpSpPr>
        <a:xfrm>
          <a:off x="0" y="0"/>
          <a:ext cx="0" cy="0"/>
          <a:chOff x="0" y="0"/>
          <a:chExt cx="0" cy="0"/>
        </a:xfrm>
      </p:grpSpPr>
      <p:sp>
        <p:nvSpPr>
          <p:cNvPr id="103" name="Google Shape;103;p20"/>
          <p:cNvSpPr txBox="1"/>
          <p:nvPr>
            <p:ph idx="1" type="body"/>
          </p:nvPr>
        </p:nvSpPr>
        <p:spPr>
          <a:xfrm>
            <a:off x="713225" y="3918500"/>
            <a:ext cx="7717500" cy="511200"/>
          </a:xfrm>
          <a:prstGeom prst="rect">
            <a:avLst/>
          </a:prstGeom>
          <a:solidFill>
            <a:schemeClr val="lt1"/>
          </a:solidFill>
        </p:spPr>
        <p:txBody>
          <a:bodyPr anchorCtr="0" anchor="ctr" bIns="91425" lIns="91425" spcFirstLastPara="1" rIns="91425" wrap="square" tIns="91425">
            <a:noAutofit/>
          </a:bodyPr>
          <a:lstStyle>
            <a:lvl1pPr indent="-228600" lvl="0" marL="457200" rtl="0" algn="ctr">
              <a:lnSpc>
                <a:spcPct val="100000"/>
              </a:lnSpc>
              <a:spcBef>
                <a:spcPts val="0"/>
              </a:spcBef>
              <a:spcAft>
                <a:spcPts val="0"/>
              </a:spcAft>
              <a:buClr>
                <a:srgbClr val="000000"/>
              </a:buClr>
              <a:buSzPts val="2100"/>
              <a:buFont typeface="Montserrat"/>
              <a:buNone/>
              <a:defRPr b="1" sz="2500">
                <a:solidFill>
                  <a:srgbClr val="000000"/>
                </a:solidFill>
                <a:latin typeface="Playfair Display"/>
                <a:ea typeface="Playfair Display"/>
                <a:cs typeface="Playfair Display"/>
                <a:sym typeface="Playfair Display"/>
              </a:defRPr>
            </a:lvl1pPr>
          </a:lstStyle>
          <a:p/>
        </p:txBody>
      </p:sp>
      <p:sp>
        <p:nvSpPr>
          <p:cNvPr id="104" name="Google Shape;104;p20"/>
          <p:cNvSpPr/>
          <p:nvPr/>
        </p:nvSpPr>
        <p:spPr>
          <a:xfrm rot="10800000">
            <a:off x="100" y="4596068"/>
            <a:ext cx="9144000" cy="565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a:off x="4570200" y="0"/>
            <a:ext cx="4573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5226600" y="2464676"/>
            <a:ext cx="3262500" cy="721200"/>
          </a:xfrm>
          <a:prstGeom prst="rect">
            <a:avLst/>
          </a:prstGeom>
        </p:spPr>
        <p:txBody>
          <a:bodyPr anchorCtr="0" anchor="b" bIns="91425" lIns="91425" spcFirstLastPara="1" rIns="91425" wrap="square" tIns="91425">
            <a:noAutofit/>
          </a:bodyPr>
          <a:lstStyle>
            <a:lvl1pPr lvl="0" algn="l">
              <a:spcBef>
                <a:spcPts val="0"/>
              </a:spcBef>
              <a:spcAft>
                <a:spcPts val="0"/>
              </a:spcAft>
              <a:buClr>
                <a:schemeClr val="lt1"/>
              </a:buClr>
              <a:buSzPts val="2500"/>
              <a:buFont typeface="Playfair Display"/>
              <a:buNone/>
              <a:defRPr b="1" sz="40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9pPr>
          </a:lstStyle>
          <a:p/>
        </p:txBody>
      </p:sp>
      <p:sp>
        <p:nvSpPr>
          <p:cNvPr id="15" name="Google Shape;15;p3"/>
          <p:cNvSpPr txBox="1"/>
          <p:nvPr>
            <p:ph idx="1" type="subTitle"/>
          </p:nvPr>
        </p:nvSpPr>
        <p:spPr>
          <a:xfrm>
            <a:off x="5226600" y="3151519"/>
            <a:ext cx="3262500" cy="42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Font typeface="Montserrat"/>
              <a:buNone/>
              <a:defRPr sz="1400">
                <a:solidFill>
                  <a:schemeClr val="lt1"/>
                </a:solidFill>
                <a:latin typeface="Montserrat"/>
                <a:ea typeface="Montserrat"/>
                <a:cs typeface="Montserrat"/>
                <a:sym typeface="Montserrat"/>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p:txBody>
      </p:sp>
      <p:sp>
        <p:nvSpPr>
          <p:cNvPr id="16" name="Google Shape;16;p3"/>
          <p:cNvSpPr txBox="1"/>
          <p:nvPr>
            <p:ph hasCustomPrompt="1" idx="2" type="title"/>
          </p:nvPr>
        </p:nvSpPr>
        <p:spPr>
          <a:xfrm>
            <a:off x="5226600" y="1564175"/>
            <a:ext cx="819300" cy="849900"/>
          </a:xfrm>
          <a:prstGeom prst="rect">
            <a:avLst/>
          </a:prstGeom>
        </p:spPr>
        <p:txBody>
          <a:bodyPr anchorCtr="0" anchor="t" bIns="91425" lIns="91425" spcFirstLastPara="1" rIns="91425" wrap="square" tIns="91425">
            <a:noAutofit/>
          </a:bodyPr>
          <a:lstStyle>
            <a:lvl1pPr lvl="0" rtl="0" algn="l">
              <a:spcBef>
                <a:spcPts val="0"/>
              </a:spcBef>
              <a:spcAft>
                <a:spcPts val="0"/>
              </a:spcAft>
              <a:buClr>
                <a:srgbClr val="FFFFFF"/>
              </a:buClr>
              <a:buSzPts val="2100"/>
              <a:buFont typeface="Playfair Display"/>
              <a:buNone/>
              <a:defRPr b="1" sz="4000">
                <a:solidFill>
                  <a:schemeClr val="lt1"/>
                </a:solidFill>
                <a:latin typeface="Playfair Display"/>
                <a:ea typeface="Playfair Display"/>
                <a:cs typeface="Playfair Display"/>
                <a:sym typeface="Playfair Display"/>
              </a:defRPr>
            </a:lvl1pPr>
            <a:lvl2pPr lvl="1" rtl="0">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2pPr>
            <a:lvl3pPr lvl="2" rtl="0">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3pPr>
            <a:lvl4pPr lvl="3" rtl="0">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4pPr>
            <a:lvl5pPr lvl="4" rtl="0">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5pPr>
            <a:lvl6pPr lvl="5" rtl="0">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6pPr>
            <a:lvl7pPr lvl="6" rtl="0">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7pPr>
            <a:lvl8pPr lvl="7" rtl="0">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8pPr>
            <a:lvl9pPr lvl="8" rtl="0">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MAIN_POINT_1">
    <p:bg>
      <p:bgPr>
        <a:solidFill>
          <a:schemeClr val="dk2"/>
        </a:solid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1404875" y="1021350"/>
            <a:ext cx="6334200" cy="3100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Font typeface="Playfair Display"/>
              <a:buNone/>
              <a:defRPr sz="10000">
                <a:solidFill>
                  <a:schemeClr val="lt1"/>
                </a:solidFill>
                <a:latin typeface="Playfair Display"/>
                <a:ea typeface="Playfair Display"/>
                <a:cs typeface="Playfair Display"/>
                <a:sym typeface="Playfair Display"/>
              </a:defRPr>
            </a:lvl1pPr>
            <a:lvl2pPr lvl="1" rtl="0"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2pPr>
            <a:lvl3pPr lvl="2" rtl="0"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3pPr>
            <a:lvl4pPr lvl="3" rtl="0"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4pPr>
            <a:lvl5pPr lvl="4" rtl="0"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5pPr>
            <a:lvl6pPr lvl="5" rtl="0"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6pPr>
            <a:lvl7pPr lvl="6" rtl="0"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7pPr>
            <a:lvl8pPr lvl="7" rtl="0"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8pPr>
            <a:lvl9pPr lvl="8" rtl="0"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MAIN_POINT_1_1">
    <p:bg>
      <p:bgPr>
        <a:solidFill>
          <a:schemeClr val="lt1"/>
        </a:solidFill>
      </p:bgPr>
    </p:bg>
    <p:spTree>
      <p:nvGrpSpPr>
        <p:cNvPr id="107" name="Shape 107"/>
        <p:cNvGrpSpPr/>
        <p:nvPr/>
      </p:nvGrpSpPr>
      <p:grpSpPr>
        <a:xfrm>
          <a:off x="0" y="0"/>
          <a:ext cx="0" cy="0"/>
          <a:chOff x="0" y="0"/>
          <a:chExt cx="0" cy="0"/>
        </a:xfrm>
      </p:grpSpPr>
      <p:sp>
        <p:nvSpPr>
          <p:cNvPr id="108" name="Google Shape;108;p22"/>
          <p:cNvSpPr txBox="1"/>
          <p:nvPr>
            <p:ph type="title"/>
          </p:nvPr>
        </p:nvSpPr>
        <p:spPr>
          <a:xfrm>
            <a:off x="713225" y="1461950"/>
            <a:ext cx="4340100" cy="2219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7000"/>
              <a:buFont typeface="Playfair Display"/>
              <a:buNone/>
              <a:defRPr sz="7000">
                <a:latin typeface="Playfair Display"/>
                <a:ea typeface="Playfair Display"/>
                <a:cs typeface="Playfair Display"/>
                <a:sym typeface="Playfair Display"/>
              </a:defRPr>
            </a:lvl1pPr>
            <a:lvl2pPr lvl="1" rtl="0" algn="l">
              <a:spcBef>
                <a:spcPts val="0"/>
              </a:spcBef>
              <a:spcAft>
                <a:spcPts val="0"/>
              </a:spcAft>
              <a:buSzPts val="7000"/>
              <a:buFont typeface="Playfair Display"/>
              <a:buNone/>
              <a:defRPr sz="7000">
                <a:latin typeface="Playfair Display"/>
                <a:ea typeface="Playfair Display"/>
                <a:cs typeface="Playfair Display"/>
                <a:sym typeface="Playfair Display"/>
              </a:defRPr>
            </a:lvl2pPr>
            <a:lvl3pPr lvl="2" rtl="0" algn="l">
              <a:spcBef>
                <a:spcPts val="0"/>
              </a:spcBef>
              <a:spcAft>
                <a:spcPts val="0"/>
              </a:spcAft>
              <a:buSzPts val="7000"/>
              <a:buFont typeface="Playfair Display"/>
              <a:buNone/>
              <a:defRPr sz="7000">
                <a:latin typeface="Playfair Display"/>
                <a:ea typeface="Playfair Display"/>
                <a:cs typeface="Playfair Display"/>
                <a:sym typeface="Playfair Display"/>
              </a:defRPr>
            </a:lvl3pPr>
            <a:lvl4pPr lvl="3" rtl="0" algn="l">
              <a:spcBef>
                <a:spcPts val="0"/>
              </a:spcBef>
              <a:spcAft>
                <a:spcPts val="0"/>
              </a:spcAft>
              <a:buSzPts val="7000"/>
              <a:buFont typeface="Playfair Display"/>
              <a:buNone/>
              <a:defRPr sz="7000">
                <a:latin typeface="Playfair Display"/>
                <a:ea typeface="Playfair Display"/>
                <a:cs typeface="Playfair Display"/>
                <a:sym typeface="Playfair Display"/>
              </a:defRPr>
            </a:lvl4pPr>
            <a:lvl5pPr lvl="4" rtl="0" algn="l">
              <a:spcBef>
                <a:spcPts val="0"/>
              </a:spcBef>
              <a:spcAft>
                <a:spcPts val="0"/>
              </a:spcAft>
              <a:buSzPts val="7000"/>
              <a:buFont typeface="Playfair Display"/>
              <a:buNone/>
              <a:defRPr sz="7000">
                <a:latin typeface="Playfair Display"/>
                <a:ea typeface="Playfair Display"/>
                <a:cs typeface="Playfair Display"/>
                <a:sym typeface="Playfair Display"/>
              </a:defRPr>
            </a:lvl5pPr>
            <a:lvl6pPr lvl="5" rtl="0" algn="l">
              <a:spcBef>
                <a:spcPts val="0"/>
              </a:spcBef>
              <a:spcAft>
                <a:spcPts val="0"/>
              </a:spcAft>
              <a:buSzPts val="7000"/>
              <a:buFont typeface="Playfair Display"/>
              <a:buNone/>
              <a:defRPr sz="7000">
                <a:latin typeface="Playfair Display"/>
                <a:ea typeface="Playfair Display"/>
                <a:cs typeface="Playfair Display"/>
                <a:sym typeface="Playfair Display"/>
              </a:defRPr>
            </a:lvl6pPr>
            <a:lvl7pPr lvl="6" rtl="0" algn="l">
              <a:spcBef>
                <a:spcPts val="0"/>
              </a:spcBef>
              <a:spcAft>
                <a:spcPts val="0"/>
              </a:spcAft>
              <a:buSzPts val="7000"/>
              <a:buFont typeface="Playfair Display"/>
              <a:buNone/>
              <a:defRPr sz="7000">
                <a:latin typeface="Playfair Display"/>
                <a:ea typeface="Playfair Display"/>
                <a:cs typeface="Playfair Display"/>
                <a:sym typeface="Playfair Display"/>
              </a:defRPr>
            </a:lvl7pPr>
            <a:lvl8pPr lvl="7" rtl="0" algn="l">
              <a:spcBef>
                <a:spcPts val="0"/>
              </a:spcBef>
              <a:spcAft>
                <a:spcPts val="0"/>
              </a:spcAft>
              <a:buSzPts val="7000"/>
              <a:buFont typeface="Playfair Display"/>
              <a:buNone/>
              <a:defRPr sz="7000">
                <a:latin typeface="Playfair Display"/>
                <a:ea typeface="Playfair Display"/>
                <a:cs typeface="Playfair Display"/>
                <a:sym typeface="Playfair Display"/>
              </a:defRPr>
            </a:lvl8pPr>
            <a:lvl9pPr lvl="8" rtl="0" algn="l">
              <a:spcBef>
                <a:spcPts val="0"/>
              </a:spcBef>
              <a:spcAft>
                <a:spcPts val="0"/>
              </a:spcAft>
              <a:buSzPts val="7000"/>
              <a:buFont typeface="Playfair Display"/>
              <a:buNone/>
              <a:defRPr sz="7000">
                <a:latin typeface="Playfair Display"/>
                <a:ea typeface="Playfair Display"/>
                <a:cs typeface="Playfair Display"/>
                <a:sym typeface="Playfair Display"/>
              </a:defRPr>
            </a:lvl9pPr>
          </a:lstStyle>
          <a:p/>
        </p:txBody>
      </p:sp>
      <p:sp>
        <p:nvSpPr>
          <p:cNvPr id="109" name="Google Shape;109;p22"/>
          <p:cNvSpPr/>
          <p:nvPr/>
        </p:nvSpPr>
        <p:spPr>
          <a:xfrm>
            <a:off x="0" y="0"/>
            <a:ext cx="9144000" cy="57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p:nvPr/>
        </p:nvSpPr>
        <p:spPr>
          <a:xfrm>
            <a:off x="0" y="4572000"/>
            <a:ext cx="9144000" cy="57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11" name="Shape 111"/>
        <p:cNvGrpSpPr/>
        <p:nvPr/>
      </p:nvGrpSpPr>
      <p:grpSpPr>
        <a:xfrm>
          <a:off x="0" y="0"/>
          <a:ext cx="0" cy="0"/>
          <a:chOff x="0" y="0"/>
          <a:chExt cx="0" cy="0"/>
        </a:xfrm>
      </p:grpSpPr>
      <p:sp>
        <p:nvSpPr>
          <p:cNvPr id="112" name="Google Shape;112;p23"/>
          <p:cNvSpPr/>
          <p:nvPr/>
        </p:nvSpPr>
        <p:spPr>
          <a:xfrm>
            <a:off x="0" y="0"/>
            <a:ext cx="4573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3"/>
          <p:cNvSpPr txBox="1"/>
          <p:nvPr>
            <p:ph type="title"/>
          </p:nvPr>
        </p:nvSpPr>
        <p:spPr>
          <a:xfrm>
            <a:off x="713225" y="2464676"/>
            <a:ext cx="3262500" cy="721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500"/>
              <a:buFont typeface="Playfair Display"/>
              <a:buNone/>
              <a:defRPr b="1" sz="4000">
                <a:solidFill>
                  <a:schemeClr val="lt1"/>
                </a:solidFill>
                <a:latin typeface="Playfair Display"/>
                <a:ea typeface="Playfair Display"/>
                <a:cs typeface="Playfair Display"/>
                <a:sym typeface="Playfair Display"/>
              </a:defRPr>
            </a:lvl1pPr>
            <a:lvl2pPr lvl="1" rtl="0" algn="r">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2pPr>
            <a:lvl3pPr lvl="2" rtl="0" algn="r">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3pPr>
            <a:lvl4pPr lvl="3" rtl="0" algn="r">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4pPr>
            <a:lvl5pPr lvl="4" rtl="0" algn="r">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5pPr>
            <a:lvl6pPr lvl="5" rtl="0" algn="r">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6pPr>
            <a:lvl7pPr lvl="6" rtl="0" algn="r">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7pPr>
            <a:lvl8pPr lvl="7" rtl="0" algn="r">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8pPr>
            <a:lvl9pPr lvl="8" rtl="0" algn="r">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9pPr>
          </a:lstStyle>
          <a:p/>
        </p:txBody>
      </p:sp>
      <p:sp>
        <p:nvSpPr>
          <p:cNvPr id="114" name="Google Shape;114;p23"/>
          <p:cNvSpPr txBox="1"/>
          <p:nvPr>
            <p:ph idx="1" type="subTitle"/>
          </p:nvPr>
        </p:nvSpPr>
        <p:spPr>
          <a:xfrm>
            <a:off x="713225" y="3151519"/>
            <a:ext cx="3262500" cy="42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400"/>
              <a:buFont typeface="Montserrat"/>
              <a:buNone/>
              <a:defRPr sz="1400">
                <a:solidFill>
                  <a:schemeClr val="lt1"/>
                </a:solidFill>
                <a:latin typeface="Montserrat"/>
                <a:ea typeface="Montserrat"/>
                <a:cs typeface="Montserrat"/>
                <a:sym typeface="Montserrat"/>
              </a:defRPr>
            </a:lvl1pPr>
            <a:lvl2pPr lvl="1" rtl="0" algn="r">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lgn="r">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lgn="r">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lgn="r">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lgn="r">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lgn="r">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lgn="r">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lgn="r">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p:txBody>
      </p:sp>
      <p:sp>
        <p:nvSpPr>
          <p:cNvPr id="115" name="Google Shape;115;p23"/>
          <p:cNvSpPr txBox="1"/>
          <p:nvPr>
            <p:ph hasCustomPrompt="1" idx="2" type="title"/>
          </p:nvPr>
        </p:nvSpPr>
        <p:spPr>
          <a:xfrm>
            <a:off x="3156425" y="1564175"/>
            <a:ext cx="819300" cy="8499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100"/>
              <a:buFont typeface="Playfair Display"/>
              <a:buNone/>
              <a:defRPr b="1" sz="4000">
                <a:solidFill>
                  <a:schemeClr val="lt1"/>
                </a:solidFill>
                <a:latin typeface="Playfair Display"/>
                <a:ea typeface="Playfair Display"/>
                <a:cs typeface="Playfair Display"/>
                <a:sym typeface="Playfair Display"/>
              </a:defRPr>
            </a:lvl1pPr>
            <a:lvl2pPr lvl="1" rtl="0" algn="r">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2pPr>
            <a:lvl3pPr lvl="2" rtl="0" algn="r">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3pPr>
            <a:lvl4pPr lvl="3" rtl="0" algn="r">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4pPr>
            <a:lvl5pPr lvl="4" rtl="0" algn="r">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5pPr>
            <a:lvl6pPr lvl="5" rtl="0" algn="r">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6pPr>
            <a:lvl7pPr lvl="6" rtl="0" algn="r">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7pPr>
            <a:lvl8pPr lvl="7" rtl="0" algn="r">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8pPr>
            <a:lvl9pPr lvl="8" rtl="0" algn="r">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bg>
      <p:bgPr>
        <a:solidFill>
          <a:schemeClr val="dk2"/>
        </a:solidFill>
      </p:bgPr>
    </p:bg>
    <p:spTree>
      <p:nvGrpSpPr>
        <p:cNvPr id="116" name="Shape 116"/>
        <p:cNvGrpSpPr/>
        <p:nvPr/>
      </p:nvGrpSpPr>
      <p:grpSpPr>
        <a:xfrm>
          <a:off x="0" y="0"/>
          <a:ext cx="0" cy="0"/>
          <a:chOff x="0" y="0"/>
          <a:chExt cx="0" cy="0"/>
        </a:xfrm>
      </p:grpSpPr>
      <p:sp>
        <p:nvSpPr>
          <p:cNvPr id="117" name="Google Shape;117;p24"/>
          <p:cNvSpPr txBox="1"/>
          <p:nvPr>
            <p:ph type="title"/>
          </p:nvPr>
        </p:nvSpPr>
        <p:spPr>
          <a:xfrm>
            <a:off x="4869188" y="2014426"/>
            <a:ext cx="3262500" cy="7212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lt1"/>
              </a:buClr>
              <a:buSzPts val="2500"/>
              <a:buFont typeface="Playfair Display"/>
              <a:buNone/>
              <a:defRPr b="1" sz="4000">
                <a:solidFill>
                  <a:schemeClr val="lt1"/>
                </a:solidFill>
                <a:latin typeface="Playfair Display"/>
                <a:ea typeface="Playfair Display"/>
                <a:cs typeface="Playfair Display"/>
                <a:sym typeface="Playfair Display"/>
              </a:defRPr>
            </a:lvl1pPr>
            <a:lvl2pPr lvl="1" rtl="0" algn="r">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2pPr>
            <a:lvl3pPr lvl="2" rtl="0" algn="r">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3pPr>
            <a:lvl4pPr lvl="3" rtl="0" algn="r">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4pPr>
            <a:lvl5pPr lvl="4" rtl="0" algn="r">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5pPr>
            <a:lvl6pPr lvl="5" rtl="0" algn="r">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6pPr>
            <a:lvl7pPr lvl="6" rtl="0" algn="r">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7pPr>
            <a:lvl8pPr lvl="7" rtl="0" algn="r">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8pPr>
            <a:lvl9pPr lvl="8" rtl="0" algn="r">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9pPr>
          </a:lstStyle>
          <a:p/>
        </p:txBody>
      </p:sp>
      <p:sp>
        <p:nvSpPr>
          <p:cNvPr id="118" name="Google Shape;118;p24"/>
          <p:cNvSpPr txBox="1"/>
          <p:nvPr>
            <p:ph idx="1" type="subTitle"/>
          </p:nvPr>
        </p:nvSpPr>
        <p:spPr>
          <a:xfrm>
            <a:off x="4869188" y="2701269"/>
            <a:ext cx="3262500" cy="42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Font typeface="Montserrat"/>
              <a:buNone/>
              <a:defRPr sz="1400">
                <a:solidFill>
                  <a:schemeClr val="lt1"/>
                </a:solidFill>
                <a:latin typeface="Montserrat"/>
                <a:ea typeface="Montserrat"/>
                <a:cs typeface="Montserrat"/>
                <a:sym typeface="Montserrat"/>
              </a:defRPr>
            </a:lvl1pPr>
            <a:lvl2pPr lvl="1" rtl="0" algn="r">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lgn="r">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lgn="r">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lgn="r">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lgn="r">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lgn="r">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lgn="r">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lgn="r">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p:txBody>
      </p:sp>
      <p:sp>
        <p:nvSpPr>
          <p:cNvPr id="119" name="Google Shape;119;p24"/>
          <p:cNvSpPr txBox="1"/>
          <p:nvPr>
            <p:ph hasCustomPrompt="1" idx="2" type="title"/>
          </p:nvPr>
        </p:nvSpPr>
        <p:spPr>
          <a:xfrm>
            <a:off x="1012313" y="1138050"/>
            <a:ext cx="3483300" cy="28674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2100"/>
              <a:buFont typeface="Playfair Display"/>
              <a:buNone/>
              <a:defRPr b="1" sz="20000">
                <a:solidFill>
                  <a:schemeClr val="lt1"/>
                </a:solidFill>
                <a:latin typeface="Playfair Display"/>
                <a:ea typeface="Playfair Display"/>
                <a:cs typeface="Playfair Display"/>
                <a:sym typeface="Playfair Display"/>
              </a:defRPr>
            </a:lvl1pPr>
            <a:lvl2pPr lvl="1" rtl="0" algn="r">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2pPr>
            <a:lvl3pPr lvl="2" rtl="0" algn="r">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3pPr>
            <a:lvl4pPr lvl="3" rtl="0" algn="r">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4pPr>
            <a:lvl5pPr lvl="4" rtl="0" algn="r">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5pPr>
            <a:lvl6pPr lvl="5" rtl="0" algn="r">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6pPr>
            <a:lvl7pPr lvl="6" rtl="0" algn="r">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7pPr>
            <a:lvl8pPr lvl="7" rtl="0" algn="r">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8pPr>
            <a:lvl9pPr lvl="8" rtl="0" algn="r">
              <a:spcBef>
                <a:spcPts val="0"/>
              </a:spcBef>
              <a:spcAft>
                <a:spcPts val="0"/>
              </a:spcAft>
              <a:buClr>
                <a:schemeClr val="lt1"/>
              </a:buClr>
              <a:buSzPts val="2100"/>
              <a:buFont typeface="Playfair Display"/>
              <a:buNone/>
              <a:defRPr sz="2100">
                <a:solidFill>
                  <a:schemeClr val="lt1"/>
                </a:solidFill>
                <a:latin typeface="Playfair Display"/>
                <a:ea typeface="Playfair Display"/>
                <a:cs typeface="Playfair Display"/>
                <a:sym typeface="Playfair Display"/>
              </a:defRPr>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_1">
    <p:spTree>
      <p:nvGrpSpPr>
        <p:cNvPr id="120" name="Shape 120"/>
        <p:cNvGrpSpPr/>
        <p:nvPr/>
      </p:nvGrpSpPr>
      <p:grpSpPr>
        <a:xfrm>
          <a:off x="0" y="0"/>
          <a:ext cx="0" cy="0"/>
          <a:chOff x="0" y="0"/>
          <a:chExt cx="0" cy="0"/>
        </a:xfrm>
      </p:grpSpPr>
      <p:sp>
        <p:nvSpPr>
          <p:cNvPr id="121" name="Google Shape;121;p25"/>
          <p:cNvSpPr/>
          <p:nvPr/>
        </p:nvSpPr>
        <p:spPr>
          <a:xfrm>
            <a:off x="4572050" y="0"/>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5"/>
          <p:cNvSpPr txBox="1"/>
          <p:nvPr>
            <p:ph type="title"/>
          </p:nvPr>
        </p:nvSpPr>
        <p:spPr>
          <a:xfrm>
            <a:off x="5440675" y="1569948"/>
            <a:ext cx="2990100" cy="8571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lt1"/>
              </a:buClr>
              <a:buSzPts val="2100"/>
              <a:buFont typeface="Montserrat"/>
              <a:buNone/>
              <a:defRPr b="1" sz="2500">
                <a:solidFill>
                  <a:schemeClr val="lt1"/>
                </a:solidFill>
              </a:defRPr>
            </a:lvl1pPr>
            <a:lvl2pPr lvl="1" rtl="0" algn="l">
              <a:spcBef>
                <a:spcPts val="0"/>
              </a:spcBef>
              <a:spcAft>
                <a:spcPts val="0"/>
              </a:spcAft>
              <a:buSzPts val="2100"/>
              <a:buFont typeface="Montserrat"/>
              <a:buNone/>
              <a:defRPr b="1" sz="2100">
                <a:latin typeface="Montserrat"/>
                <a:ea typeface="Montserrat"/>
                <a:cs typeface="Montserrat"/>
                <a:sym typeface="Montserrat"/>
              </a:defRPr>
            </a:lvl2pPr>
            <a:lvl3pPr lvl="2" rtl="0" algn="l">
              <a:spcBef>
                <a:spcPts val="0"/>
              </a:spcBef>
              <a:spcAft>
                <a:spcPts val="0"/>
              </a:spcAft>
              <a:buSzPts val="2100"/>
              <a:buFont typeface="Montserrat"/>
              <a:buNone/>
              <a:defRPr b="1" sz="2100">
                <a:latin typeface="Montserrat"/>
                <a:ea typeface="Montserrat"/>
                <a:cs typeface="Montserrat"/>
                <a:sym typeface="Montserrat"/>
              </a:defRPr>
            </a:lvl3pPr>
            <a:lvl4pPr lvl="3" rtl="0" algn="l">
              <a:spcBef>
                <a:spcPts val="0"/>
              </a:spcBef>
              <a:spcAft>
                <a:spcPts val="0"/>
              </a:spcAft>
              <a:buSzPts val="2100"/>
              <a:buFont typeface="Montserrat"/>
              <a:buNone/>
              <a:defRPr b="1" sz="2100">
                <a:latin typeface="Montserrat"/>
                <a:ea typeface="Montserrat"/>
                <a:cs typeface="Montserrat"/>
                <a:sym typeface="Montserrat"/>
              </a:defRPr>
            </a:lvl4pPr>
            <a:lvl5pPr lvl="4" rtl="0" algn="l">
              <a:spcBef>
                <a:spcPts val="0"/>
              </a:spcBef>
              <a:spcAft>
                <a:spcPts val="0"/>
              </a:spcAft>
              <a:buSzPts val="2100"/>
              <a:buFont typeface="Montserrat"/>
              <a:buNone/>
              <a:defRPr b="1" sz="2100">
                <a:latin typeface="Montserrat"/>
                <a:ea typeface="Montserrat"/>
                <a:cs typeface="Montserrat"/>
                <a:sym typeface="Montserrat"/>
              </a:defRPr>
            </a:lvl5pPr>
            <a:lvl6pPr lvl="5" rtl="0" algn="l">
              <a:spcBef>
                <a:spcPts val="0"/>
              </a:spcBef>
              <a:spcAft>
                <a:spcPts val="0"/>
              </a:spcAft>
              <a:buSzPts val="2100"/>
              <a:buFont typeface="Montserrat"/>
              <a:buNone/>
              <a:defRPr b="1" sz="2100">
                <a:latin typeface="Montserrat"/>
                <a:ea typeface="Montserrat"/>
                <a:cs typeface="Montserrat"/>
                <a:sym typeface="Montserrat"/>
              </a:defRPr>
            </a:lvl6pPr>
            <a:lvl7pPr lvl="6" rtl="0" algn="l">
              <a:spcBef>
                <a:spcPts val="0"/>
              </a:spcBef>
              <a:spcAft>
                <a:spcPts val="0"/>
              </a:spcAft>
              <a:buSzPts val="2100"/>
              <a:buFont typeface="Montserrat"/>
              <a:buNone/>
              <a:defRPr b="1" sz="2100">
                <a:latin typeface="Montserrat"/>
                <a:ea typeface="Montserrat"/>
                <a:cs typeface="Montserrat"/>
                <a:sym typeface="Montserrat"/>
              </a:defRPr>
            </a:lvl7pPr>
            <a:lvl8pPr lvl="7" rtl="0" algn="l">
              <a:spcBef>
                <a:spcPts val="0"/>
              </a:spcBef>
              <a:spcAft>
                <a:spcPts val="0"/>
              </a:spcAft>
              <a:buSzPts val="2100"/>
              <a:buFont typeface="Montserrat"/>
              <a:buNone/>
              <a:defRPr b="1" sz="2100">
                <a:latin typeface="Montserrat"/>
                <a:ea typeface="Montserrat"/>
                <a:cs typeface="Montserrat"/>
                <a:sym typeface="Montserrat"/>
              </a:defRPr>
            </a:lvl8pPr>
            <a:lvl9pPr lvl="8" rtl="0" algn="l">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123" name="Google Shape;123;p25"/>
          <p:cNvSpPr txBox="1"/>
          <p:nvPr>
            <p:ph idx="1" type="subTitle"/>
          </p:nvPr>
        </p:nvSpPr>
        <p:spPr>
          <a:xfrm>
            <a:off x="5440525" y="2439495"/>
            <a:ext cx="2990100" cy="1129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Font typeface="Montserrat"/>
              <a:buNone/>
              <a:defRPr sz="1400">
                <a:solidFill>
                  <a:schemeClr val="lt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1">
    <p:spTree>
      <p:nvGrpSpPr>
        <p:cNvPr id="124" name="Shape 124"/>
        <p:cNvGrpSpPr/>
        <p:nvPr/>
      </p:nvGrpSpPr>
      <p:grpSpPr>
        <a:xfrm>
          <a:off x="0" y="0"/>
          <a:ext cx="0" cy="0"/>
          <a:chOff x="0" y="0"/>
          <a:chExt cx="0" cy="0"/>
        </a:xfrm>
      </p:grpSpPr>
      <p:sp>
        <p:nvSpPr>
          <p:cNvPr id="125" name="Google Shape;125;p26"/>
          <p:cNvSpPr/>
          <p:nvPr/>
        </p:nvSpPr>
        <p:spPr>
          <a:xfrm>
            <a:off x="0" y="-50"/>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6"/>
          <p:cNvSpPr txBox="1"/>
          <p:nvPr>
            <p:ph type="title"/>
          </p:nvPr>
        </p:nvSpPr>
        <p:spPr>
          <a:xfrm>
            <a:off x="713375" y="1735300"/>
            <a:ext cx="2990100" cy="576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500"/>
              <a:buFont typeface="Playfair Display"/>
              <a:buNone/>
              <a:defRPr b="1" sz="2500">
                <a:solidFill>
                  <a:schemeClr val="lt1"/>
                </a:solidFill>
                <a:latin typeface="Playfair Display"/>
                <a:ea typeface="Playfair Display"/>
                <a:cs typeface="Playfair Display"/>
                <a:sym typeface="Playfair Display"/>
              </a:defRPr>
            </a:lvl1pPr>
            <a:lvl2pPr lvl="1" rtl="0" algn="r">
              <a:spcBef>
                <a:spcPts val="0"/>
              </a:spcBef>
              <a:spcAft>
                <a:spcPts val="0"/>
              </a:spcAft>
              <a:buSzPts val="2100"/>
              <a:buFont typeface="Montserrat"/>
              <a:buNone/>
              <a:defRPr b="1" sz="2100">
                <a:latin typeface="Montserrat"/>
                <a:ea typeface="Montserrat"/>
                <a:cs typeface="Montserrat"/>
                <a:sym typeface="Montserrat"/>
              </a:defRPr>
            </a:lvl2pPr>
            <a:lvl3pPr lvl="2" rtl="0" algn="r">
              <a:spcBef>
                <a:spcPts val="0"/>
              </a:spcBef>
              <a:spcAft>
                <a:spcPts val="0"/>
              </a:spcAft>
              <a:buSzPts val="2100"/>
              <a:buFont typeface="Montserrat"/>
              <a:buNone/>
              <a:defRPr b="1" sz="2100">
                <a:latin typeface="Montserrat"/>
                <a:ea typeface="Montserrat"/>
                <a:cs typeface="Montserrat"/>
                <a:sym typeface="Montserrat"/>
              </a:defRPr>
            </a:lvl3pPr>
            <a:lvl4pPr lvl="3" rtl="0" algn="r">
              <a:spcBef>
                <a:spcPts val="0"/>
              </a:spcBef>
              <a:spcAft>
                <a:spcPts val="0"/>
              </a:spcAft>
              <a:buSzPts val="2100"/>
              <a:buFont typeface="Montserrat"/>
              <a:buNone/>
              <a:defRPr b="1" sz="2100">
                <a:latin typeface="Montserrat"/>
                <a:ea typeface="Montserrat"/>
                <a:cs typeface="Montserrat"/>
                <a:sym typeface="Montserrat"/>
              </a:defRPr>
            </a:lvl4pPr>
            <a:lvl5pPr lvl="4" rtl="0" algn="r">
              <a:spcBef>
                <a:spcPts val="0"/>
              </a:spcBef>
              <a:spcAft>
                <a:spcPts val="0"/>
              </a:spcAft>
              <a:buSzPts val="2100"/>
              <a:buFont typeface="Montserrat"/>
              <a:buNone/>
              <a:defRPr b="1" sz="2100">
                <a:latin typeface="Montserrat"/>
                <a:ea typeface="Montserrat"/>
                <a:cs typeface="Montserrat"/>
                <a:sym typeface="Montserrat"/>
              </a:defRPr>
            </a:lvl5pPr>
            <a:lvl6pPr lvl="5" rtl="0" algn="r">
              <a:spcBef>
                <a:spcPts val="0"/>
              </a:spcBef>
              <a:spcAft>
                <a:spcPts val="0"/>
              </a:spcAft>
              <a:buSzPts val="2100"/>
              <a:buFont typeface="Montserrat"/>
              <a:buNone/>
              <a:defRPr b="1" sz="2100">
                <a:latin typeface="Montserrat"/>
                <a:ea typeface="Montserrat"/>
                <a:cs typeface="Montserrat"/>
                <a:sym typeface="Montserrat"/>
              </a:defRPr>
            </a:lvl6pPr>
            <a:lvl7pPr lvl="6" rtl="0" algn="r">
              <a:spcBef>
                <a:spcPts val="0"/>
              </a:spcBef>
              <a:spcAft>
                <a:spcPts val="0"/>
              </a:spcAft>
              <a:buSzPts val="2100"/>
              <a:buFont typeface="Montserrat"/>
              <a:buNone/>
              <a:defRPr b="1" sz="2100">
                <a:latin typeface="Montserrat"/>
                <a:ea typeface="Montserrat"/>
                <a:cs typeface="Montserrat"/>
                <a:sym typeface="Montserrat"/>
              </a:defRPr>
            </a:lvl7pPr>
            <a:lvl8pPr lvl="7" rtl="0" algn="r">
              <a:spcBef>
                <a:spcPts val="0"/>
              </a:spcBef>
              <a:spcAft>
                <a:spcPts val="0"/>
              </a:spcAft>
              <a:buSzPts val="2100"/>
              <a:buFont typeface="Montserrat"/>
              <a:buNone/>
              <a:defRPr b="1" sz="2100">
                <a:latin typeface="Montserrat"/>
                <a:ea typeface="Montserrat"/>
                <a:cs typeface="Montserrat"/>
                <a:sym typeface="Montserrat"/>
              </a:defRPr>
            </a:lvl8pPr>
            <a:lvl9pPr lvl="8" rtl="0" algn="r">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127" name="Google Shape;127;p26"/>
          <p:cNvSpPr txBox="1"/>
          <p:nvPr>
            <p:ph idx="1" type="subTitle"/>
          </p:nvPr>
        </p:nvSpPr>
        <p:spPr>
          <a:xfrm>
            <a:off x="713225" y="2312000"/>
            <a:ext cx="2990100" cy="10962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000000"/>
              </a:buClr>
              <a:buSzPts val="1400"/>
              <a:buFont typeface="Montserrat"/>
              <a:buNone/>
              <a:defRPr sz="1400">
                <a:solidFill>
                  <a:schemeClr val="lt1"/>
                </a:solidFill>
                <a:latin typeface="Montserrat"/>
                <a:ea typeface="Montserrat"/>
                <a:cs typeface="Montserrat"/>
                <a:sym typeface="Montserrat"/>
              </a:defRPr>
            </a:lvl1pPr>
            <a:lvl2pPr lvl="1" rtl="0" algn="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128" name="Shape 128"/>
        <p:cNvGrpSpPr/>
        <p:nvPr/>
      </p:nvGrpSpPr>
      <p:grpSpPr>
        <a:xfrm>
          <a:off x="0" y="0"/>
          <a:ext cx="0" cy="0"/>
          <a:chOff x="0" y="0"/>
          <a:chExt cx="0" cy="0"/>
        </a:xfrm>
      </p:grpSpPr>
      <p:sp>
        <p:nvSpPr>
          <p:cNvPr id="129" name="Google Shape;129;p27"/>
          <p:cNvSpPr txBox="1"/>
          <p:nvPr>
            <p:ph type="title"/>
          </p:nvPr>
        </p:nvSpPr>
        <p:spPr>
          <a:xfrm flipH="1">
            <a:off x="893700" y="1502750"/>
            <a:ext cx="2859000" cy="1295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rtl="0">
              <a:spcBef>
                <a:spcPts val="0"/>
              </a:spcBef>
              <a:spcAft>
                <a:spcPts val="0"/>
              </a:spcAft>
              <a:buSzPts val="2100"/>
              <a:buFont typeface="Montserrat"/>
              <a:buNone/>
              <a:defRPr b="1" sz="2100">
                <a:latin typeface="Montserrat"/>
                <a:ea typeface="Montserrat"/>
                <a:cs typeface="Montserrat"/>
                <a:sym typeface="Montserrat"/>
              </a:defRPr>
            </a:lvl2pPr>
            <a:lvl3pPr lvl="2" rtl="0">
              <a:spcBef>
                <a:spcPts val="0"/>
              </a:spcBef>
              <a:spcAft>
                <a:spcPts val="0"/>
              </a:spcAft>
              <a:buSzPts val="2100"/>
              <a:buFont typeface="Montserrat"/>
              <a:buNone/>
              <a:defRPr b="1" sz="2100">
                <a:latin typeface="Montserrat"/>
                <a:ea typeface="Montserrat"/>
                <a:cs typeface="Montserrat"/>
                <a:sym typeface="Montserrat"/>
              </a:defRPr>
            </a:lvl3pPr>
            <a:lvl4pPr lvl="3" rtl="0">
              <a:spcBef>
                <a:spcPts val="0"/>
              </a:spcBef>
              <a:spcAft>
                <a:spcPts val="0"/>
              </a:spcAft>
              <a:buSzPts val="2100"/>
              <a:buFont typeface="Montserrat"/>
              <a:buNone/>
              <a:defRPr b="1" sz="2100">
                <a:latin typeface="Montserrat"/>
                <a:ea typeface="Montserrat"/>
                <a:cs typeface="Montserrat"/>
                <a:sym typeface="Montserrat"/>
              </a:defRPr>
            </a:lvl4pPr>
            <a:lvl5pPr lvl="4" rtl="0">
              <a:spcBef>
                <a:spcPts val="0"/>
              </a:spcBef>
              <a:spcAft>
                <a:spcPts val="0"/>
              </a:spcAft>
              <a:buSzPts val="2100"/>
              <a:buFont typeface="Montserrat"/>
              <a:buNone/>
              <a:defRPr b="1" sz="2100">
                <a:latin typeface="Montserrat"/>
                <a:ea typeface="Montserrat"/>
                <a:cs typeface="Montserrat"/>
                <a:sym typeface="Montserrat"/>
              </a:defRPr>
            </a:lvl5pPr>
            <a:lvl6pPr lvl="5" rtl="0">
              <a:spcBef>
                <a:spcPts val="0"/>
              </a:spcBef>
              <a:spcAft>
                <a:spcPts val="0"/>
              </a:spcAft>
              <a:buSzPts val="2100"/>
              <a:buFont typeface="Montserrat"/>
              <a:buNone/>
              <a:defRPr b="1" sz="2100">
                <a:latin typeface="Montserrat"/>
                <a:ea typeface="Montserrat"/>
                <a:cs typeface="Montserrat"/>
                <a:sym typeface="Montserrat"/>
              </a:defRPr>
            </a:lvl6pPr>
            <a:lvl7pPr lvl="6" rtl="0">
              <a:spcBef>
                <a:spcPts val="0"/>
              </a:spcBef>
              <a:spcAft>
                <a:spcPts val="0"/>
              </a:spcAft>
              <a:buSzPts val="2100"/>
              <a:buFont typeface="Montserrat"/>
              <a:buNone/>
              <a:defRPr b="1" sz="2100">
                <a:latin typeface="Montserrat"/>
                <a:ea typeface="Montserrat"/>
                <a:cs typeface="Montserrat"/>
                <a:sym typeface="Montserrat"/>
              </a:defRPr>
            </a:lvl7pPr>
            <a:lvl8pPr lvl="7" rtl="0">
              <a:spcBef>
                <a:spcPts val="0"/>
              </a:spcBef>
              <a:spcAft>
                <a:spcPts val="0"/>
              </a:spcAft>
              <a:buSzPts val="2100"/>
              <a:buFont typeface="Montserrat"/>
              <a:buNone/>
              <a:defRPr b="1" sz="2100">
                <a:latin typeface="Montserrat"/>
                <a:ea typeface="Montserrat"/>
                <a:cs typeface="Montserrat"/>
                <a:sym typeface="Montserrat"/>
              </a:defRPr>
            </a:lvl8pPr>
            <a:lvl9pPr lvl="8" rtl="0">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130" name="Google Shape;130;p27"/>
          <p:cNvSpPr txBox="1"/>
          <p:nvPr>
            <p:ph idx="1" type="subTitle"/>
          </p:nvPr>
        </p:nvSpPr>
        <p:spPr>
          <a:xfrm flipH="1">
            <a:off x="893700" y="2797725"/>
            <a:ext cx="2859000" cy="8430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9_1">
    <p:spTree>
      <p:nvGrpSpPr>
        <p:cNvPr id="131" name="Shape 131"/>
        <p:cNvGrpSpPr/>
        <p:nvPr/>
      </p:nvGrpSpPr>
      <p:grpSpPr>
        <a:xfrm>
          <a:off x="0" y="0"/>
          <a:ext cx="0" cy="0"/>
          <a:chOff x="0" y="0"/>
          <a:chExt cx="0" cy="0"/>
        </a:xfrm>
      </p:grpSpPr>
      <p:sp>
        <p:nvSpPr>
          <p:cNvPr id="132" name="Google Shape;132;p28"/>
          <p:cNvSpPr txBox="1"/>
          <p:nvPr>
            <p:ph type="title"/>
          </p:nvPr>
        </p:nvSpPr>
        <p:spPr>
          <a:xfrm>
            <a:off x="715403" y="1499800"/>
            <a:ext cx="3546900" cy="16434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dk2"/>
              </a:buClr>
              <a:buSzPts val="5000"/>
              <a:buFont typeface="Playfair Display"/>
              <a:buNone/>
              <a:defRPr sz="5000">
                <a:solidFill>
                  <a:schemeClr val="dk2"/>
                </a:solidFill>
                <a:latin typeface="Playfair Display"/>
                <a:ea typeface="Playfair Display"/>
                <a:cs typeface="Playfair Display"/>
                <a:sym typeface="Playfair Display"/>
              </a:defRPr>
            </a:lvl1pPr>
            <a:lvl2pPr lvl="1" rtl="0">
              <a:spcBef>
                <a:spcPts val="0"/>
              </a:spcBef>
              <a:spcAft>
                <a:spcPts val="0"/>
              </a:spcAft>
              <a:buClr>
                <a:schemeClr val="dk2"/>
              </a:buClr>
              <a:buSzPts val="5000"/>
              <a:buFont typeface="Playfair Display"/>
              <a:buNone/>
              <a:defRPr sz="5000">
                <a:solidFill>
                  <a:schemeClr val="dk2"/>
                </a:solidFill>
                <a:latin typeface="Playfair Display"/>
                <a:ea typeface="Playfair Display"/>
                <a:cs typeface="Playfair Display"/>
                <a:sym typeface="Playfair Display"/>
              </a:defRPr>
            </a:lvl2pPr>
            <a:lvl3pPr lvl="2" rtl="0">
              <a:spcBef>
                <a:spcPts val="0"/>
              </a:spcBef>
              <a:spcAft>
                <a:spcPts val="0"/>
              </a:spcAft>
              <a:buClr>
                <a:schemeClr val="dk2"/>
              </a:buClr>
              <a:buSzPts val="5000"/>
              <a:buFont typeface="Playfair Display"/>
              <a:buNone/>
              <a:defRPr sz="5000">
                <a:solidFill>
                  <a:schemeClr val="dk2"/>
                </a:solidFill>
                <a:latin typeface="Playfair Display"/>
                <a:ea typeface="Playfair Display"/>
                <a:cs typeface="Playfair Display"/>
                <a:sym typeface="Playfair Display"/>
              </a:defRPr>
            </a:lvl3pPr>
            <a:lvl4pPr lvl="3" rtl="0">
              <a:spcBef>
                <a:spcPts val="0"/>
              </a:spcBef>
              <a:spcAft>
                <a:spcPts val="0"/>
              </a:spcAft>
              <a:buClr>
                <a:schemeClr val="dk2"/>
              </a:buClr>
              <a:buSzPts val="5000"/>
              <a:buFont typeface="Playfair Display"/>
              <a:buNone/>
              <a:defRPr sz="5000">
                <a:solidFill>
                  <a:schemeClr val="dk2"/>
                </a:solidFill>
                <a:latin typeface="Playfair Display"/>
                <a:ea typeface="Playfair Display"/>
                <a:cs typeface="Playfair Display"/>
                <a:sym typeface="Playfair Display"/>
              </a:defRPr>
            </a:lvl4pPr>
            <a:lvl5pPr lvl="4" rtl="0">
              <a:spcBef>
                <a:spcPts val="0"/>
              </a:spcBef>
              <a:spcAft>
                <a:spcPts val="0"/>
              </a:spcAft>
              <a:buClr>
                <a:schemeClr val="dk2"/>
              </a:buClr>
              <a:buSzPts val="5000"/>
              <a:buFont typeface="Playfair Display"/>
              <a:buNone/>
              <a:defRPr sz="5000">
                <a:solidFill>
                  <a:schemeClr val="dk2"/>
                </a:solidFill>
                <a:latin typeface="Playfair Display"/>
                <a:ea typeface="Playfair Display"/>
                <a:cs typeface="Playfair Display"/>
                <a:sym typeface="Playfair Display"/>
              </a:defRPr>
            </a:lvl5pPr>
            <a:lvl6pPr lvl="5" rtl="0">
              <a:spcBef>
                <a:spcPts val="0"/>
              </a:spcBef>
              <a:spcAft>
                <a:spcPts val="0"/>
              </a:spcAft>
              <a:buClr>
                <a:schemeClr val="dk2"/>
              </a:buClr>
              <a:buSzPts val="5000"/>
              <a:buFont typeface="Playfair Display"/>
              <a:buNone/>
              <a:defRPr sz="5000">
                <a:solidFill>
                  <a:schemeClr val="dk2"/>
                </a:solidFill>
                <a:latin typeface="Playfair Display"/>
                <a:ea typeface="Playfair Display"/>
                <a:cs typeface="Playfair Display"/>
                <a:sym typeface="Playfair Display"/>
              </a:defRPr>
            </a:lvl6pPr>
            <a:lvl7pPr lvl="6" rtl="0">
              <a:spcBef>
                <a:spcPts val="0"/>
              </a:spcBef>
              <a:spcAft>
                <a:spcPts val="0"/>
              </a:spcAft>
              <a:buClr>
                <a:schemeClr val="dk2"/>
              </a:buClr>
              <a:buSzPts val="5000"/>
              <a:buFont typeface="Playfair Display"/>
              <a:buNone/>
              <a:defRPr sz="5000">
                <a:solidFill>
                  <a:schemeClr val="dk2"/>
                </a:solidFill>
                <a:latin typeface="Playfair Display"/>
                <a:ea typeface="Playfair Display"/>
                <a:cs typeface="Playfair Display"/>
                <a:sym typeface="Playfair Display"/>
              </a:defRPr>
            </a:lvl7pPr>
            <a:lvl8pPr lvl="7" rtl="0">
              <a:spcBef>
                <a:spcPts val="0"/>
              </a:spcBef>
              <a:spcAft>
                <a:spcPts val="0"/>
              </a:spcAft>
              <a:buClr>
                <a:schemeClr val="dk2"/>
              </a:buClr>
              <a:buSzPts val="5000"/>
              <a:buFont typeface="Playfair Display"/>
              <a:buNone/>
              <a:defRPr sz="5000">
                <a:solidFill>
                  <a:schemeClr val="dk2"/>
                </a:solidFill>
                <a:latin typeface="Playfair Display"/>
                <a:ea typeface="Playfair Display"/>
                <a:cs typeface="Playfair Display"/>
                <a:sym typeface="Playfair Display"/>
              </a:defRPr>
            </a:lvl8pPr>
            <a:lvl9pPr lvl="8" rtl="0">
              <a:spcBef>
                <a:spcPts val="0"/>
              </a:spcBef>
              <a:spcAft>
                <a:spcPts val="0"/>
              </a:spcAft>
              <a:buClr>
                <a:schemeClr val="dk2"/>
              </a:buClr>
              <a:buSzPts val="5000"/>
              <a:buFont typeface="Playfair Display"/>
              <a:buNone/>
              <a:defRPr sz="5000">
                <a:solidFill>
                  <a:schemeClr val="dk2"/>
                </a:solidFill>
                <a:latin typeface="Playfair Display"/>
                <a:ea typeface="Playfair Display"/>
                <a:cs typeface="Playfair Display"/>
                <a:sym typeface="Playfair Display"/>
              </a:defRPr>
            </a:lvl9pPr>
          </a:lstStyle>
          <a:p/>
        </p:txBody>
      </p:sp>
      <p:sp>
        <p:nvSpPr>
          <p:cNvPr id="133" name="Google Shape;133;p28"/>
          <p:cNvSpPr txBox="1"/>
          <p:nvPr>
            <p:ph idx="1" type="subTitle"/>
          </p:nvPr>
        </p:nvSpPr>
        <p:spPr>
          <a:xfrm>
            <a:off x="713225" y="3070700"/>
            <a:ext cx="3546900" cy="57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34" name="Google Shape;134;p28"/>
          <p:cNvSpPr/>
          <p:nvPr/>
        </p:nvSpPr>
        <p:spPr>
          <a:xfrm>
            <a:off x="4572000" y="0"/>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
    <p:bg>
      <p:bgPr>
        <a:solidFill>
          <a:schemeClr val="dk2"/>
        </a:solidFill>
      </p:bgPr>
    </p:bg>
    <p:spTree>
      <p:nvGrpSpPr>
        <p:cNvPr id="135" name="Shape 135"/>
        <p:cNvGrpSpPr/>
        <p:nvPr/>
      </p:nvGrpSpPr>
      <p:grpSpPr>
        <a:xfrm>
          <a:off x="0" y="0"/>
          <a:ext cx="0" cy="0"/>
          <a:chOff x="0" y="0"/>
          <a:chExt cx="0" cy="0"/>
        </a:xfrm>
      </p:grpSpPr>
      <p:sp>
        <p:nvSpPr>
          <p:cNvPr id="136" name="Google Shape;136;p29"/>
          <p:cNvSpPr txBox="1"/>
          <p:nvPr>
            <p:ph type="title"/>
          </p:nvPr>
        </p:nvSpPr>
        <p:spPr>
          <a:xfrm>
            <a:off x="713250" y="539400"/>
            <a:ext cx="7717500" cy="5460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Font typeface="Montserrat"/>
              <a:buNone/>
              <a:defRPr b="1" sz="2500">
                <a:solidFill>
                  <a:schemeClr val="lt1"/>
                </a:solidFill>
                <a:latin typeface="Playfair Display"/>
                <a:ea typeface="Playfair Display"/>
                <a:cs typeface="Playfair Display"/>
                <a:sym typeface="Playfair Display"/>
              </a:defRPr>
            </a:lvl1pPr>
            <a:lvl2pPr lvl="1" rtl="0">
              <a:spcBef>
                <a:spcPts val="0"/>
              </a:spcBef>
              <a:spcAft>
                <a:spcPts val="0"/>
              </a:spcAft>
              <a:buSzPts val="2100"/>
              <a:buFont typeface="Montserrat"/>
              <a:buNone/>
              <a:defRPr b="1" sz="2100">
                <a:latin typeface="Montserrat"/>
                <a:ea typeface="Montserrat"/>
                <a:cs typeface="Montserrat"/>
                <a:sym typeface="Montserrat"/>
              </a:defRPr>
            </a:lvl2pPr>
            <a:lvl3pPr lvl="2" rtl="0">
              <a:spcBef>
                <a:spcPts val="0"/>
              </a:spcBef>
              <a:spcAft>
                <a:spcPts val="0"/>
              </a:spcAft>
              <a:buSzPts val="2100"/>
              <a:buFont typeface="Montserrat"/>
              <a:buNone/>
              <a:defRPr b="1" sz="2100">
                <a:latin typeface="Montserrat"/>
                <a:ea typeface="Montserrat"/>
                <a:cs typeface="Montserrat"/>
                <a:sym typeface="Montserrat"/>
              </a:defRPr>
            </a:lvl3pPr>
            <a:lvl4pPr lvl="3" rtl="0">
              <a:spcBef>
                <a:spcPts val="0"/>
              </a:spcBef>
              <a:spcAft>
                <a:spcPts val="0"/>
              </a:spcAft>
              <a:buSzPts val="2100"/>
              <a:buFont typeface="Montserrat"/>
              <a:buNone/>
              <a:defRPr b="1" sz="2100">
                <a:latin typeface="Montserrat"/>
                <a:ea typeface="Montserrat"/>
                <a:cs typeface="Montserrat"/>
                <a:sym typeface="Montserrat"/>
              </a:defRPr>
            </a:lvl4pPr>
            <a:lvl5pPr lvl="4" rtl="0">
              <a:spcBef>
                <a:spcPts val="0"/>
              </a:spcBef>
              <a:spcAft>
                <a:spcPts val="0"/>
              </a:spcAft>
              <a:buSzPts val="2100"/>
              <a:buFont typeface="Montserrat"/>
              <a:buNone/>
              <a:defRPr b="1" sz="2100">
                <a:latin typeface="Montserrat"/>
                <a:ea typeface="Montserrat"/>
                <a:cs typeface="Montserrat"/>
                <a:sym typeface="Montserrat"/>
              </a:defRPr>
            </a:lvl5pPr>
            <a:lvl6pPr lvl="5" rtl="0">
              <a:spcBef>
                <a:spcPts val="0"/>
              </a:spcBef>
              <a:spcAft>
                <a:spcPts val="0"/>
              </a:spcAft>
              <a:buSzPts val="2100"/>
              <a:buFont typeface="Montserrat"/>
              <a:buNone/>
              <a:defRPr b="1" sz="2100">
                <a:latin typeface="Montserrat"/>
                <a:ea typeface="Montserrat"/>
                <a:cs typeface="Montserrat"/>
                <a:sym typeface="Montserrat"/>
              </a:defRPr>
            </a:lvl6pPr>
            <a:lvl7pPr lvl="6" rtl="0">
              <a:spcBef>
                <a:spcPts val="0"/>
              </a:spcBef>
              <a:spcAft>
                <a:spcPts val="0"/>
              </a:spcAft>
              <a:buSzPts val="2100"/>
              <a:buFont typeface="Montserrat"/>
              <a:buNone/>
              <a:defRPr b="1" sz="2100">
                <a:latin typeface="Montserrat"/>
                <a:ea typeface="Montserrat"/>
                <a:cs typeface="Montserrat"/>
                <a:sym typeface="Montserrat"/>
              </a:defRPr>
            </a:lvl7pPr>
            <a:lvl8pPr lvl="7" rtl="0">
              <a:spcBef>
                <a:spcPts val="0"/>
              </a:spcBef>
              <a:spcAft>
                <a:spcPts val="0"/>
              </a:spcAft>
              <a:buSzPts val="2100"/>
              <a:buFont typeface="Montserrat"/>
              <a:buNone/>
              <a:defRPr b="1" sz="2100">
                <a:latin typeface="Montserrat"/>
                <a:ea typeface="Montserrat"/>
                <a:cs typeface="Montserrat"/>
                <a:sym typeface="Montserrat"/>
              </a:defRPr>
            </a:lvl8pPr>
            <a:lvl9pPr lvl="8" rtl="0">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137" name="Google Shape;137;p29"/>
          <p:cNvSpPr txBox="1"/>
          <p:nvPr>
            <p:ph idx="1" type="body"/>
          </p:nvPr>
        </p:nvSpPr>
        <p:spPr>
          <a:xfrm>
            <a:off x="713225" y="1203425"/>
            <a:ext cx="7717500" cy="33960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chemeClr val="lt1"/>
              </a:buClr>
              <a:buSzPts val="1000"/>
              <a:buChar char="●"/>
              <a:defRPr sz="1200">
                <a:solidFill>
                  <a:schemeClr val="lt1"/>
                </a:solidFill>
              </a:defRPr>
            </a:lvl1pPr>
            <a:lvl2pPr indent="-292100" lvl="1" marL="914400" rtl="0">
              <a:spcBef>
                <a:spcPts val="0"/>
              </a:spcBef>
              <a:spcAft>
                <a:spcPts val="0"/>
              </a:spcAft>
              <a:buClr>
                <a:schemeClr val="lt1"/>
              </a:buClr>
              <a:buSzPts val="1000"/>
              <a:buFont typeface="Roboto Condensed Light"/>
              <a:buChar char="○"/>
              <a:defRPr sz="1200">
                <a:solidFill>
                  <a:schemeClr val="lt1"/>
                </a:solidFill>
              </a:defRPr>
            </a:lvl2pPr>
            <a:lvl3pPr indent="-292100" lvl="2" marL="1371600" rtl="0">
              <a:spcBef>
                <a:spcPts val="0"/>
              </a:spcBef>
              <a:spcAft>
                <a:spcPts val="0"/>
              </a:spcAft>
              <a:buClr>
                <a:schemeClr val="lt1"/>
              </a:buClr>
              <a:buSzPts val="1000"/>
              <a:buFont typeface="Roboto Condensed Light"/>
              <a:buChar char="■"/>
              <a:defRPr sz="1200">
                <a:solidFill>
                  <a:schemeClr val="lt1"/>
                </a:solidFill>
              </a:defRPr>
            </a:lvl3pPr>
            <a:lvl4pPr indent="-292100" lvl="3" marL="1828800" rtl="0">
              <a:spcBef>
                <a:spcPts val="0"/>
              </a:spcBef>
              <a:spcAft>
                <a:spcPts val="0"/>
              </a:spcAft>
              <a:buClr>
                <a:schemeClr val="lt1"/>
              </a:buClr>
              <a:buSzPts val="1000"/>
              <a:buFont typeface="Roboto Condensed Light"/>
              <a:buChar char="●"/>
              <a:defRPr sz="1200">
                <a:solidFill>
                  <a:schemeClr val="lt1"/>
                </a:solidFill>
              </a:defRPr>
            </a:lvl4pPr>
            <a:lvl5pPr indent="-292100" lvl="4" marL="2286000" rtl="0">
              <a:spcBef>
                <a:spcPts val="0"/>
              </a:spcBef>
              <a:spcAft>
                <a:spcPts val="0"/>
              </a:spcAft>
              <a:buClr>
                <a:schemeClr val="lt1"/>
              </a:buClr>
              <a:buSzPts val="1000"/>
              <a:buFont typeface="Roboto Condensed Light"/>
              <a:buChar char="○"/>
              <a:defRPr sz="1200">
                <a:solidFill>
                  <a:schemeClr val="lt1"/>
                </a:solidFill>
              </a:defRPr>
            </a:lvl5pPr>
            <a:lvl6pPr indent="-292100" lvl="5" marL="2743200" rtl="0">
              <a:spcBef>
                <a:spcPts val="0"/>
              </a:spcBef>
              <a:spcAft>
                <a:spcPts val="0"/>
              </a:spcAft>
              <a:buClr>
                <a:schemeClr val="lt1"/>
              </a:buClr>
              <a:buSzPts val="1000"/>
              <a:buFont typeface="Roboto Condensed Light"/>
              <a:buChar char="■"/>
              <a:defRPr sz="1200">
                <a:solidFill>
                  <a:schemeClr val="lt1"/>
                </a:solidFill>
              </a:defRPr>
            </a:lvl6pPr>
            <a:lvl7pPr indent="-292100" lvl="6" marL="3200400" rtl="0">
              <a:spcBef>
                <a:spcPts val="0"/>
              </a:spcBef>
              <a:spcAft>
                <a:spcPts val="0"/>
              </a:spcAft>
              <a:buClr>
                <a:schemeClr val="lt1"/>
              </a:buClr>
              <a:buSzPts val="1000"/>
              <a:buFont typeface="Roboto Condensed Light"/>
              <a:buChar char="●"/>
              <a:defRPr sz="1200">
                <a:solidFill>
                  <a:schemeClr val="lt1"/>
                </a:solidFill>
              </a:defRPr>
            </a:lvl7pPr>
            <a:lvl8pPr indent="-292100" lvl="7" marL="3657600" rtl="0">
              <a:spcBef>
                <a:spcPts val="0"/>
              </a:spcBef>
              <a:spcAft>
                <a:spcPts val="0"/>
              </a:spcAft>
              <a:buClr>
                <a:schemeClr val="lt1"/>
              </a:buClr>
              <a:buSzPts val="1000"/>
              <a:buFont typeface="Roboto Condensed Light"/>
              <a:buChar char="○"/>
              <a:defRPr sz="1200">
                <a:solidFill>
                  <a:schemeClr val="lt1"/>
                </a:solidFill>
              </a:defRPr>
            </a:lvl8pPr>
            <a:lvl9pPr indent="-292100" lvl="8" marL="4114800" rtl="0">
              <a:spcBef>
                <a:spcPts val="0"/>
              </a:spcBef>
              <a:spcAft>
                <a:spcPts val="0"/>
              </a:spcAft>
              <a:buClr>
                <a:schemeClr val="lt1"/>
              </a:buClr>
              <a:buSzPts val="1000"/>
              <a:buFont typeface="Roboto Condensed Light"/>
              <a:buChar char="■"/>
              <a:defRPr sz="1200">
                <a:solidFill>
                  <a:schemeClr val="l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9_1_1">
    <p:spTree>
      <p:nvGrpSpPr>
        <p:cNvPr id="138" name="Shape 138"/>
        <p:cNvGrpSpPr/>
        <p:nvPr/>
      </p:nvGrpSpPr>
      <p:grpSpPr>
        <a:xfrm>
          <a:off x="0" y="0"/>
          <a:ext cx="0" cy="0"/>
          <a:chOff x="0" y="0"/>
          <a:chExt cx="0" cy="0"/>
        </a:xfrm>
      </p:grpSpPr>
      <p:sp>
        <p:nvSpPr>
          <p:cNvPr id="139" name="Google Shape;139;p30"/>
          <p:cNvSpPr/>
          <p:nvPr/>
        </p:nvSpPr>
        <p:spPr>
          <a:xfrm>
            <a:off x="2275" y="-6400"/>
            <a:ext cx="3230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0"/>
          <p:cNvSpPr/>
          <p:nvPr/>
        </p:nvSpPr>
        <p:spPr>
          <a:xfrm>
            <a:off x="5896500" y="-6400"/>
            <a:ext cx="32475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0"/>
          <p:cNvSpPr/>
          <p:nvPr/>
        </p:nvSpPr>
        <p:spPr>
          <a:xfrm>
            <a:off x="713225" y="539500"/>
            <a:ext cx="7717500" cy="405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0"/>
          <p:cNvSpPr txBox="1"/>
          <p:nvPr>
            <p:ph type="title"/>
          </p:nvPr>
        </p:nvSpPr>
        <p:spPr>
          <a:xfrm>
            <a:off x="1851825" y="1267875"/>
            <a:ext cx="5447100" cy="21441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Font typeface="Playfair Display"/>
              <a:buNone/>
              <a:defRPr b="1" sz="13000">
                <a:latin typeface="Playfair Display"/>
                <a:ea typeface="Playfair Display"/>
                <a:cs typeface="Playfair Display"/>
                <a:sym typeface="Playfair Display"/>
              </a:defRPr>
            </a:lvl1pPr>
            <a:lvl2pPr lvl="1" rtl="0">
              <a:spcBef>
                <a:spcPts val="0"/>
              </a:spcBef>
              <a:spcAft>
                <a:spcPts val="0"/>
              </a:spcAft>
              <a:buSzPts val="5000"/>
              <a:buFont typeface="Playfair Display"/>
              <a:buNone/>
              <a:defRPr sz="5000">
                <a:latin typeface="Playfair Display"/>
                <a:ea typeface="Playfair Display"/>
                <a:cs typeface="Playfair Display"/>
                <a:sym typeface="Playfair Display"/>
              </a:defRPr>
            </a:lvl2pPr>
            <a:lvl3pPr lvl="2" rtl="0">
              <a:spcBef>
                <a:spcPts val="0"/>
              </a:spcBef>
              <a:spcAft>
                <a:spcPts val="0"/>
              </a:spcAft>
              <a:buSzPts val="5000"/>
              <a:buFont typeface="Playfair Display"/>
              <a:buNone/>
              <a:defRPr sz="5000">
                <a:latin typeface="Playfair Display"/>
                <a:ea typeface="Playfair Display"/>
                <a:cs typeface="Playfair Display"/>
                <a:sym typeface="Playfair Display"/>
              </a:defRPr>
            </a:lvl3pPr>
            <a:lvl4pPr lvl="3" rtl="0">
              <a:spcBef>
                <a:spcPts val="0"/>
              </a:spcBef>
              <a:spcAft>
                <a:spcPts val="0"/>
              </a:spcAft>
              <a:buSzPts val="5000"/>
              <a:buFont typeface="Playfair Display"/>
              <a:buNone/>
              <a:defRPr sz="5000">
                <a:latin typeface="Playfair Display"/>
                <a:ea typeface="Playfair Display"/>
                <a:cs typeface="Playfair Display"/>
                <a:sym typeface="Playfair Display"/>
              </a:defRPr>
            </a:lvl4pPr>
            <a:lvl5pPr lvl="4" rtl="0">
              <a:spcBef>
                <a:spcPts val="0"/>
              </a:spcBef>
              <a:spcAft>
                <a:spcPts val="0"/>
              </a:spcAft>
              <a:buSzPts val="5000"/>
              <a:buFont typeface="Playfair Display"/>
              <a:buNone/>
              <a:defRPr sz="5000">
                <a:latin typeface="Playfair Display"/>
                <a:ea typeface="Playfair Display"/>
                <a:cs typeface="Playfair Display"/>
                <a:sym typeface="Playfair Display"/>
              </a:defRPr>
            </a:lvl5pPr>
            <a:lvl6pPr lvl="5" rtl="0">
              <a:spcBef>
                <a:spcPts val="0"/>
              </a:spcBef>
              <a:spcAft>
                <a:spcPts val="0"/>
              </a:spcAft>
              <a:buSzPts val="5000"/>
              <a:buFont typeface="Playfair Display"/>
              <a:buNone/>
              <a:defRPr sz="5000">
                <a:latin typeface="Playfair Display"/>
                <a:ea typeface="Playfair Display"/>
                <a:cs typeface="Playfair Display"/>
                <a:sym typeface="Playfair Display"/>
              </a:defRPr>
            </a:lvl6pPr>
            <a:lvl7pPr lvl="6" rtl="0">
              <a:spcBef>
                <a:spcPts val="0"/>
              </a:spcBef>
              <a:spcAft>
                <a:spcPts val="0"/>
              </a:spcAft>
              <a:buSzPts val="5000"/>
              <a:buFont typeface="Playfair Display"/>
              <a:buNone/>
              <a:defRPr sz="5000">
                <a:latin typeface="Playfair Display"/>
                <a:ea typeface="Playfair Display"/>
                <a:cs typeface="Playfair Display"/>
                <a:sym typeface="Playfair Display"/>
              </a:defRPr>
            </a:lvl7pPr>
            <a:lvl8pPr lvl="7" rtl="0">
              <a:spcBef>
                <a:spcPts val="0"/>
              </a:spcBef>
              <a:spcAft>
                <a:spcPts val="0"/>
              </a:spcAft>
              <a:buSzPts val="5000"/>
              <a:buFont typeface="Playfair Display"/>
              <a:buNone/>
              <a:defRPr sz="5000">
                <a:latin typeface="Playfair Display"/>
                <a:ea typeface="Playfair Display"/>
                <a:cs typeface="Playfair Display"/>
                <a:sym typeface="Playfair Display"/>
              </a:defRPr>
            </a:lvl8pPr>
            <a:lvl9pPr lvl="8" rtl="0">
              <a:spcBef>
                <a:spcPts val="0"/>
              </a:spcBef>
              <a:spcAft>
                <a:spcPts val="0"/>
              </a:spcAft>
              <a:buSzPts val="5000"/>
              <a:buFont typeface="Playfair Display"/>
              <a:buNone/>
              <a:defRPr sz="5000">
                <a:latin typeface="Playfair Display"/>
                <a:ea typeface="Playfair Display"/>
                <a:cs typeface="Playfair Display"/>
                <a:sym typeface="Playfair Display"/>
              </a:defRPr>
            </a:lvl9pPr>
          </a:lstStyle>
          <a:p/>
        </p:txBody>
      </p:sp>
      <p:sp>
        <p:nvSpPr>
          <p:cNvPr id="143" name="Google Shape;143;p30"/>
          <p:cNvSpPr txBox="1"/>
          <p:nvPr>
            <p:ph idx="1" type="subTitle"/>
          </p:nvPr>
        </p:nvSpPr>
        <p:spPr>
          <a:xfrm>
            <a:off x="1848450" y="3187125"/>
            <a:ext cx="5447100" cy="68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600">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17" name="Shape 17"/>
        <p:cNvGrpSpPr/>
        <p:nvPr/>
      </p:nvGrpSpPr>
      <p:grpSpPr>
        <a:xfrm>
          <a:off x="0" y="0"/>
          <a:ext cx="0" cy="0"/>
          <a:chOff x="0" y="0"/>
          <a:chExt cx="0" cy="0"/>
        </a:xfrm>
      </p:grpSpPr>
      <p:sp>
        <p:nvSpPr>
          <p:cNvPr id="18" name="Google Shape;18;p4"/>
          <p:cNvSpPr txBox="1"/>
          <p:nvPr>
            <p:ph type="title"/>
          </p:nvPr>
        </p:nvSpPr>
        <p:spPr>
          <a:xfrm>
            <a:off x="667500" y="539400"/>
            <a:ext cx="7809000" cy="546000"/>
          </a:xfrm>
          <a:prstGeom prst="rect">
            <a:avLst/>
          </a:prstGeom>
        </p:spPr>
        <p:txBody>
          <a:bodyPr anchorCtr="0" anchor="t" bIns="91425" lIns="91425" spcFirstLastPara="1" rIns="91425" wrap="square" tIns="91425">
            <a:noAutofit/>
          </a:bodyPr>
          <a:lstStyle>
            <a:lvl1pPr lvl="0" algn="l">
              <a:spcBef>
                <a:spcPts val="0"/>
              </a:spcBef>
              <a:spcAft>
                <a:spcPts val="0"/>
              </a:spcAft>
              <a:buSzPts val="2100"/>
              <a:buFont typeface="Montserrat"/>
              <a:buNone/>
              <a:defRPr b="1" sz="2500">
                <a:solidFill>
                  <a:schemeClr val="lt1"/>
                </a:solidFill>
                <a:latin typeface="Playfair Display"/>
                <a:ea typeface="Playfair Display"/>
                <a:cs typeface="Playfair Display"/>
                <a:sym typeface="Playfair Display"/>
              </a:defRPr>
            </a:lvl1pPr>
            <a:lvl2pPr lvl="1">
              <a:spcBef>
                <a:spcPts val="0"/>
              </a:spcBef>
              <a:spcAft>
                <a:spcPts val="0"/>
              </a:spcAft>
              <a:buSzPts val="2100"/>
              <a:buFont typeface="Montserrat"/>
              <a:buNone/>
              <a:defRPr b="1" sz="2100">
                <a:latin typeface="Montserrat"/>
                <a:ea typeface="Montserrat"/>
                <a:cs typeface="Montserrat"/>
                <a:sym typeface="Montserrat"/>
              </a:defRPr>
            </a:lvl2pPr>
            <a:lvl3pPr lvl="2">
              <a:spcBef>
                <a:spcPts val="0"/>
              </a:spcBef>
              <a:spcAft>
                <a:spcPts val="0"/>
              </a:spcAft>
              <a:buSzPts val="2100"/>
              <a:buFont typeface="Montserrat"/>
              <a:buNone/>
              <a:defRPr b="1" sz="2100">
                <a:latin typeface="Montserrat"/>
                <a:ea typeface="Montserrat"/>
                <a:cs typeface="Montserrat"/>
                <a:sym typeface="Montserrat"/>
              </a:defRPr>
            </a:lvl3pPr>
            <a:lvl4pPr lvl="3">
              <a:spcBef>
                <a:spcPts val="0"/>
              </a:spcBef>
              <a:spcAft>
                <a:spcPts val="0"/>
              </a:spcAft>
              <a:buSzPts val="2100"/>
              <a:buFont typeface="Montserrat"/>
              <a:buNone/>
              <a:defRPr b="1" sz="2100">
                <a:latin typeface="Montserrat"/>
                <a:ea typeface="Montserrat"/>
                <a:cs typeface="Montserrat"/>
                <a:sym typeface="Montserrat"/>
              </a:defRPr>
            </a:lvl4pPr>
            <a:lvl5pPr lvl="4">
              <a:spcBef>
                <a:spcPts val="0"/>
              </a:spcBef>
              <a:spcAft>
                <a:spcPts val="0"/>
              </a:spcAft>
              <a:buSzPts val="2100"/>
              <a:buFont typeface="Montserrat"/>
              <a:buNone/>
              <a:defRPr b="1" sz="2100">
                <a:latin typeface="Montserrat"/>
                <a:ea typeface="Montserrat"/>
                <a:cs typeface="Montserrat"/>
                <a:sym typeface="Montserrat"/>
              </a:defRPr>
            </a:lvl5pPr>
            <a:lvl6pPr lvl="5">
              <a:spcBef>
                <a:spcPts val="0"/>
              </a:spcBef>
              <a:spcAft>
                <a:spcPts val="0"/>
              </a:spcAft>
              <a:buSzPts val="2100"/>
              <a:buFont typeface="Montserrat"/>
              <a:buNone/>
              <a:defRPr b="1" sz="2100">
                <a:latin typeface="Montserrat"/>
                <a:ea typeface="Montserrat"/>
                <a:cs typeface="Montserrat"/>
                <a:sym typeface="Montserrat"/>
              </a:defRPr>
            </a:lvl6pPr>
            <a:lvl7pPr lvl="6">
              <a:spcBef>
                <a:spcPts val="0"/>
              </a:spcBef>
              <a:spcAft>
                <a:spcPts val="0"/>
              </a:spcAft>
              <a:buSzPts val="2100"/>
              <a:buFont typeface="Montserrat"/>
              <a:buNone/>
              <a:defRPr b="1" sz="2100">
                <a:latin typeface="Montserrat"/>
                <a:ea typeface="Montserrat"/>
                <a:cs typeface="Montserrat"/>
                <a:sym typeface="Montserrat"/>
              </a:defRPr>
            </a:lvl7pPr>
            <a:lvl8pPr lvl="7">
              <a:spcBef>
                <a:spcPts val="0"/>
              </a:spcBef>
              <a:spcAft>
                <a:spcPts val="0"/>
              </a:spcAft>
              <a:buSzPts val="2100"/>
              <a:buFont typeface="Montserrat"/>
              <a:buNone/>
              <a:defRPr b="1" sz="2100">
                <a:latin typeface="Montserrat"/>
                <a:ea typeface="Montserrat"/>
                <a:cs typeface="Montserrat"/>
                <a:sym typeface="Montserrat"/>
              </a:defRPr>
            </a:lvl8pPr>
            <a:lvl9pPr lvl="8">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19" name="Google Shape;19;p4"/>
          <p:cNvSpPr txBox="1"/>
          <p:nvPr>
            <p:ph idx="1" type="body"/>
          </p:nvPr>
        </p:nvSpPr>
        <p:spPr>
          <a:xfrm>
            <a:off x="713225" y="1203425"/>
            <a:ext cx="7717500" cy="33960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AutoNum type="arabicPeriod"/>
              <a:defRPr sz="1200">
                <a:solidFill>
                  <a:schemeClr val="lt1"/>
                </a:solidFill>
              </a:defRPr>
            </a:lvl1pPr>
            <a:lvl2pPr indent="-292100" lvl="1" marL="914400">
              <a:spcBef>
                <a:spcPts val="0"/>
              </a:spcBef>
              <a:spcAft>
                <a:spcPts val="0"/>
              </a:spcAft>
              <a:buClr>
                <a:schemeClr val="lt1"/>
              </a:buClr>
              <a:buSzPts val="1000"/>
              <a:buFont typeface="Roboto Condensed Light"/>
              <a:buAutoNum type="alphaLcPeriod"/>
              <a:defRPr sz="1200">
                <a:solidFill>
                  <a:schemeClr val="lt1"/>
                </a:solidFill>
              </a:defRPr>
            </a:lvl2pPr>
            <a:lvl3pPr indent="-292100" lvl="2" marL="1371600">
              <a:spcBef>
                <a:spcPts val="0"/>
              </a:spcBef>
              <a:spcAft>
                <a:spcPts val="0"/>
              </a:spcAft>
              <a:buClr>
                <a:schemeClr val="lt1"/>
              </a:buClr>
              <a:buSzPts val="1000"/>
              <a:buFont typeface="Roboto Condensed Light"/>
              <a:buAutoNum type="romanLcPeriod"/>
              <a:defRPr sz="1200">
                <a:solidFill>
                  <a:schemeClr val="lt1"/>
                </a:solidFill>
              </a:defRPr>
            </a:lvl3pPr>
            <a:lvl4pPr indent="-292100" lvl="3" marL="1828800">
              <a:spcBef>
                <a:spcPts val="0"/>
              </a:spcBef>
              <a:spcAft>
                <a:spcPts val="0"/>
              </a:spcAft>
              <a:buClr>
                <a:schemeClr val="lt1"/>
              </a:buClr>
              <a:buSzPts val="1000"/>
              <a:buFont typeface="Roboto Condensed Light"/>
              <a:buAutoNum type="arabicPeriod"/>
              <a:defRPr sz="1200">
                <a:solidFill>
                  <a:schemeClr val="lt1"/>
                </a:solidFill>
              </a:defRPr>
            </a:lvl4pPr>
            <a:lvl5pPr indent="-292100" lvl="4" marL="2286000">
              <a:spcBef>
                <a:spcPts val="0"/>
              </a:spcBef>
              <a:spcAft>
                <a:spcPts val="0"/>
              </a:spcAft>
              <a:buClr>
                <a:schemeClr val="lt1"/>
              </a:buClr>
              <a:buSzPts val="1000"/>
              <a:buFont typeface="Roboto Condensed Light"/>
              <a:buAutoNum type="alphaLcPeriod"/>
              <a:defRPr sz="1200">
                <a:solidFill>
                  <a:schemeClr val="lt1"/>
                </a:solidFill>
              </a:defRPr>
            </a:lvl5pPr>
            <a:lvl6pPr indent="-292100" lvl="5" marL="2743200">
              <a:spcBef>
                <a:spcPts val="0"/>
              </a:spcBef>
              <a:spcAft>
                <a:spcPts val="0"/>
              </a:spcAft>
              <a:buClr>
                <a:schemeClr val="lt1"/>
              </a:buClr>
              <a:buSzPts val="1000"/>
              <a:buFont typeface="Roboto Condensed Light"/>
              <a:buAutoNum type="romanLcPeriod"/>
              <a:defRPr sz="1200">
                <a:solidFill>
                  <a:schemeClr val="lt1"/>
                </a:solidFill>
              </a:defRPr>
            </a:lvl6pPr>
            <a:lvl7pPr indent="-292100" lvl="6" marL="3200400">
              <a:spcBef>
                <a:spcPts val="0"/>
              </a:spcBef>
              <a:spcAft>
                <a:spcPts val="0"/>
              </a:spcAft>
              <a:buClr>
                <a:schemeClr val="lt1"/>
              </a:buClr>
              <a:buSzPts val="1000"/>
              <a:buFont typeface="Roboto Condensed Light"/>
              <a:buAutoNum type="arabicPeriod"/>
              <a:defRPr sz="1200">
                <a:solidFill>
                  <a:schemeClr val="lt1"/>
                </a:solidFill>
              </a:defRPr>
            </a:lvl7pPr>
            <a:lvl8pPr indent="-292100" lvl="7" marL="3657600">
              <a:spcBef>
                <a:spcPts val="0"/>
              </a:spcBef>
              <a:spcAft>
                <a:spcPts val="0"/>
              </a:spcAft>
              <a:buClr>
                <a:schemeClr val="lt1"/>
              </a:buClr>
              <a:buSzPts val="1000"/>
              <a:buFont typeface="Roboto Condensed Light"/>
              <a:buAutoNum type="alphaLcPeriod"/>
              <a:defRPr sz="1200">
                <a:solidFill>
                  <a:schemeClr val="lt1"/>
                </a:solidFill>
              </a:defRPr>
            </a:lvl8pPr>
            <a:lvl9pPr indent="-292100" lvl="8" marL="4114800">
              <a:spcBef>
                <a:spcPts val="0"/>
              </a:spcBef>
              <a:spcAft>
                <a:spcPts val="0"/>
              </a:spcAft>
              <a:buClr>
                <a:schemeClr val="lt1"/>
              </a:buClr>
              <a:buSzPts val="1000"/>
              <a:buFont typeface="Roboto Condensed Light"/>
              <a:buAutoNum type="romanLcPeriod"/>
              <a:defRPr sz="1200">
                <a:solidFill>
                  <a:schemeClr val="lt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SECTION_TITLE_AND_DESCRIPTION_1">
    <p:bg>
      <p:bgPr>
        <a:solidFill>
          <a:schemeClr val="dk2"/>
        </a:solidFill>
      </p:bgPr>
    </p:bg>
    <p:spTree>
      <p:nvGrpSpPr>
        <p:cNvPr id="144" name="Shape 144"/>
        <p:cNvGrpSpPr/>
        <p:nvPr/>
      </p:nvGrpSpPr>
      <p:grpSpPr>
        <a:xfrm>
          <a:off x="0" y="0"/>
          <a:ext cx="0" cy="0"/>
          <a:chOff x="0" y="0"/>
          <a:chExt cx="0" cy="0"/>
        </a:xfrm>
      </p:grpSpPr>
      <p:sp>
        <p:nvSpPr>
          <p:cNvPr id="145" name="Google Shape;145;p31"/>
          <p:cNvSpPr/>
          <p:nvPr/>
        </p:nvSpPr>
        <p:spPr>
          <a:xfrm>
            <a:off x="713225" y="539500"/>
            <a:ext cx="7717500" cy="405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1"/>
          <p:cNvSpPr txBox="1"/>
          <p:nvPr>
            <p:ph idx="1" type="body"/>
          </p:nvPr>
        </p:nvSpPr>
        <p:spPr>
          <a:xfrm>
            <a:off x="2114400" y="1928551"/>
            <a:ext cx="4915200" cy="21741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a:lvl1pPr>
            <a:lvl2pPr indent="-317500" lvl="1" marL="914400" rtl="0">
              <a:spcBef>
                <a:spcPts val="100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7" name="Google Shape;147;p31"/>
          <p:cNvSpPr txBox="1"/>
          <p:nvPr>
            <p:ph type="title"/>
          </p:nvPr>
        </p:nvSpPr>
        <p:spPr>
          <a:xfrm>
            <a:off x="713225" y="868675"/>
            <a:ext cx="7717500" cy="54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rtl="0" algn="ctr">
              <a:spcBef>
                <a:spcPts val="0"/>
              </a:spcBef>
              <a:spcAft>
                <a:spcPts val="0"/>
              </a:spcAft>
              <a:buSzPts val="2100"/>
              <a:buFont typeface="Montserrat"/>
              <a:buNone/>
              <a:defRPr b="1" sz="2100">
                <a:latin typeface="Montserrat"/>
                <a:ea typeface="Montserrat"/>
                <a:cs typeface="Montserrat"/>
                <a:sym typeface="Montserrat"/>
              </a:defRPr>
            </a:lvl2pPr>
            <a:lvl3pPr lvl="2" rtl="0" algn="ctr">
              <a:spcBef>
                <a:spcPts val="0"/>
              </a:spcBef>
              <a:spcAft>
                <a:spcPts val="0"/>
              </a:spcAft>
              <a:buSzPts val="2100"/>
              <a:buFont typeface="Montserrat"/>
              <a:buNone/>
              <a:defRPr b="1" sz="2100">
                <a:latin typeface="Montserrat"/>
                <a:ea typeface="Montserrat"/>
                <a:cs typeface="Montserrat"/>
                <a:sym typeface="Montserrat"/>
              </a:defRPr>
            </a:lvl3pPr>
            <a:lvl4pPr lvl="3" rtl="0" algn="ctr">
              <a:spcBef>
                <a:spcPts val="0"/>
              </a:spcBef>
              <a:spcAft>
                <a:spcPts val="0"/>
              </a:spcAft>
              <a:buSzPts val="2100"/>
              <a:buFont typeface="Montserrat"/>
              <a:buNone/>
              <a:defRPr b="1" sz="2100">
                <a:latin typeface="Montserrat"/>
                <a:ea typeface="Montserrat"/>
                <a:cs typeface="Montserrat"/>
                <a:sym typeface="Montserrat"/>
              </a:defRPr>
            </a:lvl4pPr>
            <a:lvl5pPr lvl="4" rtl="0" algn="ctr">
              <a:spcBef>
                <a:spcPts val="0"/>
              </a:spcBef>
              <a:spcAft>
                <a:spcPts val="0"/>
              </a:spcAft>
              <a:buSzPts val="2100"/>
              <a:buFont typeface="Montserrat"/>
              <a:buNone/>
              <a:defRPr b="1" sz="2100">
                <a:latin typeface="Montserrat"/>
                <a:ea typeface="Montserrat"/>
                <a:cs typeface="Montserrat"/>
                <a:sym typeface="Montserrat"/>
              </a:defRPr>
            </a:lvl5pPr>
            <a:lvl6pPr lvl="5" rtl="0" algn="ctr">
              <a:spcBef>
                <a:spcPts val="0"/>
              </a:spcBef>
              <a:spcAft>
                <a:spcPts val="0"/>
              </a:spcAft>
              <a:buSzPts val="2100"/>
              <a:buFont typeface="Montserrat"/>
              <a:buNone/>
              <a:defRPr b="1" sz="2100">
                <a:latin typeface="Montserrat"/>
                <a:ea typeface="Montserrat"/>
                <a:cs typeface="Montserrat"/>
                <a:sym typeface="Montserrat"/>
              </a:defRPr>
            </a:lvl6pPr>
            <a:lvl7pPr lvl="6" rtl="0" algn="ctr">
              <a:spcBef>
                <a:spcPts val="0"/>
              </a:spcBef>
              <a:spcAft>
                <a:spcPts val="0"/>
              </a:spcAft>
              <a:buSzPts val="2100"/>
              <a:buFont typeface="Montserrat"/>
              <a:buNone/>
              <a:defRPr b="1" sz="2100">
                <a:latin typeface="Montserrat"/>
                <a:ea typeface="Montserrat"/>
                <a:cs typeface="Montserrat"/>
                <a:sym typeface="Montserrat"/>
              </a:defRPr>
            </a:lvl7pPr>
            <a:lvl8pPr lvl="7" rtl="0" algn="ctr">
              <a:spcBef>
                <a:spcPts val="0"/>
              </a:spcBef>
              <a:spcAft>
                <a:spcPts val="0"/>
              </a:spcAft>
              <a:buSzPts val="2100"/>
              <a:buFont typeface="Montserrat"/>
              <a:buNone/>
              <a:defRPr b="1" sz="2100">
                <a:latin typeface="Montserrat"/>
                <a:ea typeface="Montserrat"/>
                <a:cs typeface="Montserrat"/>
                <a:sym typeface="Montserrat"/>
              </a:defRPr>
            </a:lvl8pPr>
            <a:lvl9pPr lvl="8" rtl="0" algn="ctr">
              <a:spcBef>
                <a:spcPts val="0"/>
              </a:spcBef>
              <a:spcAft>
                <a:spcPts val="0"/>
              </a:spcAft>
              <a:buSzPts val="2100"/>
              <a:buFont typeface="Montserrat"/>
              <a:buNone/>
              <a:defRPr b="1" sz="2100">
                <a:latin typeface="Montserrat"/>
                <a:ea typeface="Montserrat"/>
                <a:cs typeface="Montserrat"/>
                <a:sym typeface="Montserrat"/>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BLANK_1_2_1">
    <p:spTree>
      <p:nvGrpSpPr>
        <p:cNvPr id="148" name="Shape 148"/>
        <p:cNvGrpSpPr/>
        <p:nvPr/>
      </p:nvGrpSpPr>
      <p:grpSpPr>
        <a:xfrm>
          <a:off x="0" y="0"/>
          <a:ext cx="0" cy="0"/>
          <a:chOff x="0" y="0"/>
          <a:chExt cx="0" cy="0"/>
        </a:xfrm>
      </p:grpSpPr>
      <p:sp>
        <p:nvSpPr>
          <p:cNvPr id="149" name="Google Shape;149;p32"/>
          <p:cNvSpPr/>
          <p:nvPr/>
        </p:nvSpPr>
        <p:spPr>
          <a:xfrm flipH="1">
            <a:off x="0" y="0"/>
            <a:ext cx="26151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2"/>
          <p:cNvSpPr txBox="1"/>
          <p:nvPr>
            <p:ph idx="1" type="subTitle"/>
          </p:nvPr>
        </p:nvSpPr>
        <p:spPr>
          <a:xfrm flipH="1">
            <a:off x="4571571" y="2537850"/>
            <a:ext cx="3547800" cy="100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51" name="Google Shape;151;p32"/>
          <p:cNvSpPr txBox="1"/>
          <p:nvPr>
            <p:ph type="title"/>
          </p:nvPr>
        </p:nvSpPr>
        <p:spPr>
          <a:xfrm flipH="1">
            <a:off x="4571571" y="1595850"/>
            <a:ext cx="3545400" cy="942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b="1"/>
            </a:lvl1pPr>
            <a:lvl2pPr lvl="1" rtl="0" algn="r">
              <a:spcBef>
                <a:spcPts val="0"/>
              </a:spcBef>
              <a:spcAft>
                <a:spcPts val="0"/>
              </a:spcAft>
              <a:buSzPts val="2500"/>
              <a:buNone/>
              <a:defRPr b="1"/>
            </a:lvl2pPr>
            <a:lvl3pPr lvl="2" rtl="0" algn="r">
              <a:spcBef>
                <a:spcPts val="0"/>
              </a:spcBef>
              <a:spcAft>
                <a:spcPts val="0"/>
              </a:spcAft>
              <a:buSzPts val="2500"/>
              <a:buNone/>
              <a:defRPr b="1"/>
            </a:lvl3pPr>
            <a:lvl4pPr lvl="3" rtl="0" algn="r">
              <a:spcBef>
                <a:spcPts val="0"/>
              </a:spcBef>
              <a:spcAft>
                <a:spcPts val="0"/>
              </a:spcAft>
              <a:buSzPts val="2500"/>
              <a:buNone/>
              <a:defRPr b="1"/>
            </a:lvl4pPr>
            <a:lvl5pPr lvl="4" rtl="0" algn="r">
              <a:spcBef>
                <a:spcPts val="0"/>
              </a:spcBef>
              <a:spcAft>
                <a:spcPts val="0"/>
              </a:spcAft>
              <a:buSzPts val="2500"/>
              <a:buNone/>
              <a:defRPr b="1"/>
            </a:lvl5pPr>
            <a:lvl6pPr lvl="5" rtl="0" algn="r">
              <a:spcBef>
                <a:spcPts val="0"/>
              </a:spcBef>
              <a:spcAft>
                <a:spcPts val="0"/>
              </a:spcAft>
              <a:buSzPts val="2500"/>
              <a:buNone/>
              <a:defRPr b="1"/>
            </a:lvl6pPr>
            <a:lvl7pPr lvl="6" rtl="0" algn="r">
              <a:spcBef>
                <a:spcPts val="0"/>
              </a:spcBef>
              <a:spcAft>
                <a:spcPts val="0"/>
              </a:spcAft>
              <a:buSzPts val="2500"/>
              <a:buNone/>
              <a:defRPr b="1"/>
            </a:lvl7pPr>
            <a:lvl8pPr lvl="7" rtl="0" algn="r">
              <a:spcBef>
                <a:spcPts val="0"/>
              </a:spcBef>
              <a:spcAft>
                <a:spcPts val="0"/>
              </a:spcAft>
              <a:buSzPts val="2500"/>
              <a:buNone/>
              <a:defRPr b="1"/>
            </a:lvl8pPr>
            <a:lvl9pPr lvl="8" rtl="0" algn="r">
              <a:spcBef>
                <a:spcPts val="0"/>
              </a:spcBef>
              <a:spcAft>
                <a:spcPts val="0"/>
              </a:spcAft>
              <a:buSzPts val="2500"/>
              <a:buNone/>
              <a:defRPr b="1"/>
            </a:lvl9pPr>
          </a:lstStyle>
          <a:p/>
        </p:txBody>
      </p:sp>
      <p:sp>
        <p:nvSpPr>
          <p:cNvPr id="152" name="Google Shape;152;p32"/>
          <p:cNvSpPr/>
          <p:nvPr>
            <p:ph idx="2" type="pic"/>
          </p:nvPr>
        </p:nvSpPr>
        <p:spPr>
          <a:xfrm>
            <a:off x="1031350" y="539500"/>
            <a:ext cx="3185400" cy="4064400"/>
          </a:xfrm>
          <a:prstGeom prst="rect">
            <a:avLst/>
          </a:prstGeom>
          <a:noFill/>
          <a:ln>
            <a:noFill/>
          </a:ln>
        </p:spPr>
      </p:sp>
      <p:sp>
        <p:nvSpPr>
          <p:cNvPr id="153" name="Google Shape;153;p32"/>
          <p:cNvSpPr/>
          <p:nvPr/>
        </p:nvSpPr>
        <p:spPr>
          <a:xfrm flipH="1">
            <a:off x="8430850" y="-35875"/>
            <a:ext cx="713100" cy="5179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BLANK_1_2_1_1">
    <p:spTree>
      <p:nvGrpSpPr>
        <p:cNvPr id="154" name="Shape 154"/>
        <p:cNvGrpSpPr/>
        <p:nvPr/>
      </p:nvGrpSpPr>
      <p:grpSpPr>
        <a:xfrm>
          <a:off x="0" y="0"/>
          <a:ext cx="0" cy="0"/>
          <a:chOff x="0" y="0"/>
          <a:chExt cx="0" cy="0"/>
        </a:xfrm>
      </p:grpSpPr>
      <p:sp>
        <p:nvSpPr>
          <p:cNvPr id="155" name="Google Shape;155;p33"/>
          <p:cNvSpPr/>
          <p:nvPr/>
        </p:nvSpPr>
        <p:spPr>
          <a:xfrm>
            <a:off x="75" y="-64600"/>
            <a:ext cx="9144000" cy="603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3"/>
          <p:cNvSpPr/>
          <p:nvPr/>
        </p:nvSpPr>
        <p:spPr>
          <a:xfrm rot="10800000">
            <a:off x="100" y="4590046"/>
            <a:ext cx="9144000" cy="565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3"/>
          <p:cNvSpPr txBox="1"/>
          <p:nvPr>
            <p:ph idx="1" type="subTitle"/>
          </p:nvPr>
        </p:nvSpPr>
        <p:spPr>
          <a:xfrm flipH="1">
            <a:off x="4837463" y="3437225"/>
            <a:ext cx="3150300" cy="100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8" name="Google Shape;158;p33"/>
          <p:cNvSpPr txBox="1"/>
          <p:nvPr>
            <p:ph type="title"/>
          </p:nvPr>
        </p:nvSpPr>
        <p:spPr>
          <a:xfrm flipH="1">
            <a:off x="1156188" y="3471125"/>
            <a:ext cx="3545400" cy="942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a:lvl1pPr>
            <a:lvl2pPr lvl="1" rtl="0" algn="r">
              <a:spcBef>
                <a:spcPts val="0"/>
              </a:spcBef>
              <a:spcAft>
                <a:spcPts val="0"/>
              </a:spcAft>
              <a:buSzPts val="2500"/>
              <a:buNone/>
              <a:defRPr b="1"/>
            </a:lvl2pPr>
            <a:lvl3pPr lvl="2" rtl="0" algn="r">
              <a:spcBef>
                <a:spcPts val="0"/>
              </a:spcBef>
              <a:spcAft>
                <a:spcPts val="0"/>
              </a:spcAft>
              <a:buSzPts val="2500"/>
              <a:buNone/>
              <a:defRPr b="1"/>
            </a:lvl3pPr>
            <a:lvl4pPr lvl="3" rtl="0" algn="r">
              <a:spcBef>
                <a:spcPts val="0"/>
              </a:spcBef>
              <a:spcAft>
                <a:spcPts val="0"/>
              </a:spcAft>
              <a:buSzPts val="2500"/>
              <a:buNone/>
              <a:defRPr b="1"/>
            </a:lvl4pPr>
            <a:lvl5pPr lvl="4" rtl="0" algn="r">
              <a:spcBef>
                <a:spcPts val="0"/>
              </a:spcBef>
              <a:spcAft>
                <a:spcPts val="0"/>
              </a:spcAft>
              <a:buSzPts val="2500"/>
              <a:buNone/>
              <a:defRPr b="1"/>
            </a:lvl5pPr>
            <a:lvl6pPr lvl="5" rtl="0" algn="r">
              <a:spcBef>
                <a:spcPts val="0"/>
              </a:spcBef>
              <a:spcAft>
                <a:spcPts val="0"/>
              </a:spcAft>
              <a:buSzPts val="2500"/>
              <a:buNone/>
              <a:defRPr b="1"/>
            </a:lvl6pPr>
            <a:lvl7pPr lvl="6" rtl="0" algn="r">
              <a:spcBef>
                <a:spcPts val="0"/>
              </a:spcBef>
              <a:spcAft>
                <a:spcPts val="0"/>
              </a:spcAft>
              <a:buSzPts val="2500"/>
              <a:buNone/>
              <a:defRPr b="1"/>
            </a:lvl7pPr>
            <a:lvl8pPr lvl="7" rtl="0" algn="r">
              <a:spcBef>
                <a:spcPts val="0"/>
              </a:spcBef>
              <a:spcAft>
                <a:spcPts val="0"/>
              </a:spcAft>
              <a:buSzPts val="2500"/>
              <a:buNone/>
              <a:defRPr b="1"/>
            </a:lvl8pPr>
            <a:lvl9pPr lvl="8" rtl="0" algn="r">
              <a:spcBef>
                <a:spcPts val="0"/>
              </a:spcBef>
              <a:spcAft>
                <a:spcPts val="0"/>
              </a:spcAft>
              <a:buSzPts val="2500"/>
              <a:buNone/>
              <a:defRPr b="1"/>
            </a:lvl9pPr>
          </a:lstStyle>
          <a:p/>
        </p:txBody>
      </p:sp>
      <p:sp>
        <p:nvSpPr>
          <p:cNvPr id="159" name="Google Shape;159;p33"/>
          <p:cNvSpPr/>
          <p:nvPr>
            <p:ph idx="2" type="pic"/>
          </p:nvPr>
        </p:nvSpPr>
        <p:spPr>
          <a:xfrm>
            <a:off x="713225" y="910400"/>
            <a:ext cx="7717500" cy="2455200"/>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SECTION_TITLE_AND_DESCRIPTION_1_1">
    <p:bg>
      <p:bgPr>
        <a:solidFill>
          <a:schemeClr val="dk2"/>
        </a:solidFill>
      </p:bgPr>
    </p:bg>
    <p:spTree>
      <p:nvGrpSpPr>
        <p:cNvPr id="160" name="Shape 160"/>
        <p:cNvGrpSpPr/>
        <p:nvPr/>
      </p:nvGrpSpPr>
      <p:grpSpPr>
        <a:xfrm>
          <a:off x="0" y="0"/>
          <a:ext cx="0" cy="0"/>
          <a:chOff x="0" y="0"/>
          <a:chExt cx="0" cy="0"/>
        </a:xfrm>
      </p:grpSpPr>
      <p:sp>
        <p:nvSpPr>
          <p:cNvPr id="161" name="Google Shape;161;p34"/>
          <p:cNvSpPr/>
          <p:nvPr/>
        </p:nvSpPr>
        <p:spPr>
          <a:xfrm>
            <a:off x="713225" y="539500"/>
            <a:ext cx="7717500" cy="405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4"/>
          <p:cNvSpPr txBox="1"/>
          <p:nvPr>
            <p:ph idx="1" type="subTitle"/>
          </p:nvPr>
        </p:nvSpPr>
        <p:spPr>
          <a:xfrm>
            <a:off x="1622550" y="3934425"/>
            <a:ext cx="5898900" cy="62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63" name="Google Shape;163;p34"/>
          <p:cNvSpPr txBox="1"/>
          <p:nvPr>
            <p:ph type="title"/>
          </p:nvPr>
        </p:nvSpPr>
        <p:spPr>
          <a:xfrm>
            <a:off x="713225" y="868675"/>
            <a:ext cx="7717500" cy="54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rtl="0" algn="ctr">
              <a:spcBef>
                <a:spcPts val="0"/>
              </a:spcBef>
              <a:spcAft>
                <a:spcPts val="0"/>
              </a:spcAft>
              <a:buSzPts val="2100"/>
              <a:buFont typeface="Montserrat"/>
              <a:buNone/>
              <a:defRPr b="1" sz="2100">
                <a:latin typeface="Montserrat"/>
                <a:ea typeface="Montserrat"/>
                <a:cs typeface="Montserrat"/>
                <a:sym typeface="Montserrat"/>
              </a:defRPr>
            </a:lvl2pPr>
            <a:lvl3pPr lvl="2" rtl="0" algn="ctr">
              <a:spcBef>
                <a:spcPts val="0"/>
              </a:spcBef>
              <a:spcAft>
                <a:spcPts val="0"/>
              </a:spcAft>
              <a:buSzPts val="2100"/>
              <a:buFont typeface="Montserrat"/>
              <a:buNone/>
              <a:defRPr b="1" sz="2100">
                <a:latin typeface="Montserrat"/>
                <a:ea typeface="Montserrat"/>
                <a:cs typeface="Montserrat"/>
                <a:sym typeface="Montserrat"/>
              </a:defRPr>
            </a:lvl3pPr>
            <a:lvl4pPr lvl="3" rtl="0" algn="ctr">
              <a:spcBef>
                <a:spcPts val="0"/>
              </a:spcBef>
              <a:spcAft>
                <a:spcPts val="0"/>
              </a:spcAft>
              <a:buSzPts val="2100"/>
              <a:buFont typeface="Montserrat"/>
              <a:buNone/>
              <a:defRPr b="1" sz="2100">
                <a:latin typeface="Montserrat"/>
                <a:ea typeface="Montserrat"/>
                <a:cs typeface="Montserrat"/>
                <a:sym typeface="Montserrat"/>
              </a:defRPr>
            </a:lvl4pPr>
            <a:lvl5pPr lvl="4" rtl="0" algn="ctr">
              <a:spcBef>
                <a:spcPts val="0"/>
              </a:spcBef>
              <a:spcAft>
                <a:spcPts val="0"/>
              </a:spcAft>
              <a:buSzPts val="2100"/>
              <a:buFont typeface="Montserrat"/>
              <a:buNone/>
              <a:defRPr b="1" sz="2100">
                <a:latin typeface="Montserrat"/>
                <a:ea typeface="Montserrat"/>
                <a:cs typeface="Montserrat"/>
                <a:sym typeface="Montserrat"/>
              </a:defRPr>
            </a:lvl5pPr>
            <a:lvl6pPr lvl="5" rtl="0" algn="ctr">
              <a:spcBef>
                <a:spcPts val="0"/>
              </a:spcBef>
              <a:spcAft>
                <a:spcPts val="0"/>
              </a:spcAft>
              <a:buSzPts val="2100"/>
              <a:buFont typeface="Montserrat"/>
              <a:buNone/>
              <a:defRPr b="1" sz="2100">
                <a:latin typeface="Montserrat"/>
                <a:ea typeface="Montserrat"/>
                <a:cs typeface="Montserrat"/>
                <a:sym typeface="Montserrat"/>
              </a:defRPr>
            </a:lvl6pPr>
            <a:lvl7pPr lvl="6" rtl="0" algn="ctr">
              <a:spcBef>
                <a:spcPts val="0"/>
              </a:spcBef>
              <a:spcAft>
                <a:spcPts val="0"/>
              </a:spcAft>
              <a:buSzPts val="2100"/>
              <a:buFont typeface="Montserrat"/>
              <a:buNone/>
              <a:defRPr b="1" sz="2100">
                <a:latin typeface="Montserrat"/>
                <a:ea typeface="Montserrat"/>
                <a:cs typeface="Montserrat"/>
                <a:sym typeface="Montserrat"/>
              </a:defRPr>
            </a:lvl7pPr>
            <a:lvl8pPr lvl="7" rtl="0" algn="ctr">
              <a:spcBef>
                <a:spcPts val="0"/>
              </a:spcBef>
              <a:spcAft>
                <a:spcPts val="0"/>
              </a:spcAft>
              <a:buSzPts val="2100"/>
              <a:buFont typeface="Montserrat"/>
              <a:buNone/>
              <a:defRPr b="1" sz="2100">
                <a:latin typeface="Montserrat"/>
                <a:ea typeface="Montserrat"/>
                <a:cs typeface="Montserrat"/>
                <a:sym typeface="Montserrat"/>
              </a:defRPr>
            </a:lvl8pPr>
            <a:lvl9pPr lvl="8" rtl="0" algn="ctr">
              <a:spcBef>
                <a:spcPts val="0"/>
              </a:spcBef>
              <a:spcAft>
                <a:spcPts val="0"/>
              </a:spcAft>
              <a:buSzPts val="2100"/>
              <a:buFont typeface="Montserrat"/>
              <a:buNone/>
              <a:defRPr b="1" sz="2100">
                <a:latin typeface="Montserrat"/>
                <a:ea typeface="Montserrat"/>
                <a:cs typeface="Montserrat"/>
                <a:sym typeface="Montserrat"/>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2_1">
    <p:spTree>
      <p:nvGrpSpPr>
        <p:cNvPr id="164" name="Shape 164"/>
        <p:cNvGrpSpPr/>
        <p:nvPr/>
      </p:nvGrpSpPr>
      <p:grpSpPr>
        <a:xfrm>
          <a:off x="0" y="0"/>
          <a:ext cx="0" cy="0"/>
          <a:chOff x="0" y="0"/>
          <a:chExt cx="0" cy="0"/>
        </a:xfrm>
      </p:grpSpPr>
      <p:sp>
        <p:nvSpPr>
          <p:cNvPr id="165" name="Google Shape;165;p35"/>
          <p:cNvSpPr txBox="1"/>
          <p:nvPr>
            <p:ph idx="1" type="subTitle"/>
          </p:nvPr>
        </p:nvSpPr>
        <p:spPr>
          <a:xfrm>
            <a:off x="1244988" y="1897175"/>
            <a:ext cx="3008700" cy="442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2pPr>
            <a:lvl3pPr lvl="2"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3pPr>
            <a:lvl4pPr lvl="3"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4pPr>
            <a:lvl5pPr lvl="4"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5pPr>
            <a:lvl6pPr lvl="5"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6pPr>
            <a:lvl7pPr lvl="6"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7pPr>
            <a:lvl8pPr lvl="7"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8pPr>
            <a:lvl9pPr lvl="8"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9pPr>
          </a:lstStyle>
          <a:p/>
        </p:txBody>
      </p:sp>
      <p:sp>
        <p:nvSpPr>
          <p:cNvPr id="166" name="Google Shape;166;p35"/>
          <p:cNvSpPr txBox="1"/>
          <p:nvPr>
            <p:ph idx="2" type="subTitle"/>
          </p:nvPr>
        </p:nvSpPr>
        <p:spPr>
          <a:xfrm>
            <a:off x="1238525" y="2595325"/>
            <a:ext cx="3008700" cy="123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67" name="Google Shape;167;p35"/>
          <p:cNvSpPr txBox="1"/>
          <p:nvPr>
            <p:ph idx="3" type="subTitle"/>
          </p:nvPr>
        </p:nvSpPr>
        <p:spPr>
          <a:xfrm>
            <a:off x="4893617" y="1897175"/>
            <a:ext cx="3005400" cy="442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2pPr>
            <a:lvl3pPr lvl="2"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3pPr>
            <a:lvl4pPr lvl="3"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4pPr>
            <a:lvl5pPr lvl="4"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5pPr>
            <a:lvl6pPr lvl="5"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6pPr>
            <a:lvl7pPr lvl="6"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7pPr>
            <a:lvl8pPr lvl="7"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8pPr>
            <a:lvl9pPr lvl="8"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9pPr>
          </a:lstStyle>
          <a:p/>
        </p:txBody>
      </p:sp>
      <p:sp>
        <p:nvSpPr>
          <p:cNvPr id="168" name="Google Shape;168;p35"/>
          <p:cNvSpPr txBox="1"/>
          <p:nvPr>
            <p:ph idx="4" type="subTitle"/>
          </p:nvPr>
        </p:nvSpPr>
        <p:spPr>
          <a:xfrm>
            <a:off x="4886911" y="2595325"/>
            <a:ext cx="3008700" cy="123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69" name="Google Shape;169;p35"/>
          <p:cNvSpPr/>
          <p:nvPr/>
        </p:nvSpPr>
        <p:spPr>
          <a:xfrm>
            <a:off x="-32400" y="-28700"/>
            <a:ext cx="9208800" cy="57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5"/>
          <p:cNvSpPr/>
          <p:nvPr/>
        </p:nvSpPr>
        <p:spPr>
          <a:xfrm rot="10800000">
            <a:off x="-79050" y="4606700"/>
            <a:ext cx="9302100" cy="565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5"/>
          <p:cNvSpPr txBox="1"/>
          <p:nvPr>
            <p:ph type="title"/>
          </p:nvPr>
        </p:nvSpPr>
        <p:spPr>
          <a:xfrm>
            <a:off x="713225" y="868675"/>
            <a:ext cx="7717500" cy="54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rtl="0" algn="ctr">
              <a:spcBef>
                <a:spcPts val="0"/>
              </a:spcBef>
              <a:spcAft>
                <a:spcPts val="0"/>
              </a:spcAft>
              <a:buSzPts val="2100"/>
              <a:buFont typeface="Montserrat"/>
              <a:buNone/>
              <a:defRPr b="1" sz="2100">
                <a:latin typeface="Montserrat"/>
                <a:ea typeface="Montserrat"/>
                <a:cs typeface="Montserrat"/>
                <a:sym typeface="Montserrat"/>
              </a:defRPr>
            </a:lvl2pPr>
            <a:lvl3pPr lvl="2" rtl="0" algn="ctr">
              <a:spcBef>
                <a:spcPts val="0"/>
              </a:spcBef>
              <a:spcAft>
                <a:spcPts val="0"/>
              </a:spcAft>
              <a:buSzPts val="2100"/>
              <a:buFont typeface="Montserrat"/>
              <a:buNone/>
              <a:defRPr b="1" sz="2100">
                <a:latin typeface="Montserrat"/>
                <a:ea typeface="Montserrat"/>
                <a:cs typeface="Montserrat"/>
                <a:sym typeface="Montserrat"/>
              </a:defRPr>
            </a:lvl3pPr>
            <a:lvl4pPr lvl="3" rtl="0" algn="ctr">
              <a:spcBef>
                <a:spcPts val="0"/>
              </a:spcBef>
              <a:spcAft>
                <a:spcPts val="0"/>
              </a:spcAft>
              <a:buSzPts val="2100"/>
              <a:buFont typeface="Montserrat"/>
              <a:buNone/>
              <a:defRPr b="1" sz="2100">
                <a:latin typeface="Montserrat"/>
                <a:ea typeface="Montserrat"/>
                <a:cs typeface="Montserrat"/>
                <a:sym typeface="Montserrat"/>
              </a:defRPr>
            </a:lvl4pPr>
            <a:lvl5pPr lvl="4" rtl="0" algn="ctr">
              <a:spcBef>
                <a:spcPts val="0"/>
              </a:spcBef>
              <a:spcAft>
                <a:spcPts val="0"/>
              </a:spcAft>
              <a:buSzPts val="2100"/>
              <a:buFont typeface="Montserrat"/>
              <a:buNone/>
              <a:defRPr b="1" sz="2100">
                <a:latin typeface="Montserrat"/>
                <a:ea typeface="Montserrat"/>
                <a:cs typeface="Montserrat"/>
                <a:sym typeface="Montserrat"/>
              </a:defRPr>
            </a:lvl5pPr>
            <a:lvl6pPr lvl="5" rtl="0" algn="ctr">
              <a:spcBef>
                <a:spcPts val="0"/>
              </a:spcBef>
              <a:spcAft>
                <a:spcPts val="0"/>
              </a:spcAft>
              <a:buSzPts val="2100"/>
              <a:buFont typeface="Montserrat"/>
              <a:buNone/>
              <a:defRPr b="1" sz="2100">
                <a:latin typeface="Montserrat"/>
                <a:ea typeface="Montserrat"/>
                <a:cs typeface="Montserrat"/>
                <a:sym typeface="Montserrat"/>
              </a:defRPr>
            </a:lvl6pPr>
            <a:lvl7pPr lvl="6" rtl="0" algn="ctr">
              <a:spcBef>
                <a:spcPts val="0"/>
              </a:spcBef>
              <a:spcAft>
                <a:spcPts val="0"/>
              </a:spcAft>
              <a:buSzPts val="2100"/>
              <a:buFont typeface="Montserrat"/>
              <a:buNone/>
              <a:defRPr b="1" sz="2100">
                <a:latin typeface="Montserrat"/>
                <a:ea typeface="Montserrat"/>
                <a:cs typeface="Montserrat"/>
                <a:sym typeface="Montserrat"/>
              </a:defRPr>
            </a:lvl7pPr>
            <a:lvl8pPr lvl="7" rtl="0" algn="ctr">
              <a:spcBef>
                <a:spcPts val="0"/>
              </a:spcBef>
              <a:spcAft>
                <a:spcPts val="0"/>
              </a:spcAft>
              <a:buSzPts val="2100"/>
              <a:buFont typeface="Montserrat"/>
              <a:buNone/>
              <a:defRPr b="1" sz="2100">
                <a:latin typeface="Montserrat"/>
                <a:ea typeface="Montserrat"/>
                <a:cs typeface="Montserrat"/>
                <a:sym typeface="Montserrat"/>
              </a:defRPr>
            </a:lvl8pPr>
            <a:lvl9pPr lvl="8" rtl="0" algn="ctr">
              <a:spcBef>
                <a:spcPts val="0"/>
              </a:spcBef>
              <a:spcAft>
                <a:spcPts val="0"/>
              </a:spcAft>
              <a:buSzPts val="2100"/>
              <a:buFont typeface="Montserrat"/>
              <a:buNone/>
              <a:defRPr b="1" sz="2100">
                <a:latin typeface="Montserrat"/>
                <a:ea typeface="Montserrat"/>
                <a:cs typeface="Montserrat"/>
                <a:sym typeface="Montserrat"/>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BODY_1_1">
    <p:bg>
      <p:bgPr>
        <a:solidFill>
          <a:schemeClr val="dk2"/>
        </a:solidFill>
      </p:bgPr>
    </p:bg>
    <p:spTree>
      <p:nvGrpSpPr>
        <p:cNvPr id="172" name="Shape 172"/>
        <p:cNvGrpSpPr/>
        <p:nvPr/>
      </p:nvGrpSpPr>
      <p:grpSpPr>
        <a:xfrm>
          <a:off x="0" y="0"/>
          <a:ext cx="0" cy="0"/>
          <a:chOff x="0" y="0"/>
          <a:chExt cx="0" cy="0"/>
        </a:xfrm>
      </p:grpSpPr>
      <p:sp>
        <p:nvSpPr>
          <p:cNvPr id="173" name="Google Shape;173;p36"/>
          <p:cNvSpPr txBox="1"/>
          <p:nvPr>
            <p:ph idx="1" type="body"/>
          </p:nvPr>
        </p:nvSpPr>
        <p:spPr>
          <a:xfrm>
            <a:off x="713225" y="1203425"/>
            <a:ext cx="3792000" cy="33960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chemeClr val="lt1"/>
              </a:buClr>
              <a:buSzPts val="1000"/>
              <a:buChar char="●"/>
              <a:defRPr sz="1200">
                <a:solidFill>
                  <a:schemeClr val="lt1"/>
                </a:solidFill>
              </a:defRPr>
            </a:lvl1pPr>
            <a:lvl2pPr indent="-292100" lvl="1" marL="914400" rtl="0">
              <a:spcBef>
                <a:spcPts val="0"/>
              </a:spcBef>
              <a:spcAft>
                <a:spcPts val="0"/>
              </a:spcAft>
              <a:buClr>
                <a:schemeClr val="lt1"/>
              </a:buClr>
              <a:buSzPts val="1000"/>
              <a:buFont typeface="Roboto Condensed Light"/>
              <a:buChar char="○"/>
              <a:defRPr sz="1200">
                <a:solidFill>
                  <a:schemeClr val="lt1"/>
                </a:solidFill>
              </a:defRPr>
            </a:lvl2pPr>
            <a:lvl3pPr indent="-292100" lvl="2" marL="1371600" rtl="0">
              <a:spcBef>
                <a:spcPts val="0"/>
              </a:spcBef>
              <a:spcAft>
                <a:spcPts val="0"/>
              </a:spcAft>
              <a:buClr>
                <a:schemeClr val="lt1"/>
              </a:buClr>
              <a:buSzPts val="1000"/>
              <a:buFont typeface="Roboto Condensed Light"/>
              <a:buChar char="■"/>
              <a:defRPr sz="1200">
                <a:solidFill>
                  <a:schemeClr val="lt1"/>
                </a:solidFill>
              </a:defRPr>
            </a:lvl3pPr>
            <a:lvl4pPr indent="-292100" lvl="3" marL="1828800" rtl="0">
              <a:spcBef>
                <a:spcPts val="0"/>
              </a:spcBef>
              <a:spcAft>
                <a:spcPts val="0"/>
              </a:spcAft>
              <a:buClr>
                <a:schemeClr val="lt1"/>
              </a:buClr>
              <a:buSzPts val="1000"/>
              <a:buFont typeface="Roboto Condensed Light"/>
              <a:buChar char="●"/>
              <a:defRPr sz="1200">
                <a:solidFill>
                  <a:schemeClr val="lt1"/>
                </a:solidFill>
              </a:defRPr>
            </a:lvl4pPr>
            <a:lvl5pPr indent="-292100" lvl="4" marL="2286000" rtl="0">
              <a:spcBef>
                <a:spcPts val="0"/>
              </a:spcBef>
              <a:spcAft>
                <a:spcPts val="0"/>
              </a:spcAft>
              <a:buClr>
                <a:schemeClr val="lt1"/>
              </a:buClr>
              <a:buSzPts val="1000"/>
              <a:buFont typeface="Roboto Condensed Light"/>
              <a:buChar char="○"/>
              <a:defRPr sz="1200">
                <a:solidFill>
                  <a:schemeClr val="lt1"/>
                </a:solidFill>
              </a:defRPr>
            </a:lvl5pPr>
            <a:lvl6pPr indent="-292100" lvl="5" marL="2743200" rtl="0">
              <a:spcBef>
                <a:spcPts val="0"/>
              </a:spcBef>
              <a:spcAft>
                <a:spcPts val="0"/>
              </a:spcAft>
              <a:buClr>
                <a:schemeClr val="lt1"/>
              </a:buClr>
              <a:buSzPts val="1000"/>
              <a:buFont typeface="Roboto Condensed Light"/>
              <a:buChar char="■"/>
              <a:defRPr sz="1200">
                <a:solidFill>
                  <a:schemeClr val="lt1"/>
                </a:solidFill>
              </a:defRPr>
            </a:lvl6pPr>
            <a:lvl7pPr indent="-292100" lvl="6" marL="3200400" rtl="0">
              <a:spcBef>
                <a:spcPts val="0"/>
              </a:spcBef>
              <a:spcAft>
                <a:spcPts val="0"/>
              </a:spcAft>
              <a:buClr>
                <a:schemeClr val="lt1"/>
              </a:buClr>
              <a:buSzPts val="1000"/>
              <a:buFont typeface="Roboto Condensed Light"/>
              <a:buChar char="●"/>
              <a:defRPr sz="1200">
                <a:solidFill>
                  <a:schemeClr val="lt1"/>
                </a:solidFill>
              </a:defRPr>
            </a:lvl7pPr>
            <a:lvl8pPr indent="-292100" lvl="7" marL="3657600" rtl="0">
              <a:spcBef>
                <a:spcPts val="0"/>
              </a:spcBef>
              <a:spcAft>
                <a:spcPts val="0"/>
              </a:spcAft>
              <a:buClr>
                <a:schemeClr val="lt1"/>
              </a:buClr>
              <a:buSzPts val="1000"/>
              <a:buFont typeface="Roboto Condensed Light"/>
              <a:buChar char="○"/>
              <a:defRPr sz="1200">
                <a:solidFill>
                  <a:schemeClr val="lt1"/>
                </a:solidFill>
              </a:defRPr>
            </a:lvl8pPr>
            <a:lvl9pPr indent="-292100" lvl="8" marL="4114800" rtl="0">
              <a:spcBef>
                <a:spcPts val="0"/>
              </a:spcBef>
              <a:spcAft>
                <a:spcPts val="0"/>
              </a:spcAft>
              <a:buClr>
                <a:schemeClr val="lt1"/>
              </a:buClr>
              <a:buSzPts val="1000"/>
              <a:buFont typeface="Roboto Condensed Light"/>
              <a:buChar char="■"/>
              <a:defRPr sz="1200">
                <a:solidFill>
                  <a:schemeClr val="lt1"/>
                </a:solidFill>
              </a:defRPr>
            </a:lvl9pPr>
          </a:lstStyle>
          <a:p/>
        </p:txBody>
      </p:sp>
      <p:sp>
        <p:nvSpPr>
          <p:cNvPr id="174" name="Google Shape;174;p36"/>
          <p:cNvSpPr txBox="1"/>
          <p:nvPr>
            <p:ph idx="2" type="body"/>
          </p:nvPr>
        </p:nvSpPr>
        <p:spPr>
          <a:xfrm>
            <a:off x="4638775" y="1203425"/>
            <a:ext cx="3792000" cy="26991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chemeClr val="lt1"/>
              </a:buClr>
              <a:buSzPts val="1000"/>
              <a:buChar char="●"/>
              <a:defRPr sz="1200">
                <a:solidFill>
                  <a:schemeClr val="lt1"/>
                </a:solidFill>
              </a:defRPr>
            </a:lvl1pPr>
            <a:lvl2pPr indent="-292100" lvl="1" marL="914400" rtl="0">
              <a:spcBef>
                <a:spcPts val="0"/>
              </a:spcBef>
              <a:spcAft>
                <a:spcPts val="0"/>
              </a:spcAft>
              <a:buClr>
                <a:schemeClr val="lt1"/>
              </a:buClr>
              <a:buSzPts val="1000"/>
              <a:buFont typeface="Roboto Condensed Light"/>
              <a:buChar char="○"/>
              <a:defRPr sz="1200">
                <a:solidFill>
                  <a:schemeClr val="lt1"/>
                </a:solidFill>
              </a:defRPr>
            </a:lvl2pPr>
            <a:lvl3pPr indent="-292100" lvl="2" marL="1371600" rtl="0">
              <a:spcBef>
                <a:spcPts val="0"/>
              </a:spcBef>
              <a:spcAft>
                <a:spcPts val="0"/>
              </a:spcAft>
              <a:buClr>
                <a:schemeClr val="lt1"/>
              </a:buClr>
              <a:buSzPts val="1000"/>
              <a:buFont typeface="Roboto Condensed Light"/>
              <a:buChar char="■"/>
              <a:defRPr sz="1200">
                <a:solidFill>
                  <a:schemeClr val="lt1"/>
                </a:solidFill>
              </a:defRPr>
            </a:lvl3pPr>
            <a:lvl4pPr indent="-292100" lvl="3" marL="1828800" rtl="0">
              <a:spcBef>
                <a:spcPts val="0"/>
              </a:spcBef>
              <a:spcAft>
                <a:spcPts val="0"/>
              </a:spcAft>
              <a:buClr>
                <a:schemeClr val="lt1"/>
              </a:buClr>
              <a:buSzPts val="1000"/>
              <a:buFont typeface="Roboto Condensed Light"/>
              <a:buChar char="●"/>
              <a:defRPr sz="1200">
                <a:solidFill>
                  <a:schemeClr val="lt1"/>
                </a:solidFill>
              </a:defRPr>
            </a:lvl4pPr>
            <a:lvl5pPr indent="-292100" lvl="4" marL="2286000" rtl="0">
              <a:spcBef>
                <a:spcPts val="0"/>
              </a:spcBef>
              <a:spcAft>
                <a:spcPts val="0"/>
              </a:spcAft>
              <a:buClr>
                <a:schemeClr val="lt1"/>
              </a:buClr>
              <a:buSzPts val="1000"/>
              <a:buFont typeface="Roboto Condensed Light"/>
              <a:buChar char="○"/>
              <a:defRPr sz="1200">
                <a:solidFill>
                  <a:schemeClr val="lt1"/>
                </a:solidFill>
              </a:defRPr>
            </a:lvl5pPr>
            <a:lvl6pPr indent="-292100" lvl="5" marL="2743200" rtl="0">
              <a:spcBef>
                <a:spcPts val="0"/>
              </a:spcBef>
              <a:spcAft>
                <a:spcPts val="0"/>
              </a:spcAft>
              <a:buClr>
                <a:schemeClr val="lt1"/>
              </a:buClr>
              <a:buSzPts val="1000"/>
              <a:buFont typeface="Roboto Condensed Light"/>
              <a:buChar char="■"/>
              <a:defRPr sz="1200">
                <a:solidFill>
                  <a:schemeClr val="lt1"/>
                </a:solidFill>
              </a:defRPr>
            </a:lvl6pPr>
            <a:lvl7pPr indent="-292100" lvl="6" marL="3200400" rtl="0">
              <a:spcBef>
                <a:spcPts val="0"/>
              </a:spcBef>
              <a:spcAft>
                <a:spcPts val="0"/>
              </a:spcAft>
              <a:buClr>
                <a:schemeClr val="lt1"/>
              </a:buClr>
              <a:buSzPts val="1000"/>
              <a:buFont typeface="Roboto Condensed Light"/>
              <a:buChar char="●"/>
              <a:defRPr sz="1200">
                <a:solidFill>
                  <a:schemeClr val="lt1"/>
                </a:solidFill>
              </a:defRPr>
            </a:lvl7pPr>
            <a:lvl8pPr indent="-292100" lvl="7" marL="3657600" rtl="0">
              <a:spcBef>
                <a:spcPts val="0"/>
              </a:spcBef>
              <a:spcAft>
                <a:spcPts val="0"/>
              </a:spcAft>
              <a:buClr>
                <a:schemeClr val="lt1"/>
              </a:buClr>
              <a:buSzPts val="1000"/>
              <a:buFont typeface="Roboto Condensed Light"/>
              <a:buChar char="○"/>
              <a:defRPr sz="1200">
                <a:solidFill>
                  <a:schemeClr val="lt1"/>
                </a:solidFill>
              </a:defRPr>
            </a:lvl8pPr>
            <a:lvl9pPr indent="-292100" lvl="8" marL="4114800" rtl="0">
              <a:spcBef>
                <a:spcPts val="0"/>
              </a:spcBef>
              <a:spcAft>
                <a:spcPts val="0"/>
              </a:spcAft>
              <a:buClr>
                <a:schemeClr val="lt1"/>
              </a:buClr>
              <a:buSzPts val="1000"/>
              <a:buFont typeface="Roboto Condensed Light"/>
              <a:buChar char="■"/>
              <a:defRPr sz="1200">
                <a:solidFill>
                  <a:schemeClr val="lt1"/>
                </a:solidFill>
              </a:defRPr>
            </a:lvl9pPr>
          </a:lstStyle>
          <a:p/>
        </p:txBody>
      </p:sp>
      <p:sp>
        <p:nvSpPr>
          <p:cNvPr id="175" name="Google Shape;175;p36"/>
          <p:cNvSpPr txBox="1"/>
          <p:nvPr>
            <p:ph type="title"/>
          </p:nvPr>
        </p:nvSpPr>
        <p:spPr>
          <a:xfrm>
            <a:off x="713250" y="539400"/>
            <a:ext cx="7717500" cy="5460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Font typeface="Montserrat"/>
              <a:buNone/>
              <a:defRPr b="1" sz="2500">
                <a:solidFill>
                  <a:schemeClr val="lt1"/>
                </a:solidFill>
                <a:latin typeface="Playfair Display"/>
                <a:ea typeface="Playfair Display"/>
                <a:cs typeface="Playfair Display"/>
                <a:sym typeface="Playfair Display"/>
              </a:defRPr>
            </a:lvl1pPr>
            <a:lvl2pPr lvl="1" rtl="0">
              <a:spcBef>
                <a:spcPts val="0"/>
              </a:spcBef>
              <a:spcAft>
                <a:spcPts val="0"/>
              </a:spcAft>
              <a:buSzPts val="2100"/>
              <a:buFont typeface="Montserrat"/>
              <a:buNone/>
              <a:defRPr b="1" sz="2100">
                <a:latin typeface="Montserrat"/>
                <a:ea typeface="Montserrat"/>
                <a:cs typeface="Montserrat"/>
                <a:sym typeface="Montserrat"/>
              </a:defRPr>
            </a:lvl2pPr>
            <a:lvl3pPr lvl="2" rtl="0">
              <a:spcBef>
                <a:spcPts val="0"/>
              </a:spcBef>
              <a:spcAft>
                <a:spcPts val="0"/>
              </a:spcAft>
              <a:buSzPts val="2100"/>
              <a:buFont typeface="Montserrat"/>
              <a:buNone/>
              <a:defRPr b="1" sz="2100">
                <a:latin typeface="Montserrat"/>
                <a:ea typeface="Montserrat"/>
                <a:cs typeface="Montserrat"/>
                <a:sym typeface="Montserrat"/>
              </a:defRPr>
            </a:lvl3pPr>
            <a:lvl4pPr lvl="3" rtl="0">
              <a:spcBef>
                <a:spcPts val="0"/>
              </a:spcBef>
              <a:spcAft>
                <a:spcPts val="0"/>
              </a:spcAft>
              <a:buSzPts val="2100"/>
              <a:buFont typeface="Montserrat"/>
              <a:buNone/>
              <a:defRPr b="1" sz="2100">
                <a:latin typeface="Montserrat"/>
                <a:ea typeface="Montserrat"/>
                <a:cs typeface="Montserrat"/>
                <a:sym typeface="Montserrat"/>
              </a:defRPr>
            </a:lvl4pPr>
            <a:lvl5pPr lvl="4" rtl="0">
              <a:spcBef>
                <a:spcPts val="0"/>
              </a:spcBef>
              <a:spcAft>
                <a:spcPts val="0"/>
              </a:spcAft>
              <a:buSzPts val="2100"/>
              <a:buFont typeface="Montserrat"/>
              <a:buNone/>
              <a:defRPr b="1" sz="2100">
                <a:latin typeface="Montserrat"/>
                <a:ea typeface="Montserrat"/>
                <a:cs typeface="Montserrat"/>
                <a:sym typeface="Montserrat"/>
              </a:defRPr>
            </a:lvl5pPr>
            <a:lvl6pPr lvl="5" rtl="0">
              <a:spcBef>
                <a:spcPts val="0"/>
              </a:spcBef>
              <a:spcAft>
                <a:spcPts val="0"/>
              </a:spcAft>
              <a:buSzPts val="2100"/>
              <a:buFont typeface="Montserrat"/>
              <a:buNone/>
              <a:defRPr b="1" sz="2100">
                <a:latin typeface="Montserrat"/>
                <a:ea typeface="Montserrat"/>
                <a:cs typeface="Montserrat"/>
                <a:sym typeface="Montserrat"/>
              </a:defRPr>
            </a:lvl6pPr>
            <a:lvl7pPr lvl="6" rtl="0">
              <a:spcBef>
                <a:spcPts val="0"/>
              </a:spcBef>
              <a:spcAft>
                <a:spcPts val="0"/>
              </a:spcAft>
              <a:buSzPts val="2100"/>
              <a:buFont typeface="Montserrat"/>
              <a:buNone/>
              <a:defRPr b="1" sz="2100">
                <a:latin typeface="Montserrat"/>
                <a:ea typeface="Montserrat"/>
                <a:cs typeface="Montserrat"/>
                <a:sym typeface="Montserrat"/>
              </a:defRPr>
            </a:lvl7pPr>
            <a:lvl8pPr lvl="7" rtl="0">
              <a:spcBef>
                <a:spcPts val="0"/>
              </a:spcBef>
              <a:spcAft>
                <a:spcPts val="0"/>
              </a:spcAft>
              <a:buSzPts val="2100"/>
              <a:buFont typeface="Montserrat"/>
              <a:buNone/>
              <a:defRPr b="1" sz="2100">
                <a:latin typeface="Montserrat"/>
                <a:ea typeface="Montserrat"/>
                <a:cs typeface="Montserrat"/>
                <a:sym typeface="Montserrat"/>
              </a:defRPr>
            </a:lvl8pPr>
            <a:lvl9pPr lvl="8" rtl="0">
              <a:spcBef>
                <a:spcPts val="0"/>
              </a:spcBef>
              <a:spcAft>
                <a:spcPts val="0"/>
              </a:spcAft>
              <a:buSzPts val="2100"/>
              <a:buFont typeface="Montserrat"/>
              <a:buNone/>
              <a:defRPr b="1" sz="2100">
                <a:latin typeface="Montserrat"/>
                <a:ea typeface="Montserrat"/>
                <a:cs typeface="Montserrat"/>
                <a:sym typeface="Montserrat"/>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176" name="Shape 176"/>
        <p:cNvGrpSpPr/>
        <p:nvPr/>
      </p:nvGrpSpPr>
      <p:grpSpPr>
        <a:xfrm>
          <a:off x="0" y="0"/>
          <a:ext cx="0" cy="0"/>
          <a:chOff x="0" y="0"/>
          <a:chExt cx="0" cy="0"/>
        </a:xfrm>
      </p:grpSpPr>
      <p:sp>
        <p:nvSpPr>
          <p:cNvPr id="177" name="Google Shape;177;p37"/>
          <p:cNvSpPr txBox="1"/>
          <p:nvPr>
            <p:ph idx="1" type="subTitle"/>
          </p:nvPr>
        </p:nvSpPr>
        <p:spPr>
          <a:xfrm>
            <a:off x="710438" y="1819723"/>
            <a:ext cx="2314500" cy="519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2pPr>
            <a:lvl3pPr lvl="2"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3pPr>
            <a:lvl4pPr lvl="3"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4pPr>
            <a:lvl5pPr lvl="4"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5pPr>
            <a:lvl6pPr lvl="5"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6pPr>
            <a:lvl7pPr lvl="6"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7pPr>
            <a:lvl8pPr lvl="7"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8pPr>
            <a:lvl9pPr lvl="8"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9pPr>
          </a:lstStyle>
          <a:p/>
        </p:txBody>
      </p:sp>
      <p:sp>
        <p:nvSpPr>
          <p:cNvPr id="178" name="Google Shape;178;p37"/>
          <p:cNvSpPr txBox="1"/>
          <p:nvPr>
            <p:ph idx="2" type="subTitle"/>
          </p:nvPr>
        </p:nvSpPr>
        <p:spPr>
          <a:xfrm>
            <a:off x="710438" y="2594048"/>
            <a:ext cx="2314500" cy="13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79" name="Google Shape;179;p37"/>
          <p:cNvSpPr txBox="1"/>
          <p:nvPr>
            <p:ph idx="3" type="subTitle"/>
          </p:nvPr>
        </p:nvSpPr>
        <p:spPr>
          <a:xfrm>
            <a:off x="3414747" y="1819723"/>
            <a:ext cx="2311800" cy="519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2pPr>
            <a:lvl3pPr lvl="2"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3pPr>
            <a:lvl4pPr lvl="3"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4pPr>
            <a:lvl5pPr lvl="4"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5pPr>
            <a:lvl6pPr lvl="5"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6pPr>
            <a:lvl7pPr lvl="6"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7pPr>
            <a:lvl8pPr lvl="7"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8pPr>
            <a:lvl9pPr lvl="8"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9pPr>
          </a:lstStyle>
          <a:p/>
        </p:txBody>
      </p:sp>
      <p:sp>
        <p:nvSpPr>
          <p:cNvPr id="180" name="Google Shape;180;p37"/>
          <p:cNvSpPr txBox="1"/>
          <p:nvPr>
            <p:ph idx="4" type="subTitle"/>
          </p:nvPr>
        </p:nvSpPr>
        <p:spPr>
          <a:xfrm>
            <a:off x="3414744" y="2594048"/>
            <a:ext cx="2314500" cy="13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81" name="Google Shape;181;p37"/>
          <p:cNvSpPr txBox="1"/>
          <p:nvPr>
            <p:ph idx="5" type="subTitle"/>
          </p:nvPr>
        </p:nvSpPr>
        <p:spPr>
          <a:xfrm>
            <a:off x="6117622" y="1819723"/>
            <a:ext cx="2311800" cy="519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2pPr>
            <a:lvl3pPr lvl="2"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3pPr>
            <a:lvl4pPr lvl="3"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4pPr>
            <a:lvl5pPr lvl="4"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5pPr>
            <a:lvl6pPr lvl="5"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6pPr>
            <a:lvl7pPr lvl="6"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7pPr>
            <a:lvl8pPr lvl="7"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8pPr>
            <a:lvl9pPr lvl="8"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9pPr>
          </a:lstStyle>
          <a:p/>
        </p:txBody>
      </p:sp>
      <p:sp>
        <p:nvSpPr>
          <p:cNvPr id="182" name="Google Shape;182;p37"/>
          <p:cNvSpPr txBox="1"/>
          <p:nvPr>
            <p:ph idx="6" type="subTitle"/>
          </p:nvPr>
        </p:nvSpPr>
        <p:spPr>
          <a:xfrm>
            <a:off x="6116272" y="2594048"/>
            <a:ext cx="2314500" cy="13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83" name="Google Shape;183;p37"/>
          <p:cNvSpPr/>
          <p:nvPr/>
        </p:nvSpPr>
        <p:spPr>
          <a:xfrm>
            <a:off x="75" y="0"/>
            <a:ext cx="9144000" cy="57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7"/>
          <p:cNvSpPr/>
          <p:nvPr/>
        </p:nvSpPr>
        <p:spPr>
          <a:xfrm rot="10800000">
            <a:off x="100" y="4578000"/>
            <a:ext cx="9144000" cy="565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7"/>
          <p:cNvSpPr txBox="1"/>
          <p:nvPr>
            <p:ph type="title"/>
          </p:nvPr>
        </p:nvSpPr>
        <p:spPr>
          <a:xfrm>
            <a:off x="713225" y="868675"/>
            <a:ext cx="7717500" cy="54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rtl="0" algn="ctr">
              <a:spcBef>
                <a:spcPts val="0"/>
              </a:spcBef>
              <a:spcAft>
                <a:spcPts val="0"/>
              </a:spcAft>
              <a:buSzPts val="2100"/>
              <a:buFont typeface="Montserrat"/>
              <a:buNone/>
              <a:defRPr b="1" sz="2100">
                <a:latin typeface="Montserrat"/>
                <a:ea typeface="Montserrat"/>
                <a:cs typeface="Montserrat"/>
                <a:sym typeface="Montserrat"/>
              </a:defRPr>
            </a:lvl2pPr>
            <a:lvl3pPr lvl="2" rtl="0" algn="ctr">
              <a:spcBef>
                <a:spcPts val="0"/>
              </a:spcBef>
              <a:spcAft>
                <a:spcPts val="0"/>
              </a:spcAft>
              <a:buSzPts val="2100"/>
              <a:buFont typeface="Montserrat"/>
              <a:buNone/>
              <a:defRPr b="1" sz="2100">
                <a:latin typeface="Montserrat"/>
                <a:ea typeface="Montserrat"/>
                <a:cs typeface="Montserrat"/>
                <a:sym typeface="Montserrat"/>
              </a:defRPr>
            </a:lvl3pPr>
            <a:lvl4pPr lvl="3" rtl="0" algn="ctr">
              <a:spcBef>
                <a:spcPts val="0"/>
              </a:spcBef>
              <a:spcAft>
                <a:spcPts val="0"/>
              </a:spcAft>
              <a:buSzPts val="2100"/>
              <a:buFont typeface="Montserrat"/>
              <a:buNone/>
              <a:defRPr b="1" sz="2100">
                <a:latin typeface="Montserrat"/>
                <a:ea typeface="Montserrat"/>
                <a:cs typeface="Montserrat"/>
                <a:sym typeface="Montserrat"/>
              </a:defRPr>
            </a:lvl4pPr>
            <a:lvl5pPr lvl="4" rtl="0" algn="ctr">
              <a:spcBef>
                <a:spcPts val="0"/>
              </a:spcBef>
              <a:spcAft>
                <a:spcPts val="0"/>
              </a:spcAft>
              <a:buSzPts val="2100"/>
              <a:buFont typeface="Montserrat"/>
              <a:buNone/>
              <a:defRPr b="1" sz="2100">
                <a:latin typeface="Montserrat"/>
                <a:ea typeface="Montserrat"/>
                <a:cs typeface="Montserrat"/>
                <a:sym typeface="Montserrat"/>
              </a:defRPr>
            </a:lvl5pPr>
            <a:lvl6pPr lvl="5" rtl="0" algn="ctr">
              <a:spcBef>
                <a:spcPts val="0"/>
              </a:spcBef>
              <a:spcAft>
                <a:spcPts val="0"/>
              </a:spcAft>
              <a:buSzPts val="2100"/>
              <a:buFont typeface="Montserrat"/>
              <a:buNone/>
              <a:defRPr b="1" sz="2100">
                <a:latin typeface="Montserrat"/>
                <a:ea typeface="Montserrat"/>
                <a:cs typeface="Montserrat"/>
                <a:sym typeface="Montserrat"/>
              </a:defRPr>
            </a:lvl6pPr>
            <a:lvl7pPr lvl="6" rtl="0" algn="ctr">
              <a:spcBef>
                <a:spcPts val="0"/>
              </a:spcBef>
              <a:spcAft>
                <a:spcPts val="0"/>
              </a:spcAft>
              <a:buSzPts val="2100"/>
              <a:buFont typeface="Montserrat"/>
              <a:buNone/>
              <a:defRPr b="1" sz="2100">
                <a:latin typeface="Montserrat"/>
                <a:ea typeface="Montserrat"/>
                <a:cs typeface="Montserrat"/>
                <a:sym typeface="Montserrat"/>
              </a:defRPr>
            </a:lvl7pPr>
            <a:lvl8pPr lvl="7" rtl="0" algn="ctr">
              <a:spcBef>
                <a:spcPts val="0"/>
              </a:spcBef>
              <a:spcAft>
                <a:spcPts val="0"/>
              </a:spcAft>
              <a:buSzPts val="2100"/>
              <a:buFont typeface="Montserrat"/>
              <a:buNone/>
              <a:defRPr b="1" sz="2100">
                <a:latin typeface="Montserrat"/>
                <a:ea typeface="Montserrat"/>
                <a:cs typeface="Montserrat"/>
                <a:sym typeface="Montserrat"/>
              </a:defRPr>
            </a:lvl8pPr>
            <a:lvl9pPr lvl="8" rtl="0" algn="ctr">
              <a:spcBef>
                <a:spcPts val="0"/>
              </a:spcBef>
              <a:spcAft>
                <a:spcPts val="0"/>
              </a:spcAft>
              <a:buSzPts val="2100"/>
              <a:buFont typeface="Montserrat"/>
              <a:buNone/>
              <a:defRPr b="1" sz="2100">
                <a:latin typeface="Montserrat"/>
                <a:ea typeface="Montserrat"/>
                <a:cs typeface="Montserrat"/>
                <a:sym typeface="Montserrat"/>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6_1">
    <p:spTree>
      <p:nvGrpSpPr>
        <p:cNvPr id="186" name="Shape 186"/>
        <p:cNvGrpSpPr/>
        <p:nvPr/>
      </p:nvGrpSpPr>
      <p:grpSpPr>
        <a:xfrm>
          <a:off x="0" y="0"/>
          <a:ext cx="0" cy="0"/>
          <a:chOff x="0" y="0"/>
          <a:chExt cx="0" cy="0"/>
        </a:xfrm>
      </p:grpSpPr>
      <p:sp>
        <p:nvSpPr>
          <p:cNvPr id="187" name="Google Shape;187;p38"/>
          <p:cNvSpPr/>
          <p:nvPr/>
        </p:nvSpPr>
        <p:spPr>
          <a:xfrm>
            <a:off x="5980675" y="2016425"/>
            <a:ext cx="2450100" cy="258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8"/>
          <p:cNvSpPr/>
          <p:nvPr/>
        </p:nvSpPr>
        <p:spPr>
          <a:xfrm>
            <a:off x="3345600" y="2016425"/>
            <a:ext cx="2450100" cy="258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9" name="Google Shape;189;p38"/>
          <p:cNvSpPr/>
          <p:nvPr/>
        </p:nvSpPr>
        <p:spPr>
          <a:xfrm>
            <a:off x="710525" y="2016425"/>
            <a:ext cx="2450100" cy="258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0" name="Google Shape;190;p38"/>
          <p:cNvSpPr txBox="1"/>
          <p:nvPr>
            <p:ph idx="1" type="subTitle"/>
          </p:nvPr>
        </p:nvSpPr>
        <p:spPr>
          <a:xfrm>
            <a:off x="778250" y="2587750"/>
            <a:ext cx="2314500" cy="474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Font typeface="Montserrat"/>
              <a:buNone/>
              <a:defRPr sz="1800">
                <a:solidFill>
                  <a:schemeClr val="lt1"/>
                </a:solidFill>
                <a:latin typeface="Montserrat"/>
                <a:ea typeface="Montserrat"/>
                <a:cs typeface="Montserrat"/>
                <a:sym typeface="Montserrat"/>
              </a:defRPr>
            </a:lvl1pPr>
            <a:lvl2pPr lvl="1" rtl="0" algn="ctr">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9pPr>
          </a:lstStyle>
          <a:p/>
        </p:txBody>
      </p:sp>
      <p:sp>
        <p:nvSpPr>
          <p:cNvPr id="191" name="Google Shape;191;p38"/>
          <p:cNvSpPr txBox="1"/>
          <p:nvPr>
            <p:ph idx="2" type="subTitle"/>
          </p:nvPr>
        </p:nvSpPr>
        <p:spPr>
          <a:xfrm>
            <a:off x="778425" y="2999699"/>
            <a:ext cx="2314500" cy="1028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Font typeface="Montserrat"/>
              <a:buNone/>
              <a:defRPr sz="1400">
                <a:solidFill>
                  <a:schemeClr val="lt1"/>
                </a:solidFill>
                <a:latin typeface="Montserrat"/>
                <a:ea typeface="Montserrat"/>
                <a:cs typeface="Montserrat"/>
                <a:sym typeface="Montserrat"/>
              </a:defRPr>
            </a:lvl1pPr>
            <a:lvl2pPr lvl="1"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92" name="Google Shape;192;p38"/>
          <p:cNvSpPr txBox="1"/>
          <p:nvPr>
            <p:ph idx="3" type="subTitle"/>
          </p:nvPr>
        </p:nvSpPr>
        <p:spPr>
          <a:xfrm>
            <a:off x="3414748" y="2587750"/>
            <a:ext cx="2311800" cy="474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Font typeface="Montserrat"/>
              <a:buNone/>
              <a:defRPr sz="1800">
                <a:solidFill>
                  <a:schemeClr val="lt1"/>
                </a:solidFill>
                <a:latin typeface="Montserrat"/>
                <a:ea typeface="Montserrat"/>
                <a:cs typeface="Montserrat"/>
                <a:sym typeface="Montserrat"/>
              </a:defRPr>
            </a:lvl1pPr>
            <a:lvl2pPr lvl="1" rtl="0" algn="ctr">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9pPr>
          </a:lstStyle>
          <a:p/>
        </p:txBody>
      </p:sp>
      <p:sp>
        <p:nvSpPr>
          <p:cNvPr id="193" name="Google Shape;193;p38"/>
          <p:cNvSpPr txBox="1"/>
          <p:nvPr>
            <p:ph idx="4" type="subTitle"/>
          </p:nvPr>
        </p:nvSpPr>
        <p:spPr>
          <a:xfrm>
            <a:off x="3414745" y="2999699"/>
            <a:ext cx="2314500" cy="1028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Font typeface="Montserrat"/>
              <a:buNone/>
              <a:defRPr sz="1400">
                <a:solidFill>
                  <a:schemeClr val="lt1"/>
                </a:solidFill>
                <a:latin typeface="Montserrat"/>
                <a:ea typeface="Montserrat"/>
                <a:cs typeface="Montserrat"/>
                <a:sym typeface="Montserrat"/>
              </a:defRPr>
            </a:lvl1pPr>
            <a:lvl2pPr lvl="1"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94" name="Google Shape;194;p38"/>
          <p:cNvSpPr txBox="1"/>
          <p:nvPr>
            <p:ph idx="5" type="subTitle"/>
          </p:nvPr>
        </p:nvSpPr>
        <p:spPr>
          <a:xfrm>
            <a:off x="6051100" y="2587750"/>
            <a:ext cx="2311800" cy="474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Font typeface="Montserrat"/>
              <a:buNone/>
              <a:defRPr sz="1800">
                <a:solidFill>
                  <a:schemeClr val="lt1"/>
                </a:solidFill>
                <a:latin typeface="Montserrat"/>
                <a:ea typeface="Montserrat"/>
                <a:cs typeface="Montserrat"/>
                <a:sym typeface="Montserrat"/>
              </a:defRPr>
            </a:lvl1pPr>
            <a:lvl2pPr lvl="1" rtl="0" algn="ctr">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9pPr>
          </a:lstStyle>
          <a:p/>
        </p:txBody>
      </p:sp>
      <p:sp>
        <p:nvSpPr>
          <p:cNvPr id="195" name="Google Shape;195;p38"/>
          <p:cNvSpPr txBox="1"/>
          <p:nvPr>
            <p:ph idx="6" type="subTitle"/>
          </p:nvPr>
        </p:nvSpPr>
        <p:spPr>
          <a:xfrm>
            <a:off x="6051099" y="2999699"/>
            <a:ext cx="2314500" cy="1028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lt1"/>
              </a:buClr>
              <a:buSzPts val="1400"/>
              <a:buFont typeface="Montserrat"/>
              <a:buNone/>
              <a:defRPr sz="1400">
                <a:solidFill>
                  <a:schemeClr val="lt1"/>
                </a:solidFill>
                <a:latin typeface="Montserrat"/>
                <a:ea typeface="Montserrat"/>
                <a:cs typeface="Montserrat"/>
                <a:sym typeface="Montserrat"/>
              </a:defRPr>
            </a:lvl1pPr>
            <a:lvl2pPr lvl="1" rtl="0" algn="ctr">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96" name="Google Shape;196;p38"/>
          <p:cNvSpPr txBox="1"/>
          <p:nvPr>
            <p:ph type="title"/>
          </p:nvPr>
        </p:nvSpPr>
        <p:spPr>
          <a:xfrm>
            <a:off x="667500" y="868680"/>
            <a:ext cx="780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rtl="0" algn="ctr">
              <a:spcBef>
                <a:spcPts val="0"/>
              </a:spcBef>
              <a:spcAft>
                <a:spcPts val="0"/>
              </a:spcAft>
              <a:buSzPts val="2100"/>
              <a:buFont typeface="Montserrat"/>
              <a:buNone/>
              <a:defRPr b="1" sz="2100">
                <a:latin typeface="Montserrat"/>
                <a:ea typeface="Montserrat"/>
                <a:cs typeface="Montserrat"/>
                <a:sym typeface="Montserrat"/>
              </a:defRPr>
            </a:lvl2pPr>
            <a:lvl3pPr lvl="2" rtl="0" algn="ctr">
              <a:spcBef>
                <a:spcPts val="0"/>
              </a:spcBef>
              <a:spcAft>
                <a:spcPts val="0"/>
              </a:spcAft>
              <a:buSzPts val="2100"/>
              <a:buFont typeface="Montserrat"/>
              <a:buNone/>
              <a:defRPr b="1" sz="2100">
                <a:latin typeface="Montserrat"/>
                <a:ea typeface="Montserrat"/>
                <a:cs typeface="Montserrat"/>
                <a:sym typeface="Montserrat"/>
              </a:defRPr>
            </a:lvl3pPr>
            <a:lvl4pPr lvl="3" rtl="0" algn="ctr">
              <a:spcBef>
                <a:spcPts val="0"/>
              </a:spcBef>
              <a:spcAft>
                <a:spcPts val="0"/>
              </a:spcAft>
              <a:buSzPts val="2100"/>
              <a:buFont typeface="Montserrat"/>
              <a:buNone/>
              <a:defRPr b="1" sz="2100">
                <a:latin typeface="Montserrat"/>
                <a:ea typeface="Montserrat"/>
                <a:cs typeface="Montserrat"/>
                <a:sym typeface="Montserrat"/>
              </a:defRPr>
            </a:lvl4pPr>
            <a:lvl5pPr lvl="4" rtl="0" algn="ctr">
              <a:spcBef>
                <a:spcPts val="0"/>
              </a:spcBef>
              <a:spcAft>
                <a:spcPts val="0"/>
              </a:spcAft>
              <a:buSzPts val="2100"/>
              <a:buFont typeface="Montserrat"/>
              <a:buNone/>
              <a:defRPr b="1" sz="2100">
                <a:latin typeface="Montserrat"/>
                <a:ea typeface="Montserrat"/>
                <a:cs typeface="Montserrat"/>
                <a:sym typeface="Montserrat"/>
              </a:defRPr>
            </a:lvl5pPr>
            <a:lvl6pPr lvl="5" rtl="0" algn="ctr">
              <a:spcBef>
                <a:spcPts val="0"/>
              </a:spcBef>
              <a:spcAft>
                <a:spcPts val="0"/>
              </a:spcAft>
              <a:buSzPts val="2100"/>
              <a:buFont typeface="Montserrat"/>
              <a:buNone/>
              <a:defRPr b="1" sz="2100">
                <a:latin typeface="Montserrat"/>
                <a:ea typeface="Montserrat"/>
                <a:cs typeface="Montserrat"/>
                <a:sym typeface="Montserrat"/>
              </a:defRPr>
            </a:lvl6pPr>
            <a:lvl7pPr lvl="6" rtl="0" algn="ctr">
              <a:spcBef>
                <a:spcPts val="0"/>
              </a:spcBef>
              <a:spcAft>
                <a:spcPts val="0"/>
              </a:spcAft>
              <a:buSzPts val="2100"/>
              <a:buFont typeface="Montserrat"/>
              <a:buNone/>
              <a:defRPr b="1" sz="2100">
                <a:latin typeface="Montserrat"/>
                <a:ea typeface="Montserrat"/>
                <a:cs typeface="Montserrat"/>
                <a:sym typeface="Montserrat"/>
              </a:defRPr>
            </a:lvl7pPr>
            <a:lvl8pPr lvl="7" rtl="0" algn="ctr">
              <a:spcBef>
                <a:spcPts val="0"/>
              </a:spcBef>
              <a:spcAft>
                <a:spcPts val="0"/>
              </a:spcAft>
              <a:buSzPts val="2100"/>
              <a:buFont typeface="Montserrat"/>
              <a:buNone/>
              <a:defRPr b="1" sz="2100">
                <a:latin typeface="Montserrat"/>
                <a:ea typeface="Montserrat"/>
                <a:cs typeface="Montserrat"/>
                <a:sym typeface="Montserrat"/>
              </a:defRPr>
            </a:lvl8pPr>
            <a:lvl9pPr lvl="8" rtl="0" algn="ctr">
              <a:spcBef>
                <a:spcPts val="0"/>
              </a:spcBef>
              <a:spcAft>
                <a:spcPts val="0"/>
              </a:spcAft>
              <a:buSzPts val="2100"/>
              <a:buFont typeface="Montserrat"/>
              <a:buNone/>
              <a:defRPr b="1" sz="2100">
                <a:latin typeface="Montserrat"/>
                <a:ea typeface="Montserrat"/>
                <a:cs typeface="Montserrat"/>
                <a:sym typeface="Montserrat"/>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8_1">
    <p:spTree>
      <p:nvGrpSpPr>
        <p:cNvPr id="197" name="Shape 197"/>
        <p:cNvGrpSpPr/>
        <p:nvPr/>
      </p:nvGrpSpPr>
      <p:grpSpPr>
        <a:xfrm>
          <a:off x="0" y="0"/>
          <a:ext cx="0" cy="0"/>
          <a:chOff x="0" y="0"/>
          <a:chExt cx="0" cy="0"/>
        </a:xfrm>
      </p:grpSpPr>
      <p:sp>
        <p:nvSpPr>
          <p:cNvPr id="198" name="Google Shape;198;p39"/>
          <p:cNvSpPr txBox="1"/>
          <p:nvPr>
            <p:ph idx="1" type="subTitle"/>
          </p:nvPr>
        </p:nvSpPr>
        <p:spPr>
          <a:xfrm>
            <a:off x="2780375" y="1687175"/>
            <a:ext cx="1858800" cy="44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2pPr>
            <a:lvl3pPr lvl="2"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3pPr>
            <a:lvl4pPr lvl="3"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4pPr>
            <a:lvl5pPr lvl="4"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5pPr>
            <a:lvl6pPr lvl="5"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6pPr>
            <a:lvl7pPr lvl="6"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7pPr>
            <a:lvl8pPr lvl="7"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8pPr>
            <a:lvl9pPr lvl="8"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9pPr>
          </a:lstStyle>
          <a:p/>
        </p:txBody>
      </p:sp>
      <p:sp>
        <p:nvSpPr>
          <p:cNvPr id="199" name="Google Shape;199;p39"/>
          <p:cNvSpPr txBox="1"/>
          <p:nvPr>
            <p:ph idx="2" type="subTitle"/>
          </p:nvPr>
        </p:nvSpPr>
        <p:spPr>
          <a:xfrm>
            <a:off x="4739163" y="1615628"/>
            <a:ext cx="2314500" cy="590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200" name="Google Shape;200;p39"/>
          <p:cNvSpPr/>
          <p:nvPr/>
        </p:nvSpPr>
        <p:spPr>
          <a:xfrm>
            <a:off x="0" y="-22125"/>
            <a:ext cx="9162000" cy="59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9"/>
          <p:cNvSpPr/>
          <p:nvPr/>
        </p:nvSpPr>
        <p:spPr>
          <a:xfrm>
            <a:off x="0" y="4572000"/>
            <a:ext cx="9162000" cy="59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9"/>
          <p:cNvSpPr txBox="1"/>
          <p:nvPr>
            <p:ph idx="3" type="subTitle"/>
          </p:nvPr>
        </p:nvSpPr>
        <p:spPr>
          <a:xfrm>
            <a:off x="2780375" y="3759850"/>
            <a:ext cx="1858800" cy="44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2pPr>
            <a:lvl3pPr lvl="2"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3pPr>
            <a:lvl4pPr lvl="3"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4pPr>
            <a:lvl5pPr lvl="4"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5pPr>
            <a:lvl6pPr lvl="5"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6pPr>
            <a:lvl7pPr lvl="6"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7pPr>
            <a:lvl8pPr lvl="7"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8pPr>
            <a:lvl9pPr lvl="8"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9pPr>
          </a:lstStyle>
          <a:p/>
        </p:txBody>
      </p:sp>
      <p:sp>
        <p:nvSpPr>
          <p:cNvPr id="203" name="Google Shape;203;p39"/>
          <p:cNvSpPr txBox="1"/>
          <p:nvPr>
            <p:ph idx="4" type="subTitle"/>
          </p:nvPr>
        </p:nvSpPr>
        <p:spPr>
          <a:xfrm>
            <a:off x="4739163" y="3688303"/>
            <a:ext cx="2314500" cy="590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204" name="Google Shape;204;p39"/>
          <p:cNvSpPr txBox="1"/>
          <p:nvPr>
            <p:ph idx="5" type="subTitle"/>
          </p:nvPr>
        </p:nvSpPr>
        <p:spPr>
          <a:xfrm>
            <a:off x="2780375" y="2723513"/>
            <a:ext cx="1858800" cy="44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2pPr>
            <a:lvl3pPr lvl="2"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3pPr>
            <a:lvl4pPr lvl="3"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4pPr>
            <a:lvl5pPr lvl="4"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5pPr>
            <a:lvl6pPr lvl="5"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6pPr>
            <a:lvl7pPr lvl="6"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7pPr>
            <a:lvl8pPr lvl="7"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8pPr>
            <a:lvl9pPr lvl="8"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9pPr>
          </a:lstStyle>
          <a:p/>
        </p:txBody>
      </p:sp>
      <p:sp>
        <p:nvSpPr>
          <p:cNvPr id="205" name="Google Shape;205;p39"/>
          <p:cNvSpPr txBox="1"/>
          <p:nvPr>
            <p:ph idx="6" type="subTitle"/>
          </p:nvPr>
        </p:nvSpPr>
        <p:spPr>
          <a:xfrm>
            <a:off x="4739163" y="2651966"/>
            <a:ext cx="2314500" cy="590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206" name="Google Shape;206;p39"/>
          <p:cNvSpPr txBox="1"/>
          <p:nvPr>
            <p:ph type="title"/>
          </p:nvPr>
        </p:nvSpPr>
        <p:spPr>
          <a:xfrm>
            <a:off x="713225" y="868675"/>
            <a:ext cx="7717500" cy="54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rtl="0" algn="ctr">
              <a:spcBef>
                <a:spcPts val="0"/>
              </a:spcBef>
              <a:spcAft>
                <a:spcPts val="0"/>
              </a:spcAft>
              <a:buSzPts val="2100"/>
              <a:buFont typeface="Montserrat"/>
              <a:buNone/>
              <a:defRPr b="1" sz="2100">
                <a:latin typeface="Montserrat"/>
                <a:ea typeface="Montserrat"/>
                <a:cs typeface="Montserrat"/>
                <a:sym typeface="Montserrat"/>
              </a:defRPr>
            </a:lvl2pPr>
            <a:lvl3pPr lvl="2" rtl="0" algn="ctr">
              <a:spcBef>
                <a:spcPts val="0"/>
              </a:spcBef>
              <a:spcAft>
                <a:spcPts val="0"/>
              </a:spcAft>
              <a:buSzPts val="2100"/>
              <a:buFont typeface="Montserrat"/>
              <a:buNone/>
              <a:defRPr b="1" sz="2100">
                <a:latin typeface="Montserrat"/>
                <a:ea typeface="Montserrat"/>
                <a:cs typeface="Montserrat"/>
                <a:sym typeface="Montserrat"/>
              </a:defRPr>
            </a:lvl3pPr>
            <a:lvl4pPr lvl="3" rtl="0" algn="ctr">
              <a:spcBef>
                <a:spcPts val="0"/>
              </a:spcBef>
              <a:spcAft>
                <a:spcPts val="0"/>
              </a:spcAft>
              <a:buSzPts val="2100"/>
              <a:buFont typeface="Montserrat"/>
              <a:buNone/>
              <a:defRPr b="1" sz="2100">
                <a:latin typeface="Montserrat"/>
                <a:ea typeface="Montserrat"/>
                <a:cs typeface="Montserrat"/>
                <a:sym typeface="Montserrat"/>
              </a:defRPr>
            </a:lvl4pPr>
            <a:lvl5pPr lvl="4" rtl="0" algn="ctr">
              <a:spcBef>
                <a:spcPts val="0"/>
              </a:spcBef>
              <a:spcAft>
                <a:spcPts val="0"/>
              </a:spcAft>
              <a:buSzPts val="2100"/>
              <a:buFont typeface="Montserrat"/>
              <a:buNone/>
              <a:defRPr b="1" sz="2100">
                <a:latin typeface="Montserrat"/>
                <a:ea typeface="Montserrat"/>
                <a:cs typeface="Montserrat"/>
                <a:sym typeface="Montserrat"/>
              </a:defRPr>
            </a:lvl5pPr>
            <a:lvl6pPr lvl="5" rtl="0" algn="ctr">
              <a:spcBef>
                <a:spcPts val="0"/>
              </a:spcBef>
              <a:spcAft>
                <a:spcPts val="0"/>
              </a:spcAft>
              <a:buSzPts val="2100"/>
              <a:buFont typeface="Montserrat"/>
              <a:buNone/>
              <a:defRPr b="1" sz="2100">
                <a:latin typeface="Montserrat"/>
                <a:ea typeface="Montserrat"/>
                <a:cs typeface="Montserrat"/>
                <a:sym typeface="Montserrat"/>
              </a:defRPr>
            </a:lvl6pPr>
            <a:lvl7pPr lvl="6" rtl="0" algn="ctr">
              <a:spcBef>
                <a:spcPts val="0"/>
              </a:spcBef>
              <a:spcAft>
                <a:spcPts val="0"/>
              </a:spcAft>
              <a:buSzPts val="2100"/>
              <a:buFont typeface="Montserrat"/>
              <a:buNone/>
              <a:defRPr b="1" sz="2100">
                <a:latin typeface="Montserrat"/>
                <a:ea typeface="Montserrat"/>
                <a:cs typeface="Montserrat"/>
                <a:sym typeface="Montserrat"/>
              </a:defRPr>
            </a:lvl7pPr>
            <a:lvl8pPr lvl="7" rtl="0" algn="ctr">
              <a:spcBef>
                <a:spcPts val="0"/>
              </a:spcBef>
              <a:spcAft>
                <a:spcPts val="0"/>
              </a:spcAft>
              <a:buSzPts val="2100"/>
              <a:buFont typeface="Montserrat"/>
              <a:buNone/>
              <a:defRPr b="1" sz="2100">
                <a:latin typeface="Montserrat"/>
                <a:ea typeface="Montserrat"/>
                <a:cs typeface="Montserrat"/>
                <a:sym typeface="Montserrat"/>
              </a:defRPr>
            </a:lvl8pPr>
            <a:lvl9pPr lvl="8" rtl="0" algn="ctr">
              <a:spcBef>
                <a:spcPts val="0"/>
              </a:spcBef>
              <a:spcAft>
                <a:spcPts val="0"/>
              </a:spcAft>
              <a:buSzPts val="2100"/>
              <a:buFont typeface="Montserrat"/>
              <a:buNone/>
              <a:defRPr b="1" sz="2100">
                <a:latin typeface="Montserrat"/>
                <a:ea typeface="Montserrat"/>
                <a:cs typeface="Montserrat"/>
                <a:sym typeface="Montserrat"/>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2">
    <p:spTree>
      <p:nvGrpSpPr>
        <p:cNvPr id="207" name="Shape 207"/>
        <p:cNvGrpSpPr/>
        <p:nvPr/>
      </p:nvGrpSpPr>
      <p:grpSpPr>
        <a:xfrm>
          <a:off x="0" y="0"/>
          <a:ext cx="0" cy="0"/>
          <a:chOff x="0" y="0"/>
          <a:chExt cx="0" cy="0"/>
        </a:xfrm>
      </p:grpSpPr>
      <p:sp>
        <p:nvSpPr>
          <p:cNvPr id="208" name="Google Shape;208;p40"/>
          <p:cNvSpPr/>
          <p:nvPr/>
        </p:nvSpPr>
        <p:spPr>
          <a:xfrm>
            <a:off x="-100" y="3145988"/>
            <a:ext cx="9144000" cy="942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0"/>
          <p:cNvSpPr/>
          <p:nvPr/>
        </p:nvSpPr>
        <p:spPr>
          <a:xfrm>
            <a:off x="-100" y="1751338"/>
            <a:ext cx="9144000" cy="942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0"/>
          <p:cNvSpPr txBox="1"/>
          <p:nvPr>
            <p:ph idx="1" type="subTitle"/>
          </p:nvPr>
        </p:nvSpPr>
        <p:spPr>
          <a:xfrm>
            <a:off x="1119675" y="2075938"/>
            <a:ext cx="2867100" cy="62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1" name="Google Shape;211;p40"/>
          <p:cNvSpPr txBox="1"/>
          <p:nvPr>
            <p:ph idx="2" type="subTitle"/>
          </p:nvPr>
        </p:nvSpPr>
        <p:spPr>
          <a:xfrm>
            <a:off x="5157251" y="2075938"/>
            <a:ext cx="2867100" cy="62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2" name="Google Shape;212;p40"/>
          <p:cNvSpPr txBox="1"/>
          <p:nvPr>
            <p:ph idx="3" type="subTitle"/>
          </p:nvPr>
        </p:nvSpPr>
        <p:spPr>
          <a:xfrm>
            <a:off x="1119675" y="3470575"/>
            <a:ext cx="2867100" cy="62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3" name="Google Shape;213;p40"/>
          <p:cNvSpPr txBox="1"/>
          <p:nvPr>
            <p:ph idx="4" type="subTitle"/>
          </p:nvPr>
        </p:nvSpPr>
        <p:spPr>
          <a:xfrm>
            <a:off x="5157251" y="3470575"/>
            <a:ext cx="2867100" cy="62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4" name="Google Shape;214;p40"/>
          <p:cNvSpPr txBox="1"/>
          <p:nvPr>
            <p:ph idx="5" type="subTitle"/>
          </p:nvPr>
        </p:nvSpPr>
        <p:spPr>
          <a:xfrm>
            <a:off x="1119650" y="1745638"/>
            <a:ext cx="2867100" cy="467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lt1"/>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
        <p:nvSpPr>
          <p:cNvPr id="215" name="Google Shape;215;p40"/>
          <p:cNvSpPr txBox="1"/>
          <p:nvPr>
            <p:ph idx="6" type="subTitle"/>
          </p:nvPr>
        </p:nvSpPr>
        <p:spPr>
          <a:xfrm>
            <a:off x="1119650" y="3140325"/>
            <a:ext cx="2867100" cy="467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lt1"/>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
        <p:nvSpPr>
          <p:cNvPr id="216" name="Google Shape;216;p40"/>
          <p:cNvSpPr txBox="1"/>
          <p:nvPr>
            <p:ph idx="7" type="subTitle"/>
          </p:nvPr>
        </p:nvSpPr>
        <p:spPr>
          <a:xfrm>
            <a:off x="5157250" y="1745638"/>
            <a:ext cx="2867100" cy="467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lt1"/>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
        <p:nvSpPr>
          <p:cNvPr id="217" name="Google Shape;217;p40"/>
          <p:cNvSpPr txBox="1"/>
          <p:nvPr>
            <p:ph idx="8" type="subTitle"/>
          </p:nvPr>
        </p:nvSpPr>
        <p:spPr>
          <a:xfrm>
            <a:off x="5157250" y="3140325"/>
            <a:ext cx="2867100" cy="467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lt1"/>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
        <p:nvSpPr>
          <p:cNvPr id="218" name="Google Shape;218;p40"/>
          <p:cNvSpPr txBox="1"/>
          <p:nvPr>
            <p:ph type="title"/>
          </p:nvPr>
        </p:nvSpPr>
        <p:spPr>
          <a:xfrm>
            <a:off x="713225" y="868675"/>
            <a:ext cx="7717500" cy="54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Montserrat"/>
              <a:buNone/>
              <a:defRPr b="1" sz="2500"/>
            </a:lvl1pPr>
            <a:lvl2pPr lvl="1" rtl="0" algn="ctr">
              <a:spcBef>
                <a:spcPts val="0"/>
              </a:spcBef>
              <a:spcAft>
                <a:spcPts val="0"/>
              </a:spcAft>
              <a:buSzPts val="2100"/>
              <a:buFont typeface="Montserrat"/>
              <a:buNone/>
              <a:defRPr b="1" sz="2100">
                <a:latin typeface="Montserrat"/>
                <a:ea typeface="Montserrat"/>
                <a:cs typeface="Montserrat"/>
                <a:sym typeface="Montserrat"/>
              </a:defRPr>
            </a:lvl2pPr>
            <a:lvl3pPr lvl="2" rtl="0" algn="ctr">
              <a:spcBef>
                <a:spcPts val="0"/>
              </a:spcBef>
              <a:spcAft>
                <a:spcPts val="0"/>
              </a:spcAft>
              <a:buSzPts val="2100"/>
              <a:buFont typeface="Montserrat"/>
              <a:buNone/>
              <a:defRPr b="1" sz="2100">
                <a:latin typeface="Montserrat"/>
                <a:ea typeface="Montserrat"/>
                <a:cs typeface="Montserrat"/>
                <a:sym typeface="Montserrat"/>
              </a:defRPr>
            </a:lvl3pPr>
            <a:lvl4pPr lvl="3" rtl="0" algn="ctr">
              <a:spcBef>
                <a:spcPts val="0"/>
              </a:spcBef>
              <a:spcAft>
                <a:spcPts val="0"/>
              </a:spcAft>
              <a:buSzPts val="2100"/>
              <a:buFont typeface="Montserrat"/>
              <a:buNone/>
              <a:defRPr b="1" sz="2100">
                <a:latin typeface="Montserrat"/>
                <a:ea typeface="Montserrat"/>
                <a:cs typeface="Montserrat"/>
                <a:sym typeface="Montserrat"/>
              </a:defRPr>
            </a:lvl4pPr>
            <a:lvl5pPr lvl="4" rtl="0" algn="ctr">
              <a:spcBef>
                <a:spcPts val="0"/>
              </a:spcBef>
              <a:spcAft>
                <a:spcPts val="0"/>
              </a:spcAft>
              <a:buSzPts val="2100"/>
              <a:buFont typeface="Montserrat"/>
              <a:buNone/>
              <a:defRPr b="1" sz="2100">
                <a:latin typeface="Montserrat"/>
                <a:ea typeface="Montserrat"/>
                <a:cs typeface="Montserrat"/>
                <a:sym typeface="Montserrat"/>
              </a:defRPr>
            </a:lvl5pPr>
            <a:lvl6pPr lvl="5" rtl="0" algn="ctr">
              <a:spcBef>
                <a:spcPts val="0"/>
              </a:spcBef>
              <a:spcAft>
                <a:spcPts val="0"/>
              </a:spcAft>
              <a:buSzPts val="2100"/>
              <a:buFont typeface="Montserrat"/>
              <a:buNone/>
              <a:defRPr b="1" sz="2100">
                <a:latin typeface="Montserrat"/>
                <a:ea typeface="Montserrat"/>
                <a:cs typeface="Montserrat"/>
                <a:sym typeface="Montserrat"/>
              </a:defRPr>
            </a:lvl6pPr>
            <a:lvl7pPr lvl="6" rtl="0" algn="ctr">
              <a:spcBef>
                <a:spcPts val="0"/>
              </a:spcBef>
              <a:spcAft>
                <a:spcPts val="0"/>
              </a:spcAft>
              <a:buSzPts val="2100"/>
              <a:buFont typeface="Montserrat"/>
              <a:buNone/>
              <a:defRPr b="1" sz="2100">
                <a:latin typeface="Montserrat"/>
                <a:ea typeface="Montserrat"/>
                <a:cs typeface="Montserrat"/>
                <a:sym typeface="Montserrat"/>
              </a:defRPr>
            </a:lvl7pPr>
            <a:lvl8pPr lvl="7" rtl="0" algn="ctr">
              <a:spcBef>
                <a:spcPts val="0"/>
              </a:spcBef>
              <a:spcAft>
                <a:spcPts val="0"/>
              </a:spcAft>
              <a:buSzPts val="2100"/>
              <a:buFont typeface="Montserrat"/>
              <a:buNone/>
              <a:defRPr b="1" sz="2100">
                <a:latin typeface="Montserrat"/>
                <a:ea typeface="Montserrat"/>
                <a:cs typeface="Montserrat"/>
                <a:sym typeface="Montserrat"/>
              </a:defRPr>
            </a:lvl8pPr>
            <a:lvl9pPr lvl="8" rtl="0" algn="ctr">
              <a:spcBef>
                <a:spcPts val="0"/>
              </a:spcBef>
              <a:spcAft>
                <a:spcPts val="0"/>
              </a:spcAft>
              <a:buSzPts val="2100"/>
              <a:buFont typeface="Montserrat"/>
              <a:buNone/>
              <a:defRPr b="1" sz="2100">
                <a:latin typeface="Montserrat"/>
                <a:ea typeface="Montserrat"/>
                <a:cs typeface="Montserrat"/>
                <a:sym typeface="Montserra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20" name="Shape 20"/>
        <p:cNvGrpSpPr/>
        <p:nvPr/>
      </p:nvGrpSpPr>
      <p:grpSpPr>
        <a:xfrm>
          <a:off x="0" y="0"/>
          <a:ext cx="0" cy="0"/>
          <a:chOff x="0" y="0"/>
          <a:chExt cx="0" cy="0"/>
        </a:xfrm>
      </p:grpSpPr>
      <p:sp>
        <p:nvSpPr>
          <p:cNvPr id="21" name="Google Shape;21;p5"/>
          <p:cNvSpPr/>
          <p:nvPr/>
        </p:nvSpPr>
        <p:spPr>
          <a:xfrm>
            <a:off x="713225" y="539500"/>
            <a:ext cx="7717500" cy="405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5"/>
          <p:cNvSpPr txBox="1"/>
          <p:nvPr>
            <p:ph type="title"/>
          </p:nvPr>
        </p:nvSpPr>
        <p:spPr>
          <a:xfrm>
            <a:off x="713225" y="868675"/>
            <a:ext cx="7717500" cy="54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rtl="0" algn="ctr">
              <a:spcBef>
                <a:spcPts val="0"/>
              </a:spcBef>
              <a:spcAft>
                <a:spcPts val="0"/>
              </a:spcAft>
              <a:buSzPts val="2100"/>
              <a:buFont typeface="Montserrat"/>
              <a:buNone/>
              <a:defRPr b="1" sz="2100">
                <a:latin typeface="Montserrat"/>
                <a:ea typeface="Montserrat"/>
                <a:cs typeface="Montserrat"/>
                <a:sym typeface="Montserrat"/>
              </a:defRPr>
            </a:lvl2pPr>
            <a:lvl3pPr lvl="2" rtl="0" algn="ctr">
              <a:spcBef>
                <a:spcPts val="0"/>
              </a:spcBef>
              <a:spcAft>
                <a:spcPts val="0"/>
              </a:spcAft>
              <a:buSzPts val="2100"/>
              <a:buFont typeface="Montserrat"/>
              <a:buNone/>
              <a:defRPr b="1" sz="2100">
                <a:latin typeface="Montserrat"/>
                <a:ea typeface="Montserrat"/>
                <a:cs typeface="Montserrat"/>
                <a:sym typeface="Montserrat"/>
              </a:defRPr>
            </a:lvl3pPr>
            <a:lvl4pPr lvl="3" rtl="0" algn="ctr">
              <a:spcBef>
                <a:spcPts val="0"/>
              </a:spcBef>
              <a:spcAft>
                <a:spcPts val="0"/>
              </a:spcAft>
              <a:buSzPts val="2100"/>
              <a:buFont typeface="Montserrat"/>
              <a:buNone/>
              <a:defRPr b="1" sz="2100">
                <a:latin typeface="Montserrat"/>
                <a:ea typeface="Montserrat"/>
                <a:cs typeface="Montserrat"/>
                <a:sym typeface="Montserrat"/>
              </a:defRPr>
            </a:lvl4pPr>
            <a:lvl5pPr lvl="4" rtl="0" algn="ctr">
              <a:spcBef>
                <a:spcPts val="0"/>
              </a:spcBef>
              <a:spcAft>
                <a:spcPts val="0"/>
              </a:spcAft>
              <a:buSzPts val="2100"/>
              <a:buFont typeface="Montserrat"/>
              <a:buNone/>
              <a:defRPr b="1" sz="2100">
                <a:latin typeface="Montserrat"/>
                <a:ea typeface="Montserrat"/>
                <a:cs typeface="Montserrat"/>
                <a:sym typeface="Montserrat"/>
              </a:defRPr>
            </a:lvl5pPr>
            <a:lvl6pPr lvl="5" rtl="0" algn="ctr">
              <a:spcBef>
                <a:spcPts val="0"/>
              </a:spcBef>
              <a:spcAft>
                <a:spcPts val="0"/>
              </a:spcAft>
              <a:buSzPts val="2100"/>
              <a:buFont typeface="Montserrat"/>
              <a:buNone/>
              <a:defRPr b="1" sz="2100">
                <a:latin typeface="Montserrat"/>
                <a:ea typeface="Montserrat"/>
                <a:cs typeface="Montserrat"/>
                <a:sym typeface="Montserrat"/>
              </a:defRPr>
            </a:lvl6pPr>
            <a:lvl7pPr lvl="6" rtl="0" algn="ctr">
              <a:spcBef>
                <a:spcPts val="0"/>
              </a:spcBef>
              <a:spcAft>
                <a:spcPts val="0"/>
              </a:spcAft>
              <a:buSzPts val="2100"/>
              <a:buFont typeface="Montserrat"/>
              <a:buNone/>
              <a:defRPr b="1" sz="2100">
                <a:latin typeface="Montserrat"/>
                <a:ea typeface="Montserrat"/>
                <a:cs typeface="Montserrat"/>
                <a:sym typeface="Montserrat"/>
              </a:defRPr>
            </a:lvl7pPr>
            <a:lvl8pPr lvl="7" rtl="0" algn="ctr">
              <a:spcBef>
                <a:spcPts val="0"/>
              </a:spcBef>
              <a:spcAft>
                <a:spcPts val="0"/>
              </a:spcAft>
              <a:buSzPts val="2100"/>
              <a:buFont typeface="Montserrat"/>
              <a:buNone/>
              <a:defRPr b="1" sz="2100">
                <a:latin typeface="Montserrat"/>
                <a:ea typeface="Montserrat"/>
                <a:cs typeface="Montserrat"/>
                <a:sym typeface="Montserrat"/>
              </a:defRPr>
            </a:lvl8pPr>
            <a:lvl9pPr lvl="8" rtl="0" algn="ctr">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23" name="Google Shape;23;p5"/>
          <p:cNvSpPr txBox="1"/>
          <p:nvPr>
            <p:ph idx="1" type="subTitle"/>
          </p:nvPr>
        </p:nvSpPr>
        <p:spPr>
          <a:xfrm>
            <a:off x="1244988" y="1897175"/>
            <a:ext cx="3008700" cy="4428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2pPr>
            <a:lvl3pPr lvl="2"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3pPr>
            <a:lvl4pPr lvl="3"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4pPr>
            <a:lvl5pPr lvl="4"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5pPr>
            <a:lvl6pPr lvl="5"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6pPr>
            <a:lvl7pPr lvl="6"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7pPr>
            <a:lvl8pPr lvl="7"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8pPr>
            <a:lvl9pPr lvl="8"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9pPr>
          </a:lstStyle>
          <a:p/>
        </p:txBody>
      </p:sp>
      <p:sp>
        <p:nvSpPr>
          <p:cNvPr id="24" name="Google Shape;24;p5"/>
          <p:cNvSpPr txBox="1"/>
          <p:nvPr>
            <p:ph idx="2" type="subTitle"/>
          </p:nvPr>
        </p:nvSpPr>
        <p:spPr>
          <a:xfrm>
            <a:off x="1238525" y="2595325"/>
            <a:ext cx="3008700" cy="123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25" name="Google Shape;25;p5"/>
          <p:cNvSpPr txBox="1"/>
          <p:nvPr>
            <p:ph idx="3" type="subTitle"/>
          </p:nvPr>
        </p:nvSpPr>
        <p:spPr>
          <a:xfrm>
            <a:off x="4893617" y="1897175"/>
            <a:ext cx="3005400" cy="442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2pPr>
            <a:lvl3pPr lvl="2"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3pPr>
            <a:lvl4pPr lvl="3"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4pPr>
            <a:lvl5pPr lvl="4"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5pPr>
            <a:lvl6pPr lvl="5"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6pPr>
            <a:lvl7pPr lvl="6"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7pPr>
            <a:lvl8pPr lvl="7"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8pPr>
            <a:lvl9pPr lvl="8"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9pPr>
          </a:lstStyle>
          <a:p/>
        </p:txBody>
      </p:sp>
      <p:sp>
        <p:nvSpPr>
          <p:cNvPr id="26" name="Google Shape;26;p5"/>
          <p:cNvSpPr txBox="1"/>
          <p:nvPr>
            <p:ph idx="4" type="subTitle"/>
          </p:nvPr>
        </p:nvSpPr>
        <p:spPr>
          <a:xfrm>
            <a:off x="4886911" y="2595325"/>
            <a:ext cx="3008700" cy="123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1_2">
    <p:bg>
      <p:bgPr>
        <a:solidFill>
          <a:schemeClr val="dk2"/>
        </a:solidFill>
      </p:bgPr>
    </p:bg>
    <p:spTree>
      <p:nvGrpSpPr>
        <p:cNvPr id="219" name="Shape 219"/>
        <p:cNvGrpSpPr/>
        <p:nvPr/>
      </p:nvGrpSpPr>
      <p:grpSpPr>
        <a:xfrm>
          <a:off x="0" y="0"/>
          <a:ext cx="0" cy="0"/>
          <a:chOff x="0" y="0"/>
          <a:chExt cx="0" cy="0"/>
        </a:xfrm>
      </p:grpSpPr>
      <p:sp>
        <p:nvSpPr>
          <p:cNvPr id="220" name="Google Shape;220;p41"/>
          <p:cNvSpPr/>
          <p:nvPr/>
        </p:nvSpPr>
        <p:spPr>
          <a:xfrm>
            <a:off x="713225" y="539500"/>
            <a:ext cx="7717500" cy="405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1"/>
          <p:cNvSpPr txBox="1"/>
          <p:nvPr>
            <p:ph idx="1" type="subTitle"/>
          </p:nvPr>
        </p:nvSpPr>
        <p:spPr>
          <a:xfrm>
            <a:off x="872400" y="2178275"/>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2" name="Google Shape;222;p41"/>
          <p:cNvSpPr txBox="1"/>
          <p:nvPr>
            <p:ph idx="2" type="subTitle"/>
          </p:nvPr>
        </p:nvSpPr>
        <p:spPr>
          <a:xfrm>
            <a:off x="3419271" y="2178275"/>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3" name="Google Shape;223;p41"/>
          <p:cNvSpPr txBox="1"/>
          <p:nvPr>
            <p:ph idx="3" type="subTitle"/>
          </p:nvPr>
        </p:nvSpPr>
        <p:spPr>
          <a:xfrm>
            <a:off x="2145838" y="35118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4" name="Google Shape;224;p41"/>
          <p:cNvSpPr txBox="1"/>
          <p:nvPr>
            <p:ph idx="4" type="subTitle"/>
          </p:nvPr>
        </p:nvSpPr>
        <p:spPr>
          <a:xfrm>
            <a:off x="4692709" y="35118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5" name="Google Shape;225;p41"/>
          <p:cNvSpPr txBox="1"/>
          <p:nvPr>
            <p:ph idx="5" type="subTitle"/>
          </p:nvPr>
        </p:nvSpPr>
        <p:spPr>
          <a:xfrm>
            <a:off x="5966150" y="2178275"/>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 name="Google Shape;226;p41"/>
          <p:cNvSpPr txBox="1"/>
          <p:nvPr>
            <p:ph idx="6" type="subTitle"/>
          </p:nvPr>
        </p:nvSpPr>
        <p:spPr>
          <a:xfrm>
            <a:off x="872400" y="1878725"/>
            <a:ext cx="2305500" cy="467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227" name="Google Shape;227;p41"/>
          <p:cNvSpPr txBox="1"/>
          <p:nvPr>
            <p:ph idx="7" type="subTitle"/>
          </p:nvPr>
        </p:nvSpPr>
        <p:spPr>
          <a:xfrm>
            <a:off x="3419275" y="1878725"/>
            <a:ext cx="2305500" cy="467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228" name="Google Shape;228;p41"/>
          <p:cNvSpPr txBox="1"/>
          <p:nvPr>
            <p:ph idx="8" type="subTitle"/>
          </p:nvPr>
        </p:nvSpPr>
        <p:spPr>
          <a:xfrm>
            <a:off x="5966150" y="1878725"/>
            <a:ext cx="2305500" cy="467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229" name="Google Shape;229;p41"/>
          <p:cNvSpPr txBox="1"/>
          <p:nvPr>
            <p:ph idx="9" type="subTitle"/>
          </p:nvPr>
        </p:nvSpPr>
        <p:spPr>
          <a:xfrm>
            <a:off x="2145850" y="3212100"/>
            <a:ext cx="2305500" cy="467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230" name="Google Shape;230;p41"/>
          <p:cNvSpPr txBox="1"/>
          <p:nvPr>
            <p:ph idx="13" type="subTitle"/>
          </p:nvPr>
        </p:nvSpPr>
        <p:spPr>
          <a:xfrm>
            <a:off x="4692700" y="3212100"/>
            <a:ext cx="2305500" cy="467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231" name="Google Shape;231;p41"/>
          <p:cNvSpPr txBox="1"/>
          <p:nvPr>
            <p:ph type="title"/>
          </p:nvPr>
        </p:nvSpPr>
        <p:spPr>
          <a:xfrm>
            <a:off x="713225" y="868675"/>
            <a:ext cx="7717500" cy="54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Montserrat"/>
              <a:buNone/>
              <a:defRPr b="1" sz="2500"/>
            </a:lvl1pPr>
            <a:lvl2pPr lvl="1" rtl="0" algn="ctr">
              <a:spcBef>
                <a:spcPts val="0"/>
              </a:spcBef>
              <a:spcAft>
                <a:spcPts val="0"/>
              </a:spcAft>
              <a:buSzPts val="2100"/>
              <a:buFont typeface="Montserrat"/>
              <a:buNone/>
              <a:defRPr b="1" sz="2100">
                <a:latin typeface="Montserrat"/>
                <a:ea typeface="Montserrat"/>
                <a:cs typeface="Montserrat"/>
                <a:sym typeface="Montserrat"/>
              </a:defRPr>
            </a:lvl2pPr>
            <a:lvl3pPr lvl="2" rtl="0" algn="ctr">
              <a:spcBef>
                <a:spcPts val="0"/>
              </a:spcBef>
              <a:spcAft>
                <a:spcPts val="0"/>
              </a:spcAft>
              <a:buSzPts val="2100"/>
              <a:buFont typeface="Montserrat"/>
              <a:buNone/>
              <a:defRPr b="1" sz="2100">
                <a:latin typeface="Montserrat"/>
                <a:ea typeface="Montserrat"/>
                <a:cs typeface="Montserrat"/>
                <a:sym typeface="Montserrat"/>
              </a:defRPr>
            </a:lvl3pPr>
            <a:lvl4pPr lvl="3" rtl="0" algn="ctr">
              <a:spcBef>
                <a:spcPts val="0"/>
              </a:spcBef>
              <a:spcAft>
                <a:spcPts val="0"/>
              </a:spcAft>
              <a:buSzPts val="2100"/>
              <a:buFont typeface="Montserrat"/>
              <a:buNone/>
              <a:defRPr b="1" sz="2100">
                <a:latin typeface="Montserrat"/>
                <a:ea typeface="Montserrat"/>
                <a:cs typeface="Montserrat"/>
                <a:sym typeface="Montserrat"/>
              </a:defRPr>
            </a:lvl4pPr>
            <a:lvl5pPr lvl="4" rtl="0" algn="ctr">
              <a:spcBef>
                <a:spcPts val="0"/>
              </a:spcBef>
              <a:spcAft>
                <a:spcPts val="0"/>
              </a:spcAft>
              <a:buSzPts val="2100"/>
              <a:buFont typeface="Montserrat"/>
              <a:buNone/>
              <a:defRPr b="1" sz="2100">
                <a:latin typeface="Montserrat"/>
                <a:ea typeface="Montserrat"/>
                <a:cs typeface="Montserrat"/>
                <a:sym typeface="Montserrat"/>
              </a:defRPr>
            </a:lvl5pPr>
            <a:lvl6pPr lvl="5" rtl="0" algn="ctr">
              <a:spcBef>
                <a:spcPts val="0"/>
              </a:spcBef>
              <a:spcAft>
                <a:spcPts val="0"/>
              </a:spcAft>
              <a:buSzPts val="2100"/>
              <a:buFont typeface="Montserrat"/>
              <a:buNone/>
              <a:defRPr b="1" sz="2100">
                <a:latin typeface="Montserrat"/>
                <a:ea typeface="Montserrat"/>
                <a:cs typeface="Montserrat"/>
                <a:sym typeface="Montserrat"/>
              </a:defRPr>
            </a:lvl6pPr>
            <a:lvl7pPr lvl="6" rtl="0" algn="ctr">
              <a:spcBef>
                <a:spcPts val="0"/>
              </a:spcBef>
              <a:spcAft>
                <a:spcPts val="0"/>
              </a:spcAft>
              <a:buSzPts val="2100"/>
              <a:buFont typeface="Montserrat"/>
              <a:buNone/>
              <a:defRPr b="1" sz="2100">
                <a:latin typeface="Montserrat"/>
                <a:ea typeface="Montserrat"/>
                <a:cs typeface="Montserrat"/>
                <a:sym typeface="Montserrat"/>
              </a:defRPr>
            </a:lvl7pPr>
            <a:lvl8pPr lvl="7" rtl="0" algn="ctr">
              <a:spcBef>
                <a:spcPts val="0"/>
              </a:spcBef>
              <a:spcAft>
                <a:spcPts val="0"/>
              </a:spcAft>
              <a:buSzPts val="2100"/>
              <a:buFont typeface="Montserrat"/>
              <a:buNone/>
              <a:defRPr b="1" sz="2100">
                <a:latin typeface="Montserrat"/>
                <a:ea typeface="Montserrat"/>
                <a:cs typeface="Montserrat"/>
                <a:sym typeface="Montserrat"/>
              </a:defRPr>
            </a:lvl8pPr>
            <a:lvl9pPr lvl="8" rtl="0" algn="ctr">
              <a:spcBef>
                <a:spcPts val="0"/>
              </a:spcBef>
              <a:spcAft>
                <a:spcPts val="0"/>
              </a:spcAft>
              <a:buSzPts val="2100"/>
              <a:buFont typeface="Montserrat"/>
              <a:buNone/>
              <a:defRPr b="1" sz="2100">
                <a:latin typeface="Montserrat"/>
                <a:ea typeface="Montserrat"/>
                <a:cs typeface="Montserrat"/>
                <a:sym typeface="Montserrat"/>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232" name="Shape 232"/>
        <p:cNvGrpSpPr/>
        <p:nvPr/>
      </p:nvGrpSpPr>
      <p:grpSpPr>
        <a:xfrm>
          <a:off x="0" y="0"/>
          <a:ext cx="0" cy="0"/>
          <a:chOff x="0" y="0"/>
          <a:chExt cx="0" cy="0"/>
        </a:xfrm>
      </p:grpSpPr>
      <p:sp>
        <p:nvSpPr>
          <p:cNvPr id="233" name="Google Shape;233;p42"/>
          <p:cNvSpPr/>
          <p:nvPr/>
        </p:nvSpPr>
        <p:spPr>
          <a:xfrm>
            <a:off x="3328950" y="3221536"/>
            <a:ext cx="2486100" cy="1377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2"/>
          <p:cNvSpPr/>
          <p:nvPr/>
        </p:nvSpPr>
        <p:spPr>
          <a:xfrm>
            <a:off x="5944675" y="3221536"/>
            <a:ext cx="2486100" cy="1377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2"/>
          <p:cNvSpPr/>
          <p:nvPr/>
        </p:nvSpPr>
        <p:spPr>
          <a:xfrm>
            <a:off x="713225" y="3221536"/>
            <a:ext cx="2486100" cy="1377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2"/>
          <p:cNvSpPr/>
          <p:nvPr/>
        </p:nvSpPr>
        <p:spPr>
          <a:xfrm>
            <a:off x="3328950" y="1658400"/>
            <a:ext cx="2486100" cy="1377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2"/>
          <p:cNvSpPr/>
          <p:nvPr/>
        </p:nvSpPr>
        <p:spPr>
          <a:xfrm>
            <a:off x="5944675" y="1658400"/>
            <a:ext cx="2486100" cy="1377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2"/>
          <p:cNvSpPr/>
          <p:nvPr/>
        </p:nvSpPr>
        <p:spPr>
          <a:xfrm>
            <a:off x="713225" y="1658400"/>
            <a:ext cx="2486100" cy="1377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2"/>
          <p:cNvSpPr txBox="1"/>
          <p:nvPr>
            <p:ph idx="1" type="subTitle"/>
          </p:nvPr>
        </p:nvSpPr>
        <p:spPr>
          <a:xfrm>
            <a:off x="713225" y="1852939"/>
            <a:ext cx="2486100" cy="4056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400"/>
              <a:buFont typeface="Montserrat"/>
              <a:buNone/>
              <a:defRPr sz="1800">
                <a:solidFill>
                  <a:schemeClr val="lt1"/>
                </a:solidFill>
                <a:latin typeface="Montserrat"/>
                <a:ea typeface="Montserrat"/>
                <a:cs typeface="Montserrat"/>
                <a:sym typeface="Montserra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0" name="Google Shape;240;p42"/>
          <p:cNvSpPr txBox="1"/>
          <p:nvPr>
            <p:ph idx="2" type="subTitle"/>
          </p:nvPr>
        </p:nvSpPr>
        <p:spPr>
          <a:xfrm>
            <a:off x="713225" y="2258539"/>
            <a:ext cx="2486100" cy="58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Font typeface="Montserrat"/>
              <a:buNone/>
              <a:defRPr sz="1400">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p:txBody>
      </p:sp>
      <p:sp>
        <p:nvSpPr>
          <p:cNvPr id="241" name="Google Shape;241;p42"/>
          <p:cNvSpPr txBox="1"/>
          <p:nvPr>
            <p:ph idx="3" type="subTitle"/>
          </p:nvPr>
        </p:nvSpPr>
        <p:spPr>
          <a:xfrm>
            <a:off x="3328950" y="1852939"/>
            <a:ext cx="2486100" cy="40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400"/>
              <a:buFont typeface="Montserrat"/>
              <a:buNone/>
              <a:defRPr sz="18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2" name="Google Shape;242;p42"/>
          <p:cNvSpPr txBox="1"/>
          <p:nvPr>
            <p:ph idx="4" type="subTitle"/>
          </p:nvPr>
        </p:nvSpPr>
        <p:spPr>
          <a:xfrm>
            <a:off x="3328950" y="2258539"/>
            <a:ext cx="2486100" cy="58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Font typeface="Montserrat"/>
              <a:buNone/>
              <a:defRPr sz="1400">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p:txBody>
      </p:sp>
      <p:sp>
        <p:nvSpPr>
          <p:cNvPr id="243" name="Google Shape;243;p42"/>
          <p:cNvSpPr txBox="1"/>
          <p:nvPr>
            <p:ph idx="5" type="subTitle"/>
          </p:nvPr>
        </p:nvSpPr>
        <p:spPr>
          <a:xfrm>
            <a:off x="5944675" y="1852939"/>
            <a:ext cx="2486100" cy="40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400"/>
              <a:buFont typeface="Montserrat"/>
              <a:buNone/>
              <a:defRPr sz="18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4" name="Google Shape;244;p42"/>
          <p:cNvSpPr txBox="1"/>
          <p:nvPr>
            <p:ph idx="6" type="subTitle"/>
          </p:nvPr>
        </p:nvSpPr>
        <p:spPr>
          <a:xfrm>
            <a:off x="5944675" y="2258539"/>
            <a:ext cx="2486100" cy="58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Font typeface="Montserrat"/>
              <a:buNone/>
              <a:defRPr sz="1400">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p:txBody>
      </p:sp>
      <p:sp>
        <p:nvSpPr>
          <p:cNvPr id="245" name="Google Shape;245;p42"/>
          <p:cNvSpPr txBox="1"/>
          <p:nvPr>
            <p:ph idx="7" type="subTitle"/>
          </p:nvPr>
        </p:nvSpPr>
        <p:spPr>
          <a:xfrm>
            <a:off x="713225" y="3416075"/>
            <a:ext cx="2486100" cy="40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400"/>
              <a:buFont typeface="Montserrat"/>
              <a:buNone/>
              <a:defRPr sz="18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6" name="Google Shape;246;p42"/>
          <p:cNvSpPr txBox="1"/>
          <p:nvPr>
            <p:ph idx="8" type="subTitle"/>
          </p:nvPr>
        </p:nvSpPr>
        <p:spPr>
          <a:xfrm>
            <a:off x="713225" y="3821675"/>
            <a:ext cx="2486100" cy="58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Font typeface="Montserrat"/>
              <a:buNone/>
              <a:defRPr sz="1400">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p:txBody>
      </p:sp>
      <p:sp>
        <p:nvSpPr>
          <p:cNvPr id="247" name="Google Shape;247;p42"/>
          <p:cNvSpPr txBox="1"/>
          <p:nvPr>
            <p:ph idx="9" type="subTitle"/>
          </p:nvPr>
        </p:nvSpPr>
        <p:spPr>
          <a:xfrm>
            <a:off x="3328950" y="3416075"/>
            <a:ext cx="2486100" cy="40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400"/>
              <a:buFont typeface="Montserrat"/>
              <a:buNone/>
              <a:defRPr sz="18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8" name="Google Shape;248;p42"/>
          <p:cNvSpPr txBox="1"/>
          <p:nvPr>
            <p:ph idx="13" type="subTitle"/>
          </p:nvPr>
        </p:nvSpPr>
        <p:spPr>
          <a:xfrm>
            <a:off x="3328950" y="3821675"/>
            <a:ext cx="2486100" cy="58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Font typeface="Montserrat"/>
              <a:buNone/>
              <a:defRPr sz="1400">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p:txBody>
      </p:sp>
      <p:sp>
        <p:nvSpPr>
          <p:cNvPr id="249" name="Google Shape;249;p42"/>
          <p:cNvSpPr txBox="1"/>
          <p:nvPr>
            <p:ph idx="14" type="subTitle"/>
          </p:nvPr>
        </p:nvSpPr>
        <p:spPr>
          <a:xfrm>
            <a:off x="5944675" y="3416075"/>
            <a:ext cx="2486100" cy="40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400"/>
              <a:buFont typeface="Montserrat"/>
              <a:buNone/>
              <a:defRPr sz="18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0" name="Google Shape;250;p42"/>
          <p:cNvSpPr txBox="1"/>
          <p:nvPr>
            <p:ph idx="15" type="subTitle"/>
          </p:nvPr>
        </p:nvSpPr>
        <p:spPr>
          <a:xfrm>
            <a:off x="5944675" y="3821675"/>
            <a:ext cx="2486100" cy="58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Font typeface="Montserrat"/>
              <a:buNone/>
              <a:defRPr sz="1400">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p:txBody>
      </p:sp>
      <p:sp>
        <p:nvSpPr>
          <p:cNvPr id="251" name="Google Shape;251;p42"/>
          <p:cNvSpPr txBox="1"/>
          <p:nvPr>
            <p:ph type="title"/>
          </p:nvPr>
        </p:nvSpPr>
        <p:spPr>
          <a:xfrm>
            <a:off x="713225" y="868675"/>
            <a:ext cx="7717500" cy="54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Montserrat"/>
              <a:buNone/>
              <a:defRPr b="1" sz="2500"/>
            </a:lvl1pPr>
            <a:lvl2pPr lvl="1" rtl="0" algn="ctr">
              <a:spcBef>
                <a:spcPts val="0"/>
              </a:spcBef>
              <a:spcAft>
                <a:spcPts val="0"/>
              </a:spcAft>
              <a:buSzPts val="2100"/>
              <a:buFont typeface="Montserrat"/>
              <a:buNone/>
              <a:defRPr b="1" sz="2100">
                <a:latin typeface="Montserrat"/>
                <a:ea typeface="Montserrat"/>
                <a:cs typeface="Montserrat"/>
                <a:sym typeface="Montserrat"/>
              </a:defRPr>
            </a:lvl2pPr>
            <a:lvl3pPr lvl="2" rtl="0" algn="ctr">
              <a:spcBef>
                <a:spcPts val="0"/>
              </a:spcBef>
              <a:spcAft>
                <a:spcPts val="0"/>
              </a:spcAft>
              <a:buSzPts val="2100"/>
              <a:buFont typeface="Montserrat"/>
              <a:buNone/>
              <a:defRPr b="1" sz="2100">
                <a:latin typeface="Montserrat"/>
                <a:ea typeface="Montserrat"/>
                <a:cs typeface="Montserrat"/>
                <a:sym typeface="Montserrat"/>
              </a:defRPr>
            </a:lvl3pPr>
            <a:lvl4pPr lvl="3" rtl="0" algn="ctr">
              <a:spcBef>
                <a:spcPts val="0"/>
              </a:spcBef>
              <a:spcAft>
                <a:spcPts val="0"/>
              </a:spcAft>
              <a:buSzPts val="2100"/>
              <a:buFont typeface="Montserrat"/>
              <a:buNone/>
              <a:defRPr b="1" sz="2100">
                <a:latin typeface="Montserrat"/>
                <a:ea typeface="Montserrat"/>
                <a:cs typeface="Montserrat"/>
                <a:sym typeface="Montserrat"/>
              </a:defRPr>
            </a:lvl4pPr>
            <a:lvl5pPr lvl="4" rtl="0" algn="ctr">
              <a:spcBef>
                <a:spcPts val="0"/>
              </a:spcBef>
              <a:spcAft>
                <a:spcPts val="0"/>
              </a:spcAft>
              <a:buSzPts val="2100"/>
              <a:buFont typeface="Montserrat"/>
              <a:buNone/>
              <a:defRPr b="1" sz="2100">
                <a:latin typeface="Montserrat"/>
                <a:ea typeface="Montserrat"/>
                <a:cs typeface="Montserrat"/>
                <a:sym typeface="Montserrat"/>
              </a:defRPr>
            </a:lvl5pPr>
            <a:lvl6pPr lvl="5" rtl="0" algn="ctr">
              <a:spcBef>
                <a:spcPts val="0"/>
              </a:spcBef>
              <a:spcAft>
                <a:spcPts val="0"/>
              </a:spcAft>
              <a:buSzPts val="2100"/>
              <a:buFont typeface="Montserrat"/>
              <a:buNone/>
              <a:defRPr b="1" sz="2100">
                <a:latin typeface="Montserrat"/>
                <a:ea typeface="Montserrat"/>
                <a:cs typeface="Montserrat"/>
                <a:sym typeface="Montserrat"/>
              </a:defRPr>
            </a:lvl6pPr>
            <a:lvl7pPr lvl="6" rtl="0" algn="ctr">
              <a:spcBef>
                <a:spcPts val="0"/>
              </a:spcBef>
              <a:spcAft>
                <a:spcPts val="0"/>
              </a:spcAft>
              <a:buSzPts val="2100"/>
              <a:buFont typeface="Montserrat"/>
              <a:buNone/>
              <a:defRPr b="1" sz="2100">
                <a:latin typeface="Montserrat"/>
                <a:ea typeface="Montserrat"/>
                <a:cs typeface="Montserrat"/>
                <a:sym typeface="Montserrat"/>
              </a:defRPr>
            </a:lvl7pPr>
            <a:lvl8pPr lvl="7" rtl="0" algn="ctr">
              <a:spcBef>
                <a:spcPts val="0"/>
              </a:spcBef>
              <a:spcAft>
                <a:spcPts val="0"/>
              </a:spcAft>
              <a:buSzPts val="2100"/>
              <a:buFont typeface="Montserrat"/>
              <a:buNone/>
              <a:defRPr b="1" sz="2100">
                <a:latin typeface="Montserrat"/>
                <a:ea typeface="Montserrat"/>
                <a:cs typeface="Montserrat"/>
                <a:sym typeface="Montserrat"/>
              </a:defRPr>
            </a:lvl8pPr>
            <a:lvl9pPr lvl="8" rtl="0" algn="ctr">
              <a:spcBef>
                <a:spcPts val="0"/>
              </a:spcBef>
              <a:spcAft>
                <a:spcPts val="0"/>
              </a:spcAft>
              <a:buSzPts val="2100"/>
              <a:buFont typeface="Montserrat"/>
              <a:buNone/>
              <a:defRPr b="1" sz="2100">
                <a:latin typeface="Montserrat"/>
                <a:ea typeface="Montserrat"/>
                <a:cs typeface="Montserrat"/>
                <a:sym typeface="Montserrat"/>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_1">
    <p:spTree>
      <p:nvGrpSpPr>
        <p:cNvPr id="252" name="Shape 252"/>
        <p:cNvGrpSpPr/>
        <p:nvPr/>
      </p:nvGrpSpPr>
      <p:grpSpPr>
        <a:xfrm>
          <a:off x="0" y="0"/>
          <a:ext cx="0" cy="0"/>
          <a:chOff x="0" y="0"/>
          <a:chExt cx="0" cy="0"/>
        </a:xfrm>
      </p:grpSpPr>
      <p:sp>
        <p:nvSpPr>
          <p:cNvPr id="253" name="Google Shape;253;p43"/>
          <p:cNvSpPr txBox="1"/>
          <p:nvPr>
            <p:ph idx="1" type="subTitle"/>
          </p:nvPr>
        </p:nvSpPr>
        <p:spPr>
          <a:xfrm>
            <a:off x="3581207" y="1678400"/>
            <a:ext cx="1981500" cy="40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
        <p:nvSpPr>
          <p:cNvPr id="254" name="Google Shape;254;p43"/>
          <p:cNvSpPr txBox="1"/>
          <p:nvPr>
            <p:ph idx="2" type="subTitle"/>
          </p:nvPr>
        </p:nvSpPr>
        <p:spPr>
          <a:xfrm>
            <a:off x="6060025" y="1589600"/>
            <a:ext cx="2370600" cy="58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Montserrat"/>
              <a:buNone/>
              <a:defRPr sz="1400">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p:txBody>
      </p:sp>
      <p:sp>
        <p:nvSpPr>
          <p:cNvPr id="255" name="Google Shape;255;p43"/>
          <p:cNvSpPr txBox="1"/>
          <p:nvPr>
            <p:ph idx="3" type="subTitle"/>
          </p:nvPr>
        </p:nvSpPr>
        <p:spPr>
          <a:xfrm>
            <a:off x="3581207" y="2163725"/>
            <a:ext cx="1981500" cy="40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
        <p:nvSpPr>
          <p:cNvPr id="256" name="Google Shape;256;p43"/>
          <p:cNvSpPr txBox="1"/>
          <p:nvPr>
            <p:ph idx="4" type="subTitle"/>
          </p:nvPr>
        </p:nvSpPr>
        <p:spPr>
          <a:xfrm>
            <a:off x="713375" y="2074925"/>
            <a:ext cx="2370600" cy="58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Font typeface="Montserrat"/>
              <a:buNone/>
              <a:defRPr sz="1400">
                <a:latin typeface="Montserrat"/>
                <a:ea typeface="Montserrat"/>
                <a:cs typeface="Montserrat"/>
                <a:sym typeface="Montserrat"/>
              </a:defRPr>
            </a:lvl1pPr>
            <a:lvl2pPr lvl="1" rtl="0" algn="r">
              <a:spcBef>
                <a:spcPts val="0"/>
              </a:spcBef>
              <a:spcAft>
                <a:spcPts val="0"/>
              </a:spcAft>
              <a:buSzPts val="1400"/>
              <a:buFont typeface="Montserrat"/>
              <a:buNone/>
              <a:defRPr>
                <a:latin typeface="Montserrat"/>
                <a:ea typeface="Montserrat"/>
                <a:cs typeface="Montserrat"/>
                <a:sym typeface="Montserrat"/>
              </a:defRPr>
            </a:lvl2pPr>
            <a:lvl3pPr lvl="2" rtl="0" algn="r">
              <a:spcBef>
                <a:spcPts val="0"/>
              </a:spcBef>
              <a:spcAft>
                <a:spcPts val="0"/>
              </a:spcAft>
              <a:buSzPts val="1400"/>
              <a:buFont typeface="Montserrat"/>
              <a:buNone/>
              <a:defRPr>
                <a:latin typeface="Montserrat"/>
                <a:ea typeface="Montserrat"/>
                <a:cs typeface="Montserrat"/>
                <a:sym typeface="Montserrat"/>
              </a:defRPr>
            </a:lvl3pPr>
            <a:lvl4pPr lvl="3" rtl="0" algn="r">
              <a:spcBef>
                <a:spcPts val="0"/>
              </a:spcBef>
              <a:spcAft>
                <a:spcPts val="0"/>
              </a:spcAft>
              <a:buSzPts val="1400"/>
              <a:buFont typeface="Montserrat"/>
              <a:buNone/>
              <a:defRPr>
                <a:latin typeface="Montserrat"/>
                <a:ea typeface="Montserrat"/>
                <a:cs typeface="Montserrat"/>
                <a:sym typeface="Montserrat"/>
              </a:defRPr>
            </a:lvl4pPr>
            <a:lvl5pPr lvl="4" rtl="0" algn="r">
              <a:spcBef>
                <a:spcPts val="0"/>
              </a:spcBef>
              <a:spcAft>
                <a:spcPts val="0"/>
              </a:spcAft>
              <a:buSzPts val="1400"/>
              <a:buFont typeface="Montserrat"/>
              <a:buNone/>
              <a:defRPr>
                <a:latin typeface="Montserrat"/>
                <a:ea typeface="Montserrat"/>
                <a:cs typeface="Montserrat"/>
                <a:sym typeface="Montserrat"/>
              </a:defRPr>
            </a:lvl5pPr>
            <a:lvl6pPr lvl="5" rtl="0" algn="r">
              <a:spcBef>
                <a:spcPts val="0"/>
              </a:spcBef>
              <a:spcAft>
                <a:spcPts val="0"/>
              </a:spcAft>
              <a:buSzPts val="1400"/>
              <a:buFont typeface="Montserrat"/>
              <a:buNone/>
              <a:defRPr>
                <a:latin typeface="Montserrat"/>
                <a:ea typeface="Montserrat"/>
                <a:cs typeface="Montserrat"/>
                <a:sym typeface="Montserrat"/>
              </a:defRPr>
            </a:lvl6pPr>
            <a:lvl7pPr lvl="6" rtl="0" algn="r">
              <a:spcBef>
                <a:spcPts val="0"/>
              </a:spcBef>
              <a:spcAft>
                <a:spcPts val="0"/>
              </a:spcAft>
              <a:buSzPts val="1400"/>
              <a:buFont typeface="Montserrat"/>
              <a:buNone/>
              <a:defRPr>
                <a:latin typeface="Montserrat"/>
                <a:ea typeface="Montserrat"/>
                <a:cs typeface="Montserrat"/>
                <a:sym typeface="Montserrat"/>
              </a:defRPr>
            </a:lvl7pPr>
            <a:lvl8pPr lvl="7" rtl="0" algn="r">
              <a:spcBef>
                <a:spcPts val="0"/>
              </a:spcBef>
              <a:spcAft>
                <a:spcPts val="0"/>
              </a:spcAft>
              <a:buSzPts val="1400"/>
              <a:buFont typeface="Montserrat"/>
              <a:buNone/>
              <a:defRPr>
                <a:latin typeface="Montserrat"/>
                <a:ea typeface="Montserrat"/>
                <a:cs typeface="Montserrat"/>
                <a:sym typeface="Montserrat"/>
              </a:defRPr>
            </a:lvl8pPr>
            <a:lvl9pPr lvl="8" rtl="0" algn="r">
              <a:spcBef>
                <a:spcPts val="0"/>
              </a:spcBef>
              <a:spcAft>
                <a:spcPts val="0"/>
              </a:spcAft>
              <a:buSzPts val="1400"/>
              <a:buFont typeface="Montserrat"/>
              <a:buNone/>
              <a:defRPr>
                <a:latin typeface="Montserrat"/>
                <a:ea typeface="Montserrat"/>
                <a:cs typeface="Montserrat"/>
                <a:sym typeface="Montserrat"/>
              </a:defRPr>
            </a:lvl9pPr>
          </a:lstStyle>
          <a:p/>
        </p:txBody>
      </p:sp>
      <p:sp>
        <p:nvSpPr>
          <p:cNvPr id="257" name="Google Shape;257;p43"/>
          <p:cNvSpPr txBox="1"/>
          <p:nvPr>
            <p:ph idx="5" type="subTitle"/>
          </p:nvPr>
        </p:nvSpPr>
        <p:spPr>
          <a:xfrm>
            <a:off x="3581207" y="2649050"/>
            <a:ext cx="1981500" cy="40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
        <p:nvSpPr>
          <p:cNvPr id="258" name="Google Shape;258;p43"/>
          <p:cNvSpPr txBox="1"/>
          <p:nvPr>
            <p:ph idx="6" type="subTitle"/>
          </p:nvPr>
        </p:nvSpPr>
        <p:spPr>
          <a:xfrm>
            <a:off x="6060025" y="2560250"/>
            <a:ext cx="2370600" cy="58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Montserrat"/>
              <a:buNone/>
              <a:defRPr sz="1400">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p:txBody>
      </p:sp>
      <p:sp>
        <p:nvSpPr>
          <p:cNvPr id="259" name="Google Shape;259;p43"/>
          <p:cNvSpPr txBox="1"/>
          <p:nvPr>
            <p:ph idx="7" type="subTitle"/>
          </p:nvPr>
        </p:nvSpPr>
        <p:spPr>
          <a:xfrm>
            <a:off x="3581207" y="3134375"/>
            <a:ext cx="1981500" cy="40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
        <p:nvSpPr>
          <p:cNvPr id="260" name="Google Shape;260;p43"/>
          <p:cNvSpPr txBox="1"/>
          <p:nvPr>
            <p:ph idx="8" type="subTitle"/>
          </p:nvPr>
        </p:nvSpPr>
        <p:spPr>
          <a:xfrm>
            <a:off x="713375" y="3045575"/>
            <a:ext cx="2370600" cy="58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Font typeface="Montserrat"/>
              <a:buNone/>
              <a:defRPr sz="1400">
                <a:latin typeface="Montserrat"/>
                <a:ea typeface="Montserrat"/>
                <a:cs typeface="Montserrat"/>
                <a:sym typeface="Montserrat"/>
              </a:defRPr>
            </a:lvl1pPr>
            <a:lvl2pPr lvl="1" rtl="0" algn="r">
              <a:spcBef>
                <a:spcPts val="0"/>
              </a:spcBef>
              <a:spcAft>
                <a:spcPts val="0"/>
              </a:spcAft>
              <a:buSzPts val="1400"/>
              <a:buFont typeface="Montserrat"/>
              <a:buNone/>
              <a:defRPr>
                <a:latin typeface="Montserrat"/>
                <a:ea typeface="Montserrat"/>
                <a:cs typeface="Montserrat"/>
                <a:sym typeface="Montserrat"/>
              </a:defRPr>
            </a:lvl2pPr>
            <a:lvl3pPr lvl="2" rtl="0" algn="r">
              <a:spcBef>
                <a:spcPts val="0"/>
              </a:spcBef>
              <a:spcAft>
                <a:spcPts val="0"/>
              </a:spcAft>
              <a:buSzPts val="1400"/>
              <a:buFont typeface="Montserrat"/>
              <a:buNone/>
              <a:defRPr>
                <a:latin typeface="Montserrat"/>
                <a:ea typeface="Montserrat"/>
                <a:cs typeface="Montserrat"/>
                <a:sym typeface="Montserrat"/>
              </a:defRPr>
            </a:lvl3pPr>
            <a:lvl4pPr lvl="3" rtl="0" algn="r">
              <a:spcBef>
                <a:spcPts val="0"/>
              </a:spcBef>
              <a:spcAft>
                <a:spcPts val="0"/>
              </a:spcAft>
              <a:buSzPts val="1400"/>
              <a:buFont typeface="Montserrat"/>
              <a:buNone/>
              <a:defRPr>
                <a:latin typeface="Montserrat"/>
                <a:ea typeface="Montserrat"/>
                <a:cs typeface="Montserrat"/>
                <a:sym typeface="Montserrat"/>
              </a:defRPr>
            </a:lvl4pPr>
            <a:lvl5pPr lvl="4" rtl="0" algn="r">
              <a:spcBef>
                <a:spcPts val="0"/>
              </a:spcBef>
              <a:spcAft>
                <a:spcPts val="0"/>
              </a:spcAft>
              <a:buSzPts val="1400"/>
              <a:buFont typeface="Montserrat"/>
              <a:buNone/>
              <a:defRPr>
                <a:latin typeface="Montserrat"/>
                <a:ea typeface="Montserrat"/>
                <a:cs typeface="Montserrat"/>
                <a:sym typeface="Montserrat"/>
              </a:defRPr>
            </a:lvl5pPr>
            <a:lvl6pPr lvl="5" rtl="0" algn="r">
              <a:spcBef>
                <a:spcPts val="0"/>
              </a:spcBef>
              <a:spcAft>
                <a:spcPts val="0"/>
              </a:spcAft>
              <a:buSzPts val="1400"/>
              <a:buFont typeface="Montserrat"/>
              <a:buNone/>
              <a:defRPr>
                <a:latin typeface="Montserrat"/>
                <a:ea typeface="Montserrat"/>
                <a:cs typeface="Montserrat"/>
                <a:sym typeface="Montserrat"/>
              </a:defRPr>
            </a:lvl6pPr>
            <a:lvl7pPr lvl="6" rtl="0" algn="r">
              <a:spcBef>
                <a:spcPts val="0"/>
              </a:spcBef>
              <a:spcAft>
                <a:spcPts val="0"/>
              </a:spcAft>
              <a:buSzPts val="1400"/>
              <a:buFont typeface="Montserrat"/>
              <a:buNone/>
              <a:defRPr>
                <a:latin typeface="Montserrat"/>
                <a:ea typeface="Montserrat"/>
                <a:cs typeface="Montserrat"/>
                <a:sym typeface="Montserrat"/>
              </a:defRPr>
            </a:lvl7pPr>
            <a:lvl8pPr lvl="7" rtl="0" algn="r">
              <a:spcBef>
                <a:spcPts val="0"/>
              </a:spcBef>
              <a:spcAft>
                <a:spcPts val="0"/>
              </a:spcAft>
              <a:buSzPts val="1400"/>
              <a:buFont typeface="Montserrat"/>
              <a:buNone/>
              <a:defRPr>
                <a:latin typeface="Montserrat"/>
                <a:ea typeface="Montserrat"/>
                <a:cs typeface="Montserrat"/>
                <a:sym typeface="Montserrat"/>
              </a:defRPr>
            </a:lvl8pPr>
            <a:lvl9pPr lvl="8" rtl="0" algn="r">
              <a:spcBef>
                <a:spcPts val="0"/>
              </a:spcBef>
              <a:spcAft>
                <a:spcPts val="0"/>
              </a:spcAft>
              <a:buSzPts val="1400"/>
              <a:buFont typeface="Montserrat"/>
              <a:buNone/>
              <a:defRPr>
                <a:latin typeface="Montserrat"/>
                <a:ea typeface="Montserrat"/>
                <a:cs typeface="Montserrat"/>
                <a:sym typeface="Montserrat"/>
              </a:defRPr>
            </a:lvl9pPr>
          </a:lstStyle>
          <a:p/>
        </p:txBody>
      </p:sp>
      <p:sp>
        <p:nvSpPr>
          <p:cNvPr id="261" name="Google Shape;261;p43"/>
          <p:cNvSpPr txBox="1"/>
          <p:nvPr>
            <p:ph idx="9" type="subTitle"/>
          </p:nvPr>
        </p:nvSpPr>
        <p:spPr>
          <a:xfrm>
            <a:off x="3581207" y="3619700"/>
            <a:ext cx="1981500" cy="40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
        <p:nvSpPr>
          <p:cNvPr id="262" name="Google Shape;262;p43"/>
          <p:cNvSpPr txBox="1"/>
          <p:nvPr>
            <p:ph idx="13" type="subTitle"/>
          </p:nvPr>
        </p:nvSpPr>
        <p:spPr>
          <a:xfrm>
            <a:off x="6060025" y="3530900"/>
            <a:ext cx="2370600" cy="58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Montserrat"/>
              <a:buNone/>
              <a:defRPr sz="1400">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p:txBody>
      </p:sp>
      <p:sp>
        <p:nvSpPr>
          <p:cNvPr id="263" name="Google Shape;263;p43"/>
          <p:cNvSpPr txBox="1"/>
          <p:nvPr>
            <p:ph idx="14" type="subTitle"/>
          </p:nvPr>
        </p:nvSpPr>
        <p:spPr>
          <a:xfrm>
            <a:off x="3581188" y="4105025"/>
            <a:ext cx="1981500" cy="40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
        <p:nvSpPr>
          <p:cNvPr id="264" name="Google Shape;264;p43"/>
          <p:cNvSpPr txBox="1"/>
          <p:nvPr>
            <p:ph idx="15" type="subTitle"/>
          </p:nvPr>
        </p:nvSpPr>
        <p:spPr>
          <a:xfrm>
            <a:off x="713375" y="4016225"/>
            <a:ext cx="2370600" cy="58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Font typeface="Montserrat"/>
              <a:buNone/>
              <a:defRPr sz="1400">
                <a:latin typeface="Montserrat"/>
                <a:ea typeface="Montserrat"/>
                <a:cs typeface="Montserrat"/>
                <a:sym typeface="Montserrat"/>
              </a:defRPr>
            </a:lvl1pPr>
            <a:lvl2pPr lvl="1" rtl="0" algn="r">
              <a:spcBef>
                <a:spcPts val="0"/>
              </a:spcBef>
              <a:spcAft>
                <a:spcPts val="0"/>
              </a:spcAft>
              <a:buSzPts val="1400"/>
              <a:buFont typeface="Montserrat"/>
              <a:buNone/>
              <a:defRPr>
                <a:latin typeface="Montserrat"/>
                <a:ea typeface="Montserrat"/>
                <a:cs typeface="Montserrat"/>
                <a:sym typeface="Montserrat"/>
              </a:defRPr>
            </a:lvl2pPr>
            <a:lvl3pPr lvl="2" rtl="0" algn="r">
              <a:spcBef>
                <a:spcPts val="0"/>
              </a:spcBef>
              <a:spcAft>
                <a:spcPts val="0"/>
              </a:spcAft>
              <a:buSzPts val="1400"/>
              <a:buFont typeface="Montserrat"/>
              <a:buNone/>
              <a:defRPr>
                <a:latin typeface="Montserrat"/>
                <a:ea typeface="Montserrat"/>
                <a:cs typeface="Montserrat"/>
                <a:sym typeface="Montserrat"/>
              </a:defRPr>
            </a:lvl3pPr>
            <a:lvl4pPr lvl="3" rtl="0" algn="r">
              <a:spcBef>
                <a:spcPts val="0"/>
              </a:spcBef>
              <a:spcAft>
                <a:spcPts val="0"/>
              </a:spcAft>
              <a:buSzPts val="1400"/>
              <a:buFont typeface="Montserrat"/>
              <a:buNone/>
              <a:defRPr>
                <a:latin typeface="Montserrat"/>
                <a:ea typeface="Montserrat"/>
                <a:cs typeface="Montserrat"/>
                <a:sym typeface="Montserrat"/>
              </a:defRPr>
            </a:lvl4pPr>
            <a:lvl5pPr lvl="4" rtl="0" algn="r">
              <a:spcBef>
                <a:spcPts val="0"/>
              </a:spcBef>
              <a:spcAft>
                <a:spcPts val="0"/>
              </a:spcAft>
              <a:buSzPts val="1400"/>
              <a:buFont typeface="Montserrat"/>
              <a:buNone/>
              <a:defRPr>
                <a:latin typeface="Montserrat"/>
                <a:ea typeface="Montserrat"/>
                <a:cs typeface="Montserrat"/>
                <a:sym typeface="Montserrat"/>
              </a:defRPr>
            </a:lvl5pPr>
            <a:lvl6pPr lvl="5" rtl="0" algn="r">
              <a:spcBef>
                <a:spcPts val="0"/>
              </a:spcBef>
              <a:spcAft>
                <a:spcPts val="0"/>
              </a:spcAft>
              <a:buSzPts val="1400"/>
              <a:buFont typeface="Montserrat"/>
              <a:buNone/>
              <a:defRPr>
                <a:latin typeface="Montserrat"/>
                <a:ea typeface="Montserrat"/>
                <a:cs typeface="Montserrat"/>
                <a:sym typeface="Montserrat"/>
              </a:defRPr>
            </a:lvl6pPr>
            <a:lvl7pPr lvl="6" rtl="0" algn="r">
              <a:spcBef>
                <a:spcPts val="0"/>
              </a:spcBef>
              <a:spcAft>
                <a:spcPts val="0"/>
              </a:spcAft>
              <a:buSzPts val="1400"/>
              <a:buFont typeface="Montserrat"/>
              <a:buNone/>
              <a:defRPr>
                <a:latin typeface="Montserrat"/>
                <a:ea typeface="Montserrat"/>
                <a:cs typeface="Montserrat"/>
                <a:sym typeface="Montserrat"/>
              </a:defRPr>
            </a:lvl7pPr>
            <a:lvl8pPr lvl="7" rtl="0" algn="r">
              <a:spcBef>
                <a:spcPts val="0"/>
              </a:spcBef>
              <a:spcAft>
                <a:spcPts val="0"/>
              </a:spcAft>
              <a:buSzPts val="1400"/>
              <a:buFont typeface="Montserrat"/>
              <a:buNone/>
              <a:defRPr>
                <a:latin typeface="Montserrat"/>
                <a:ea typeface="Montserrat"/>
                <a:cs typeface="Montserrat"/>
                <a:sym typeface="Montserrat"/>
              </a:defRPr>
            </a:lvl8pPr>
            <a:lvl9pPr lvl="8" rtl="0" algn="r">
              <a:spcBef>
                <a:spcPts val="0"/>
              </a:spcBef>
              <a:spcAft>
                <a:spcPts val="0"/>
              </a:spcAft>
              <a:buSzPts val="1400"/>
              <a:buFont typeface="Montserrat"/>
              <a:buNone/>
              <a:defRPr>
                <a:latin typeface="Montserrat"/>
                <a:ea typeface="Montserrat"/>
                <a:cs typeface="Montserrat"/>
                <a:sym typeface="Montserrat"/>
              </a:defRPr>
            </a:lvl9pPr>
          </a:lstStyle>
          <a:p/>
        </p:txBody>
      </p:sp>
      <p:sp>
        <p:nvSpPr>
          <p:cNvPr id="265" name="Google Shape;265;p43"/>
          <p:cNvSpPr txBox="1"/>
          <p:nvPr>
            <p:ph type="title"/>
          </p:nvPr>
        </p:nvSpPr>
        <p:spPr>
          <a:xfrm>
            <a:off x="713225" y="868675"/>
            <a:ext cx="7717500" cy="54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Montserrat"/>
              <a:buNone/>
              <a:defRPr b="1" sz="2500"/>
            </a:lvl1pPr>
            <a:lvl2pPr lvl="1" rtl="0" algn="ctr">
              <a:spcBef>
                <a:spcPts val="0"/>
              </a:spcBef>
              <a:spcAft>
                <a:spcPts val="0"/>
              </a:spcAft>
              <a:buSzPts val="2100"/>
              <a:buFont typeface="Montserrat"/>
              <a:buNone/>
              <a:defRPr b="1" sz="2100">
                <a:latin typeface="Montserrat"/>
                <a:ea typeface="Montserrat"/>
                <a:cs typeface="Montserrat"/>
                <a:sym typeface="Montserrat"/>
              </a:defRPr>
            </a:lvl2pPr>
            <a:lvl3pPr lvl="2" rtl="0" algn="ctr">
              <a:spcBef>
                <a:spcPts val="0"/>
              </a:spcBef>
              <a:spcAft>
                <a:spcPts val="0"/>
              </a:spcAft>
              <a:buSzPts val="2100"/>
              <a:buFont typeface="Montserrat"/>
              <a:buNone/>
              <a:defRPr b="1" sz="2100">
                <a:latin typeface="Montserrat"/>
                <a:ea typeface="Montserrat"/>
                <a:cs typeface="Montserrat"/>
                <a:sym typeface="Montserrat"/>
              </a:defRPr>
            </a:lvl3pPr>
            <a:lvl4pPr lvl="3" rtl="0" algn="ctr">
              <a:spcBef>
                <a:spcPts val="0"/>
              </a:spcBef>
              <a:spcAft>
                <a:spcPts val="0"/>
              </a:spcAft>
              <a:buSzPts val="2100"/>
              <a:buFont typeface="Montserrat"/>
              <a:buNone/>
              <a:defRPr b="1" sz="2100">
                <a:latin typeface="Montserrat"/>
                <a:ea typeface="Montserrat"/>
                <a:cs typeface="Montserrat"/>
                <a:sym typeface="Montserrat"/>
              </a:defRPr>
            </a:lvl4pPr>
            <a:lvl5pPr lvl="4" rtl="0" algn="ctr">
              <a:spcBef>
                <a:spcPts val="0"/>
              </a:spcBef>
              <a:spcAft>
                <a:spcPts val="0"/>
              </a:spcAft>
              <a:buSzPts val="2100"/>
              <a:buFont typeface="Montserrat"/>
              <a:buNone/>
              <a:defRPr b="1" sz="2100">
                <a:latin typeface="Montserrat"/>
                <a:ea typeface="Montserrat"/>
                <a:cs typeface="Montserrat"/>
                <a:sym typeface="Montserrat"/>
              </a:defRPr>
            </a:lvl5pPr>
            <a:lvl6pPr lvl="5" rtl="0" algn="ctr">
              <a:spcBef>
                <a:spcPts val="0"/>
              </a:spcBef>
              <a:spcAft>
                <a:spcPts val="0"/>
              </a:spcAft>
              <a:buSzPts val="2100"/>
              <a:buFont typeface="Montserrat"/>
              <a:buNone/>
              <a:defRPr b="1" sz="2100">
                <a:latin typeface="Montserrat"/>
                <a:ea typeface="Montserrat"/>
                <a:cs typeface="Montserrat"/>
                <a:sym typeface="Montserrat"/>
              </a:defRPr>
            </a:lvl6pPr>
            <a:lvl7pPr lvl="6" rtl="0" algn="ctr">
              <a:spcBef>
                <a:spcPts val="0"/>
              </a:spcBef>
              <a:spcAft>
                <a:spcPts val="0"/>
              </a:spcAft>
              <a:buSzPts val="2100"/>
              <a:buFont typeface="Montserrat"/>
              <a:buNone/>
              <a:defRPr b="1" sz="2100">
                <a:latin typeface="Montserrat"/>
                <a:ea typeface="Montserrat"/>
                <a:cs typeface="Montserrat"/>
                <a:sym typeface="Montserrat"/>
              </a:defRPr>
            </a:lvl7pPr>
            <a:lvl8pPr lvl="7" rtl="0" algn="ctr">
              <a:spcBef>
                <a:spcPts val="0"/>
              </a:spcBef>
              <a:spcAft>
                <a:spcPts val="0"/>
              </a:spcAft>
              <a:buSzPts val="2100"/>
              <a:buFont typeface="Montserrat"/>
              <a:buNone/>
              <a:defRPr b="1" sz="2100">
                <a:latin typeface="Montserrat"/>
                <a:ea typeface="Montserrat"/>
                <a:cs typeface="Montserrat"/>
                <a:sym typeface="Montserrat"/>
              </a:defRPr>
            </a:lvl8pPr>
            <a:lvl9pPr lvl="8" rtl="0" algn="ctr">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266" name="Google Shape;266;p43"/>
          <p:cNvSpPr/>
          <p:nvPr/>
        </p:nvSpPr>
        <p:spPr>
          <a:xfrm>
            <a:off x="75" y="0"/>
            <a:ext cx="9144000" cy="57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_1">
    <p:spTree>
      <p:nvGrpSpPr>
        <p:cNvPr id="267" name="Shape 267"/>
        <p:cNvGrpSpPr/>
        <p:nvPr/>
      </p:nvGrpSpPr>
      <p:grpSpPr>
        <a:xfrm>
          <a:off x="0" y="0"/>
          <a:ext cx="0" cy="0"/>
          <a:chOff x="0" y="0"/>
          <a:chExt cx="0" cy="0"/>
        </a:xfrm>
      </p:grpSpPr>
      <p:sp>
        <p:nvSpPr>
          <p:cNvPr id="268" name="Google Shape;268;p44"/>
          <p:cNvSpPr/>
          <p:nvPr/>
        </p:nvSpPr>
        <p:spPr>
          <a:xfrm>
            <a:off x="2275" y="-6400"/>
            <a:ext cx="3230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4"/>
          <p:cNvSpPr/>
          <p:nvPr/>
        </p:nvSpPr>
        <p:spPr>
          <a:xfrm>
            <a:off x="5896500" y="-6400"/>
            <a:ext cx="32475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4"/>
          <p:cNvSpPr/>
          <p:nvPr/>
        </p:nvSpPr>
        <p:spPr>
          <a:xfrm>
            <a:off x="713225" y="539500"/>
            <a:ext cx="7717500" cy="405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4"/>
          <p:cNvSpPr txBox="1"/>
          <p:nvPr>
            <p:ph hasCustomPrompt="1" type="title"/>
          </p:nvPr>
        </p:nvSpPr>
        <p:spPr>
          <a:xfrm>
            <a:off x="1493150" y="2113225"/>
            <a:ext cx="2964000" cy="146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500"/>
              <a:buFont typeface="Playfair Display"/>
              <a:buNone/>
              <a:defRPr sz="10000">
                <a:latin typeface="Playfair Display"/>
                <a:ea typeface="Playfair Display"/>
                <a:cs typeface="Playfair Display"/>
                <a:sym typeface="Playfair Display"/>
              </a:defRPr>
            </a:lvl1pPr>
            <a:lvl2pPr lvl="1" rtl="0" algn="ctr">
              <a:spcBef>
                <a:spcPts val="0"/>
              </a:spcBef>
              <a:spcAft>
                <a:spcPts val="0"/>
              </a:spcAft>
              <a:buSzPts val="7500"/>
              <a:buFont typeface="Playfair Display"/>
              <a:buNone/>
              <a:defRPr sz="7500">
                <a:latin typeface="Playfair Display"/>
                <a:ea typeface="Playfair Display"/>
                <a:cs typeface="Playfair Display"/>
                <a:sym typeface="Playfair Display"/>
              </a:defRPr>
            </a:lvl2pPr>
            <a:lvl3pPr lvl="2" rtl="0" algn="ctr">
              <a:spcBef>
                <a:spcPts val="0"/>
              </a:spcBef>
              <a:spcAft>
                <a:spcPts val="0"/>
              </a:spcAft>
              <a:buSzPts val="7500"/>
              <a:buFont typeface="Playfair Display"/>
              <a:buNone/>
              <a:defRPr sz="7500">
                <a:latin typeface="Playfair Display"/>
                <a:ea typeface="Playfair Display"/>
                <a:cs typeface="Playfair Display"/>
                <a:sym typeface="Playfair Display"/>
              </a:defRPr>
            </a:lvl3pPr>
            <a:lvl4pPr lvl="3" rtl="0" algn="ctr">
              <a:spcBef>
                <a:spcPts val="0"/>
              </a:spcBef>
              <a:spcAft>
                <a:spcPts val="0"/>
              </a:spcAft>
              <a:buSzPts val="7500"/>
              <a:buFont typeface="Playfair Display"/>
              <a:buNone/>
              <a:defRPr sz="7500">
                <a:latin typeface="Playfair Display"/>
                <a:ea typeface="Playfair Display"/>
                <a:cs typeface="Playfair Display"/>
                <a:sym typeface="Playfair Display"/>
              </a:defRPr>
            </a:lvl4pPr>
            <a:lvl5pPr lvl="4" rtl="0" algn="ctr">
              <a:spcBef>
                <a:spcPts val="0"/>
              </a:spcBef>
              <a:spcAft>
                <a:spcPts val="0"/>
              </a:spcAft>
              <a:buSzPts val="7500"/>
              <a:buFont typeface="Playfair Display"/>
              <a:buNone/>
              <a:defRPr sz="7500">
                <a:latin typeface="Playfair Display"/>
                <a:ea typeface="Playfair Display"/>
                <a:cs typeface="Playfair Display"/>
                <a:sym typeface="Playfair Display"/>
              </a:defRPr>
            </a:lvl5pPr>
            <a:lvl6pPr lvl="5" rtl="0" algn="ctr">
              <a:spcBef>
                <a:spcPts val="0"/>
              </a:spcBef>
              <a:spcAft>
                <a:spcPts val="0"/>
              </a:spcAft>
              <a:buSzPts val="7500"/>
              <a:buFont typeface="Playfair Display"/>
              <a:buNone/>
              <a:defRPr sz="7500">
                <a:latin typeface="Playfair Display"/>
                <a:ea typeface="Playfair Display"/>
                <a:cs typeface="Playfair Display"/>
                <a:sym typeface="Playfair Display"/>
              </a:defRPr>
            </a:lvl6pPr>
            <a:lvl7pPr lvl="6" rtl="0" algn="ctr">
              <a:spcBef>
                <a:spcPts val="0"/>
              </a:spcBef>
              <a:spcAft>
                <a:spcPts val="0"/>
              </a:spcAft>
              <a:buSzPts val="7500"/>
              <a:buFont typeface="Playfair Display"/>
              <a:buNone/>
              <a:defRPr sz="7500">
                <a:latin typeface="Playfair Display"/>
                <a:ea typeface="Playfair Display"/>
                <a:cs typeface="Playfair Display"/>
                <a:sym typeface="Playfair Display"/>
              </a:defRPr>
            </a:lvl7pPr>
            <a:lvl8pPr lvl="7" rtl="0" algn="ctr">
              <a:spcBef>
                <a:spcPts val="0"/>
              </a:spcBef>
              <a:spcAft>
                <a:spcPts val="0"/>
              </a:spcAft>
              <a:buSzPts val="7500"/>
              <a:buFont typeface="Playfair Display"/>
              <a:buNone/>
              <a:defRPr sz="7500">
                <a:latin typeface="Playfair Display"/>
                <a:ea typeface="Playfair Display"/>
                <a:cs typeface="Playfair Display"/>
                <a:sym typeface="Playfair Display"/>
              </a:defRPr>
            </a:lvl8pPr>
            <a:lvl9pPr lvl="8" rtl="0" algn="ctr">
              <a:spcBef>
                <a:spcPts val="0"/>
              </a:spcBef>
              <a:spcAft>
                <a:spcPts val="0"/>
              </a:spcAft>
              <a:buSzPts val="7500"/>
              <a:buFont typeface="Playfair Display"/>
              <a:buNone/>
              <a:defRPr sz="7500">
                <a:latin typeface="Playfair Display"/>
                <a:ea typeface="Playfair Display"/>
                <a:cs typeface="Playfair Display"/>
                <a:sym typeface="Playfair Display"/>
              </a:defRPr>
            </a:lvl9pPr>
          </a:lstStyle>
          <a:p>
            <a:r>
              <a:t>xx%</a:t>
            </a:r>
          </a:p>
        </p:txBody>
      </p:sp>
      <p:sp>
        <p:nvSpPr>
          <p:cNvPr id="272" name="Google Shape;272;p44"/>
          <p:cNvSpPr txBox="1"/>
          <p:nvPr>
            <p:ph idx="1" type="subTitle"/>
          </p:nvPr>
        </p:nvSpPr>
        <p:spPr>
          <a:xfrm>
            <a:off x="1493300" y="3521975"/>
            <a:ext cx="2964000" cy="53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3" name="Google Shape;273;p44"/>
          <p:cNvSpPr txBox="1"/>
          <p:nvPr>
            <p:ph hasCustomPrompt="1" idx="2" type="title"/>
          </p:nvPr>
        </p:nvSpPr>
        <p:spPr>
          <a:xfrm>
            <a:off x="4686675" y="2113225"/>
            <a:ext cx="2964000" cy="146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500"/>
              <a:buFont typeface="Playfair Display"/>
              <a:buNone/>
              <a:defRPr sz="10000">
                <a:latin typeface="Playfair Display"/>
                <a:ea typeface="Playfair Display"/>
                <a:cs typeface="Playfair Display"/>
                <a:sym typeface="Playfair Display"/>
              </a:defRPr>
            </a:lvl1pPr>
            <a:lvl2pPr lvl="1" rtl="0" algn="ctr">
              <a:spcBef>
                <a:spcPts val="0"/>
              </a:spcBef>
              <a:spcAft>
                <a:spcPts val="0"/>
              </a:spcAft>
              <a:buSzPts val="7500"/>
              <a:buFont typeface="Playfair Display"/>
              <a:buNone/>
              <a:defRPr sz="7500">
                <a:latin typeface="Playfair Display"/>
                <a:ea typeface="Playfair Display"/>
                <a:cs typeface="Playfair Display"/>
                <a:sym typeface="Playfair Display"/>
              </a:defRPr>
            </a:lvl2pPr>
            <a:lvl3pPr lvl="2" rtl="0" algn="ctr">
              <a:spcBef>
                <a:spcPts val="0"/>
              </a:spcBef>
              <a:spcAft>
                <a:spcPts val="0"/>
              </a:spcAft>
              <a:buSzPts val="7500"/>
              <a:buFont typeface="Playfair Display"/>
              <a:buNone/>
              <a:defRPr sz="7500">
                <a:latin typeface="Playfair Display"/>
                <a:ea typeface="Playfair Display"/>
                <a:cs typeface="Playfair Display"/>
                <a:sym typeface="Playfair Display"/>
              </a:defRPr>
            </a:lvl3pPr>
            <a:lvl4pPr lvl="3" rtl="0" algn="ctr">
              <a:spcBef>
                <a:spcPts val="0"/>
              </a:spcBef>
              <a:spcAft>
                <a:spcPts val="0"/>
              </a:spcAft>
              <a:buSzPts val="7500"/>
              <a:buFont typeface="Playfair Display"/>
              <a:buNone/>
              <a:defRPr sz="7500">
                <a:latin typeface="Playfair Display"/>
                <a:ea typeface="Playfair Display"/>
                <a:cs typeface="Playfair Display"/>
                <a:sym typeface="Playfair Display"/>
              </a:defRPr>
            </a:lvl4pPr>
            <a:lvl5pPr lvl="4" rtl="0" algn="ctr">
              <a:spcBef>
                <a:spcPts val="0"/>
              </a:spcBef>
              <a:spcAft>
                <a:spcPts val="0"/>
              </a:spcAft>
              <a:buSzPts val="7500"/>
              <a:buFont typeface="Playfair Display"/>
              <a:buNone/>
              <a:defRPr sz="7500">
                <a:latin typeface="Playfair Display"/>
                <a:ea typeface="Playfair Display"/>
                <a:cs typeface="Playfair Display"/>
                <a:sym typeface="Playfair Display"/>
              </a:defRPr>
            </a:lvl5pPr>
            <a:lvl6pPr lvl="5" rtl="0" algn="ctr">
              <a:spcBef>
                <a:spcPts val="0"/>
              </a:spcBef>
              <a:spcAft>
                <a:spcPts val="0"/>
              </a:spcAft>
              <a:buSzPts val="7500"/>
              <a:buFont typeface="Playfair Display"/>
              <a:buNone/>
              <a:defRPr sz="7500">
                <a:latin typeface="Playfair Display"/>
                <a:ea typeface="Playfair Display"/>
                <a:cs typeface="Playfair Display"/>
                <a:sym typeface="Playfair Display"/>
              </a:defRPr>
            </a:lvl6pPr>
            <a:lvl7pPr lvl="6" rtl="0" algn="ctr">
              <a:spcBef>
                <a:spcPts val="0"/>
              </a:spcBef>
              <a:spcAft>
                <a:spcPts val="0"/>
              </a:spcAft>
              <a:buSzPts val="7500"/>
              <a:buFont typeface="Playfair Display"/>
              <a:buNone/>
              <a:defRPr sz="7500">
                <a:latin typeface="Playfair Display"/>
                <a:ea typeface="Playfair Display"/>
                <a:cs typeface="Playfair Display"/>
                <a:sym typeface="Playfair Display"/>
              </a:defRPr>
            </a:lvl7pPr>
            <a:lvl8pPr lvl="7" rtl="0" algn="ctr">
              <a:spcBef>
                <a:spcPts val="0"/>
              </a:spcBef>
              <a:spcAft>
                <a:spcPts val="0"/>
              </a:spcAft>
              <a:buSzPts val="7500"/>
              <a:buFont typeface="Playfair Display"/>
              <a:buNone/>
              <a:defRPr sz="7500">
                <a:latin typeface="Playfair Display"/>
                <a:ea typeface="Playfair Display"/>
                <a:cs typeface="Playfair Display"/>
                <a:sym typeface="Playfair Display"/>
              </a:defRPr>
            </a:lvl8pPr>
            <a:lvl9pPr lvl="8" rtl="0" algn="ctr">
              <a:spcBef>
                <a:spcPts val="0"/>
              </a:spcBef>
              <a:spcAft>
                <a:spcPts val="0"/>
              </a:spcAft>
              <a:buSzPts val="7500"/>
              <a:buFont typeface="Playfair Display"/>
              <a:buNone/>
              <a:defRPr sz="7500">
                <a:latin typeface="Playfair Display"/>
                <a:ea typeface="Playfair Display"/>
                <a:cs typeface="Playfair Display"/>
                <a:sym typeface="Playfair Display"/>
              </a:defRPr>
            </a:lvl9pPr>
          </a:lstStyle>
          <a:p>
            <a:r>
              <a:t>xx%</a:t>
            </a:r>
          </a:p>
        </p:txBody>
      </p:sp>
      <p:sp>
        <p:nvSpPr>
          <p:cNvPr id="274" name="Google Shape;274;p44"/>
          <p:cNvSpPr txBox="1"/>
          <p:nvPr>
            <p:ph idx="3" type="subTitle"/>
          </p:nvPr>
        </p:nvSpPr>
        <p:spPr>
          <a:xfrm>
            <a:off x="4686825" y="3521975"/>
            <a:ext cx="2964000" cy="53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5" name="Google Shape;275;p44"/>
          <p:cNvSpPr txBox="1"/>
          <p:nvPr>
            <p:ph idx="4" type="title"/>
          </p:nvPr>
        </p:nvSpPr>
        <p:spPr>
          <a:xfrm>
            <a:off x="713225" y="868675"/>
            <a:ext cx="7717500" cy="54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rtl="0" algn="ctr">
              <a:spcBef>
                <a:spcPts val="0"/>
              </a:spcBef>
              <a:spcAft>
                <a:spcPts val="0"/>
              </a:spcAft>
              <a:buSzPts val="2100"/>
              <a:buFont typeface="Montserrat"/>
              <a:buNone/>
              <a:defRPr b="1" sz="2100">
                <a:latin typeface="Montserrat"/>
                <a:ea typeface="Montserrat"/>
                <a:cs typeface="Montserrat"/>
                <a:sym typeface="Montserrat"/>
              </a:defRPr>
            </a:lvl2pPr>
            <a:lvl3pPr lvl="2" rtl="0" algn="ctr">
              <a:spcBef>
                <a:spcPts val="0"/>
              </a:spcBef>
              <a:spcAft>
                <a:spcPts val="0"/>
              </a:spcAft>
              <a:buSzPts val="2100"/>
              <a:buFont typeface="Montserrat"/>
              <a:buNone/>
              <a:defRPr b="1" sz="2100">
                <a:latin typeface="Montserrat"/>
                <a:ea typeface="Montserrat"/>
                <a:cs typeface="Montserrat"/>
                <a:sym typeface="Montserrat"/>
              </a:defRPr>
            </a:lvl3pPr>
            <a:lvl4pPr lvl="3" rtl="0" algn="ctr">
              <a:spcBef>
                <a:spcPts val="0"/>
              </a:spcBef>
              <a:spcAft>
                <a:spcPts val="0"/>
              </a:spcAft>
              <a:buSzPts val="2100"/>
              <a:buFont typeface="Montserrat"/>
              <a:buNone/>
              <a:defRPr b="1" sz="2100">
                <a:latin typeface="Montserrat"/>
                <a:ea typeface="Montserrat"/>
                <a:cs typeface="Montserrat"/>
                <a:sym typeface="Montserrat"/>
              </a:defRPr>
            </a:lvl4pPr>
            <a:lvl5pPr lvl="4" rtl="0" algn="ctr">
              <a:spcBef>
                <a:spcPts val="0"/>
              </a:spcBef>
              <a:spcAft>
                <a:spcPts val="0"/>
              </a:spcAft>
              <a:buSzPts val="2100"/>
              <a:buFont typeface="Montserrat"/>
              <a:buNone/>
              <a:defRPr b="1" sz="2100">
                <a:latin typeface="Montserrat"/>
                <a:ea typeface="Montserrat"/>
                <a:cs typeface="Montserrat"/>
                <a:sym typeface="Montserrat"/>
              </a:defRPr>
            </a:lvl5pPr>
            <a:lvl6pPr lvl="5" rtl="0" algn="ctr">
              <a:spcBef>
                <a:spcPts val="0"/>
              </a:spcBef>
              <a:spcAft>
                <a:spcPts val="0"/>
              </a:spcAft>
              <a:buSzPts val="2100"/>
              <a:buFont typeface="Montserrat"/>
              <a:buNone/>
              <a:defRPr b="1" sz="2100">
                <a:latin typeface="Montserrat"/>
                <a:ea typeface="Montserrat"/>
                <a:cs typeface="Montserrat"/>
                <a:sym typeface="Montserrat"/>
              </a:defRPr>
            </a:lvl6pPr>
            <a:lvl7pPr lvl="6" rtl="0" algn="ctr">
              <a:spcBef>
                <a:spcPts val="0"/>
              </a:spcBef>
              <a:spcAft>
                <a:spcPts val="0"/>
              </a:spcAft>
              <a:buSzPts val="2100"/>
              <a:buFont typeface="Montserrat"/>
              <a:buNone/>
              <a:defRPr b="1" sz="2100">
                <a:latin typeface="Montserrat"/>
                <a:ea typeface="Montserrat"/>
                <a:cs typeface="Montserrat"/>
                <a:sym typeface="Montserrat"/>
              </a:defRPr>
            </a:lvl7pPr>
            <a:lvl8pPr lvl="7" rtl="0" algn="ctr">
              <a:spcBef>
                <a:spcPts val="0"/>
              </a:spcBef>
              <a:spcAft>
                <a:spcPts val="0"/>
              </a:spcAft>
              <a:buSzPts val="2100"/>
              <a:buFont typeface="Montserrat"/>
              <a:buNone/>
              <a:defRPr b="1" sz="2100">
                <a:latin typeface="Montserrat"/>
                <a:ea typeface="Montserrat"/>
                <a:cs typeface="Montserrat"/>
                <a:sym typeface="Montserrat"/>
              </a:defRPr>
            </a:lvl8pPr>
            <a:lvl9pPr lvl="8" rtl="0" algn="ctr">
              <a:spcBef>
                <a:spcPts val="0"/>
              </a:spcBef>
              <a:spcAft>
                <a:spcPts val="0"/>
              </a:spcAft>
              <a:buSzPts val="2100"/>
              <a:buFont typeface="Montserrat"/>
              <a:buNone/>
              <a:defRPr b="1" sz="2100">
                <a:latin typeface="Montserrat"/>
                <a:ea typeface="Montserrat"/>
                <a:cs typeface="Montserrat"/>
                <a:sym typeface="Montserrat"/>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7_1">
    <p:spTree>
      <p:nvGrpSpPr>
        <p:cNvPr id="276" name="Shape 276"/>
        <p:cNvGrpSpPr/>
        <p:nvPr/>
      </p:nvGrpSpPr>
      <p:grpSpPr>
        <a:xfrm>
          <a:off x="0" y="0"/>
          <a:ext cx="0" cy="0"/>
          <a:chOff x="0" y="0"/>
          <a:chExt cx="0" cy="0"/>
        </a:xfrm>
      </p:grpSpPr>
      <p:sp>
        <p:nvSpPr>
          <p:cNvPr id="277" name="Google Shape;277;p45"/>
          <p:cNvSpPr txBox="1"/>
          <p:nvPr>
            <p:ph idx="1" type="subTitle"/>
          </p:nvPr>
        </p:nvSpPr>
        <p:spPr>
          <a:xfrm>
            <a:off x="2088025" y="1318738"/>
            <a:ext cx="3904500" cy="354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278" name="Google Shape;278;p45"/>
          <p:cNvSpPr txBox="1"/>
          <p:nvPr>
            <p:ph idx="2" type="subTitle"/>
          </p:nvPr>
        </p:nvSpPr>
        <p:spPr>
          <a:xfrm>
            <a:off x="3002425" y="2753213"/>
            <a:ext cx="3904500" cy="354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279" name="Google Shape;279;p45"/>
          <p:cNvSpPr txBox="1"/>
          <p:nvPr>
            <p:ph idx="3" type="subTitle"/>
          </p:nvPr>
        </p:nvSpPr>
        <p:spPr>
          <a:xfrm>
            <a:off x="3916825" y="4187675"/>
            <a:ext cx="3904500" cy="354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280" name="Google Shape;280;p45"/>
          <p:cNvSpPr/>
          <p:nvPr/>
        </p:nvSpPr>
        <p:spPr>
          <a:xfrm>
            <a:off x="0" y="0"/>
            <a:ext cx="1593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5"/>
          <p:cNvSpPr txBox="1"/>
          <p:nvPr>
            <p:ph hasCustomPrompt="1" type="title"/>
          </p:nvPr>
        </p:nvSpPr>
        <p:spPr>
          <a:xfrm>
            <a:off x="2088025" y="601525"/>
            <a:ext cx="3904500" cy="7173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1pPr>
            <a:lvl2pPr lvl="1"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2pPr>
            <a:lvl3pPr lvl="2"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3pPr>
            <a:lvl4pPr lvl="3"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4pPr>
            <a:lvl5pPr lvl="4"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5pPr>
            <a:lvl6pPr lvl="5"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6pPr>
            <a:lvl7pPr lvl="6"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7pPr>
            <a:lvl8pPr lvl="7"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8pPr>
            <a:lvl9pPr lvl="8"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9pPr>
          </a:lstStyle>
          <a:p>
            <a:r>
              <a:t>xx%</a:t>
            </a:r>
          </a:p>
        </p:txBody>
      </p:sp>
      <p:sp>
        <p:nvSpPr>
          <p:cNvPr id="282" name="Google Shape;282;p45"/>
          <p:cNvSpPr txBox="1"/>
          <p:nvPr>
            <p:ph hasCustomPrompt="1" idx="4" type="title"/>
          </p:nvPr>
        </p:nvSpPr>
        <p:spPr>
          <a:xfrm>
            <a:off x="3002425" y="2035913"/>
            <a:ext cx="3904500" cy="7173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1pPr>
            <a:lvl2pPr lvl="1"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2pPr>
            <a:lvl3pPr lvl="2"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3pPr>
            <a:lvl4pPr lvl="3"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4pPr>
            <a:lvl5pPr lvl="4"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5pPr>
            <a:lvl6pPr lvl="5"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6pPr>
            <a:lvl7pPr lvl="6"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7pPr>
            <a:lvl8pPr lvl="7"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8pPr>
            <a:lvl9pPr lvl="8"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9pPr>
          </a:lstStyle>
          <a:p>
            <a:r>
              <a:t>xx%</a:t>
            </a:r>
          </a:p>
        </p:txBody>
      </p:sp>
      <p:sp>
        <p:nvSpPr>
          <p:cNvPr id="283" name="Google Shape;283;p45"/>
          <p:cNvSpPr txBox="1"/>
          <p:nvPr>
            <p:ph hasCustomPrompt="1" idx="5" type="title"/>
          </p:nvPr>
        </p:nvSpPr>
        <p:spPr>
          <a:xfrm>
            <a:off x="3916825" y="3470375"/>
            <a:ext cx="3904500" cy="7173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1pPr>
            <a:lvl2pPr lvl="1"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2pPr>
            <a:lvl3pPr lvl="2"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3pPr>
            <a:lvl4pPr lvl="3"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4pPr>
            <a:lvl5pPr lvl="4"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5pPr>
            <a:lvl6pPr lvl="5"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6pPr>
            <a:lvl7pPr lvl="6"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7pPr>
            <a:lvl8pPr lvl="7"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8pPr>
            <a:lvl9pPr lvl="8" rtl="0" algn="l">
              <a:spcBef>
                <a:spcPts val="0"/>
              </a:spcBef>
              <a:spcAft>
                <a:spcPts val="0"/>
              </a:spcAft>
              <a:buClr>
                <a:schemeClr val="dk2"/>
              </a:buClr>
              <a:buSzPts val="4500"/>
              <a:buFont typeface="Playfair Display"/>
              <a:buNone/>
              <a:defRPr sz="4500">
                <a:solidFill>
                  <a:schemeClr val="dk2"/>
                </a:solidFill>
                <a:latin typeface="Playfair Display"/>
                <a:ea typeface="Playfair Display"/>
                <a:cs typeface="Playfair Display"/>
                <a:sym typeface="Playfair Display"/>
              </a:defRPr>
            </a:lvl9pPr>
          </a:lstStyle>
          <a:p>
            <a:r>
              <a:t>xx%</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7_1">
    <p:spTree>
      <p:nvGrpSpPr>
        <p:cNvPr id="284" name="Shape 284"/>
        <p:cNvGrpSpPr/>
        <p:nvPr/>
      </p:nvGrpSpPr>
      <p:grpSpPr>
        <a:xfrm>
          <a:off x="0" y="0"/>
          <a:ext cx="0" cy="0"/>
          <a:chOff x="0" y="0"/>
          <a:chExt cx="0" cy="0"/>
        </a:xfrm>
      </p:grpSpPr>
      <p:sp>
        <p:nvSpPr>
          <p:cNvPr id="285" name="Google Shape;285;p46"/>
          <p:cNvSpPr/>
          <p:nvPr/>
        </p:nvSpPr>
        <p:spPr>
          <a:xfrm>
            <a:off x="3233275" y="0"/>
            <a:ext cx="59106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6"/>
          <p:cNvSpPr/>
          <p:nvPr/>
        </p:nvSpPr>
        <p:spPr>
          <a:xfrm>
            <a:off x="0" y="571500"/>
            <a:ext cx="6522300" cy="4000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6"/>
          <p:cNvSpPr txBox="1"/>
          <p:nvPr>
            <p:ph hasCustomPrompt="1" type="title"/>
          </p:nvPr>
        </p:nvSpPr>
        <p:spPr>
          <a:xfrm>
            <a:off x="713225" y="1739563"/>
            <a:ext cx="5465400" cy="1258200"/>
          </a:xfrm>
          <a:prstGeom prst="rect">
            <a:avLst/>
          </a:prstGeom>
        </p:spPr>
        <p:txBody>
          <a:bodyPr anchorCtr="0" anchor="b" bIns="91425" lIns="91425" spcFirstLastPara="1" rIns="91425" wrap="square" tIns="91425">
            <a:noAutofit/>
          </a:bodyPr>
          <a:lstStyle>
            <a:lvl1pPr lvl="0" rtl="0">
              <a:spcBef>
                <a:spcPts val="0"/>
              </a:spcBef>
              <a:spcAft>
                <a:spcPts val="0"/>
              </a:spcAft>
              <a:buSzPts val="7500"/>
              <a:buFont typeface="Playfair Display"/>
              <a:buNone/>
              <a:defRPr sz="7500">
                <a:latin typeface="Playfair Display"/>
                <a:ea typeface="Playfair Display"/>
                <a:cs typeface="Playfair Display"/>
                <a:sym typeface="Playfair Display"/>
              </a:defRPr>
            </a:lvl1pPr>
            <a:lvl2pPr lvl="1" rtl="0">
              <a:spcBef>
                <a:spcPts val="0"/>
              </a:spcBef>
              <a:spcAft>
                <a:spcPts val="0"/>
              </a:spcAft>
              <a:buSzPts val="7500"/>
              <a:buFont typeface="Playfair Display"/>
              <a:buNone/>
              <a:defRPr sz="7500">
                <a:latin typeface="Playfair Display"/>
                <a:ea typeface="Playfair Display"/>
                <a:cs typeface="Playfair Display"/>
                <a:sym typeface="Playfair Display"/>
              </a:defRPr>
            </a:lvl2pPr>
            <a:lvl3pPr lvl="2" rtl="0">
              <a:spcBef>
                <a:spcPts val="0"/>
              </a:spcBef>
              <a:spcAft>
                <a:spcPts val="0"/>
              </a:spcAft>
              <a:buSzPts val="7500"/>
              <a:buFont typeface="Playfair Display"/>
              <a:buNone/>
              <a:defRPr sz="7500">
                <a:latin typeface="Playfair Display"/>
                <a:ea typeface="Playfair Display"/>
                <a:cs typeface="Playfair Display"/>
                <a:sym typeface="Playfair Display"/>
              </a:defRPr>
            </a:lvl3pPr>
            <a:lvl4pPr lvl="3" rtl="0">
              <a:spcBef>
                <a:spcPts val="0"/>
              </a:spcBef>
              <a:spcAft>
                <a:spcPts val="0"/>
              </a:spcAft>
              <a:buSzPts val="7500"/>
              <a:buFont typeface="Playfair Display"/>
              <a:buNone/>
              <a:defRPr sz="7500">
                <a:latin typeface="Playfair Display"/>
                <a:ea typeface="Playfair Display"/>
                <a:cs typeface="Playfair Display"/>
                <a:sym typeface="Playfair Display"/>
              </a:defRPr>
            </a:lvl4pPr>
            <a:lvl5pPr lvl="4" rtl="0">
              <a:spcBef>
                <a:spcPts val="0"/>
              </a:spcBef>
              <a:spcAft>
                <a:spcPts val="0"/>
              </a:spcAft>
              <a:buSzPts val="7500"/>
              <a:buFont typeface="Playfair Display"/>
              <a:buNone/>
              <a:defRPr sz="7500">
                <a:latin typeface="Playfair Display"/>
                <a:ea typeface="Playfair Display"/>
                <a:cs typeface="Playfair Display"/>
                <a:sym typeface="Playfair Display"/>
              </a:defRPr>
            </a:lvl5pPr>
            <a:lvl6pPr lvl="5" rtl="0">
              <a:spcBef>
                <a:spcPts val="0"/>
              </a:spcBef>
              <a:spcAft>
                <a:spcPts val="0"/>
              </a:spcAft>
              <a:buSzPts val="7500"/>
              <a:buFont typeface="Playfair Display"/>
              <a:buNone/>
              <a:defRPr sz="7500">
                <a:latin typeface="Playfair Display"/>
                <a:ea typeface="Playfair Display"/>
                <a:cs typeface="Playfair Display"/>
                <a:sym typeface="Playfair Display"/>
              </a:defRPr>
            </a:lvl6pPr>
            <a:lvl7pPr lvl="6" rtl="0">
              <a:spcBef>
                <a:spcPts val="0"/>
              </a:spcBef>
              <a:spcAft>
                <a:spcPts val="0"/>
              </a:spcAft>
              <a:buSzPts val="7500"/>
              <a:buFont typeface="Playfair Display"/>
              <a:buNone/>
              <a:defRPr sz="7500">
                <a:latin typeface="Playfair Display"/>
                <a:ea typeface="Playfair Display"/>
                <a:cs typeface="Playfair Display"/>
                <a:sym typeface="Playfair Display"/>
              </a:defRPr>
            </a:lvl7pPr>
            <a:lvl8pPr lvl="7" rtl="0">
              <a:spcBef>
                <a:spcPts val="0"/>
              </a:spcBef>
              <a:spcAft>
                <a:spcPts val="0"/>
              </a:spcAft>
              <a:buSzPts val="7500"/>
              <a:buFont typeface="Playfair Display"/>
              <a:buNone/>
              <a:defRPr sz="7500">
                <a:latin typeface="Playfair Display"/>
                <a:ea typeface="Playfair Display"/>
                <a:cs typeface="Playfair Display"/>
                <a:sym typeface="Playfair Display"/>
              </a:defRPr>
            </a:lvl8pPr>
            <a:lvl9pPr lvl="8" rtl="0">
              <a:spcBef>
                <a:spcPts val="0"/>
              </a:spcBef>
              <a:spcAft>
                <a:spcPts val="0"/>
              </a:spcAft>
              <a:buSzPts val="7500"/>
              <a:buFont typeface="Playfair Display"/>
              <a:buNone/>
              <a:defRPr sz="7500">
                <a:latin typeface="Playfair Display"/>
                <a:ea typeface="Playfair Display"/>
                <a:cs typeface="Playfair Display"/>
                <a:sym typeface="Playfair Display"/>
              </a:defRPr>
            </a:lvl9pPr>
          </a:lstStyle>
          <a:p>
            <a:r>
              <a:t>xx%</a:t>
            </a:r>
          </a:p>
        </p:txBody>
      </p:sp>
      <p:sp>
        <p:nvSpPr>
          <p:cNvPr id="288" name="Google Shape;288;p46"/>
          <p:cNvSpPr txBox="1"/>
          <p:nvPr>
            <p:ph idx="1" type="subTitle"/>
          </p:nvPr>
        </p:nvSpPr>
        <p:spPr>
          <a:xfrm>
            <a:off x="1366225" y="2997688"/>
            <a:ext cx="4159500" cy="40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Montserrat"/>
              <a:buNone/>
              <a:defRPr sz="1400">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20_1">
    <p:spTree>
      <p:nvGrpSpPr>
        <p:cNvPr id="289" name="Shape 289"/>
        <p:cNvGrpSpPr/>
        <p:nvPr/>
      </p:nvGrpSpPr>
      <p:grpSpPr>
        <a:xfrm>
          <a:off x="0" y="0"/>
          <a:ext cx="0" cy="0"/>
          <a:chOff x="0" y="0"/>
          <a:chExt cx="0" cy="0"/>
        </a:xfrm>
      </p:grpSpPr>
      <p:sp>
        <p:nvSpPr>
          <p:cNvPr id="290" name="Google Shape;290;p47"/>
          <p:cNvSpPr txBox="1"/>
          <p:nvPr>
            <p:ph idx="1" type="subTitle"/>
          </p:nvPr>
        </p:nvSpPr>
        <p:spPr>
          <a:xfrm>
            <a:off x="5872226" y="1130950"/>
            <a:ext cx="2558700" cy="64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291" name="Google Shape;291;p47"/>
          <p:cNvSpPr txBox="1"/>
          <p:nvPr>
            <p:ph idx="2" type="subTitle"/>
          </p:nvPr>
        </p:nvSpPr>
        <p:spPr>
          <a:xfrm>
            <a:off x="5872226" y="3701950"/>
            <a:ext cx="2558700" cy="64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292" name="Google Shape;292;p47"/>
          <p:cNvSpPr txBox="1"/>
          <p:nvPr>
            <p:ph idx="3" type="subTitle"/>
          </p:nvPr>
        </p:nvSpPr>
        <p:spPr>
          <a:xfrm>
            <a:off x="5872226" y="2416450"/>
            <a:ext cx="2558700" cy="64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293" name="Google Shape;293;p47"/>
          <p:cNvSpPr txBox="1"/>
          <p:nvPr>
            <p:ph hasCustomPrompt="1" type="title"/>
          </p:nvPr>
        </p:nvSpPr>
        <p:spPr>
          <a:xfrm>
            <a:off x="3421825" y="571500"/>
            <a:ext cx="2316000" cy="1429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1pPr>
            <a:lvl2pPr lvl="1"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2pPr>
            <a:lvl3pPr lvl="2"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3pPr>
            <a:lvl4pPr lvl="3"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4pPr>
            <a:lvl5pPr lvl="4"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5pPr>
            <a:lvl6pPr lvl="5"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6pPr>
            <a:lvl7pPr lvl="6"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7pPr>
            <a:lvl8pPr lvl="7"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8pPr>
            <a:lvl9pPr lvl="8"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9pPr>
          </a:lstStyle>
          <a:p>
            <a:r>
              <a:t>xx%</a:t>
            </a:r>
          </a:p>
        </p:txBody>
      </p:sp>
      <p:sp>
        <p:nvSpPr>
          <p:cNvPr id="294" name="Google Shape;294;p47"/>
          <p:cNvSpPr txBox="1"/>
          <p:nvPr>
            <p:ph hasCustomPrompt="1" idx="4" type="title"/>
          </p:nvPr>
        </p:nvSpPr>
        <p:spPr>
          <a:xfrm>
            <a:off x="3421825" y="1857000"/>
            <a:ext cx="2316000" cy="1429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1pPr>
            <a:lvl2pPr lvl="1"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2pPr>
            <a:lvl3pPr lvl="2"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3pPr>
            <a:lvl4pPr lvl="3"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4pPr>
            <a:lvl5pPr lvl="4"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5pPr>
            <a:lvl6pPr lvl="5"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6pPr>
            <a:lvl7pPr lvl="6"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7pPr>
            <a:lvl8pPr lvl="7"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8pPr>
            <a:lvl9pPr lvl="8"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9pPr>
          </a:lstStyle>
          <a:p>
            <a:r>
              <a:t>xx%</a:t>
            </a:r>
          </a:p>
        </p:txBody>
      </p:sp>
      <p:sp>
        <p:nvSpPr>
          <p:cNvPr id="295" name="Google Shape;295;p47"/>
          <p:cNvSpPr txBox="1"/>
          <p:nvPr>
            <p:ph hasCustomPrompt="1" idx="5" type="title"/>
          </p:nvPr>
        </p:nvSpPr>
        <p:spPr>
          <a:xfrm>
            <a:off x="3421825" y="3142500"/>
            <a:ext cx="2316000" cy="1429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1pPr>
            <a:lvl2pPr lvl="1"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2pPr>
            <a:lvl3pPr lvl="2"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3pPr>
            <a:lvl4pPr lvl="3"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4pPr>
            <a:lvl5pPr lvl="4"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5pPr>
            <a:lvl6pPr lvl="5"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6pPr>
            <a:lvl7pPr lvl="6"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7pPr>
            <a:lvl8pPr lvl="7"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8pPr>
            <a:lvl9pPr lvl="8"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9pPr>
          </a:lstStyle>
          <a:p>
            <a:r>
              <a:t>xx%</a:t>
            </a:r>
          </a:p>
        </p:txBody>
      </p:sp>
      <p:sp>
        <p:nvSpPr>
          <p:cNvPr id="296" name="Google Shape;296;p47"/>
          <p:cNvSpPr/>
          <p:nvPr/>
        </p:nvSpPr>
        <p:spPr>
          <a:xfrm>
            <a:off x="-9100" y="0"/>
            <a:ext cx="3242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4">
  <p:cSld name="TITLE_AND_TWO_COLUMNS_1">
    <p:spTree>
      <p:nvGrpSpPr>
        <p:cNvPr id="297" name="Shape 297"/>
        <p:cNvGrpSpPr/>
        <p:nvPr/>
      </p:nvGrpSpPr>
      <p:grpSpPr>
        <a:xfrm>
          <a:off x="0" y="0"/>
          <a:ext cx="0" cy="0"/>
          <a:chOff x="0" y="0"/>
          <a:chExt cx="0" cy="0"/>
        </a:xfrm>
      </p:grpSpPr>
      <p:sp>
        <p:nvSpPr>
          <p:cNvPr id="298" name="Google Shape;298;p48"/>
          <p:cNvSpPr/>
          <p:nvPr/>
        </p:nvSpPr>
        <p:spPr>
          <a:xfrm>
            <a:off x="0" y="-22125"/>
            <a:ext cx="9162000" cy="59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8"/>
          <p:cNvSpPr/>
          <p:nvPr/>
        </p:nvSpPr>
        <p:spPr>
          <a:xfrm>
            <a:off x="0" y="-35875"/>
            <a:ext cx="715200" cy="5179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8"/>
          <p:cNvSpPr/>
          <p:nvPr/>
        </p:nvSpPr>
        <p:spPr>
          <a:xfrm>
            <a:off x="8428800" y="-18000"/>
            <a:ext cx="715200" cy="5179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8"/>
          <p:cNvSpPr txBox="1"/>
          <p:nvPr>
            <p:ph idx="1" type="subTitle"/>
          </p:nvPr>
        </p:nvSpPr>
        <p:spPr>
          <a:xfrm>
            <a:off x="715125" y="4002275"/>
            <a:ext cx="2265600" cy="60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2" name="Google Shape;302;p48"/>
          <p:cNvSpPr txBox="1"/>
          <p:nvPr>
            <p:ph idx="2" type="subTitle"/>
          </p:nvPr>
        </p:nvSpPr>
        <p:spPr>
          <a:xfrm>
            <a:off x="3152788" y="4002275"/>
            <a:ext cx="2265600" cy="60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3" name="Google Shape;303;p48"/>
          <p:cNvSpPr txBox="1"/>
          <p:nvPr>
            <p:ph hasCustomPrompt="1" type="title"/>
          </p:nvPr>
        </p:nvSpPr>
        <p:spPr>
          <a:xfrm>
            <a:off x="977775" y="1923282"/>
            <a:ext cx="1740300" cy="7020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Font typeface="Playfair Display"/>
              <a:buNone/>
              <a:defRPr sz="4000">
                <a:latin typeface="Playfair Display"/>
                <a:ea typeface="Playfair Display"/>
                <a:cs typeface="Playfair Display"/>
                <a:sym typeface="Playfair Display"/>
              </a:defRPr>
            </a:lvl2pPr>
            <a:lvl3pPr lvl="2" rtl="0" algn="ctr">
              <a:spcBef>
                <a:spcPts val="0"/>
              </a:spcBef>
              <a:spcAft>
                <a:spcPts val="0"/>
              </a:spcAft>
              <a:buSzPts val="4000"/>
              <a:buFont typeface="Playfair Display"/>
              <a:buNone/>
              <a:defRPr sz="4000">
                <a:latin typeface="Playfair Display"/>
                <a:ea typeface="Playfair Display"/>
                <a:cs typeface="Playfair Display"/>
                <a:sym typeface="Playfair Display"/>
              </a:defRPr>
            </a:lvl3pPr>
            <a:lvl4pPr lvl="3" rtl="0" algn="ctr">
              <a:spcBef>
                <a:spcPts val="0"/>
              </a:spcBef>
              <a:spcAft>
                <a:spcPts val="0"/>
              </a:spcAft>
              <a:buSzPts val="4000"/>
              <a:buFont typeface="Playfair Display"/>
              <a:buNone/>
              <a:defRPr sz="4000">
                <a:latin typeface="Playfair Display"/>
                <a:ea typeface="Playfair Display"/>
                <a:cs typeface="Playfair Display"/>
                <a:sym typeface="Playfair Display"/>
              </a:defRPr>
            </a:lvl4pPr>
            <a:lvl5pPr lvl="4" rtl="0" algn="ctr">
              <a:spcBef>
                <a:spcPts val="0"/>
              </a:spcBef>
              <a:spcAft>
                <a:spcPts val="0"/>
              </a:spcAft>
              <a:buSzPts val="4000"/>
              <a:buFont typeface="Playfair Display"/>
              <a:buNone/>
              <a:defRPr sz="4000">
                <a:latin typeface="Playfair Display"/>
                <a:ea typeface="Playfair Display"/>
                <a:cs typeface="Playfair Display"/>
                <a:sym typeface="Playfair Display"/>
              </a:defRPr>
            </a:lvl5pPr>
            <a:lvl6pPr lvl="5" rtl="0" algn="ctr">
              <a:spcBef>
                <a:spcPts val="0"/>
              </a:spcBef>
              <a:spcAft>
                <a:spcPts val="0"/>
              </a:spcAft>
              <a:buSzPts val="4000"/>
              <a:buFont typeface="Playfair Display"/>
              <a:buNone/>
              <a:defRPr sz="4000">
                <a:latin typeface="Playfair Display"/>
                <a:ea typeface="Playfair Display"/>
                <a:cs typeface="Playfair Display"/>
                <a:sym typeface="Playfair Display"/>
              </a:defRPr>
            </a:lvl6pPr>
            <a:lvl7pPr lvl="6" rtl="0" algn="ctr">
              <a:spcBef>
                <a:spcPts val="0"/>
              </a:spcBef>
              <a:spcAft>
                <a:spcPts val="0"/>
              </a:spcAft>
              <a:buSzPts val="4000"/>
              <a:buFont typeface="Playfair Display"/>
              <a:buNone/>
              <a:defRPr sz="4000">
                <a:latin typeface="Playfair Display"/>
                <a:ea typeface="Playfair Display"/>
                <a:cs typeface="Playfair Display"/>
                <a:sym typeface="Playfair Display"/>
              </a:defRPr>
            </a:lvl7pPr>
            <a:lvl8pPr lvl="7" rtl="0" algn="ctr">
              <a:spcBef>
                <a:spcPts val="0"/>
              </a:spcBef>
              <a:spcAft>
                <a:spcPts val="0"/>
              </a:spcAft>
              <a:buSzPts val="4000"/>
              <a:buFont typeface="Playfair Display"/>
              <a:buNone/>
              <a:defRPr sz="4000">
                <a:latin typeface="Playfair Display"/>
                <a:ea typeface="Playfair Display"/>
                <a:cs typeface="Playfair Display"/>
                <a:sym typeface="Playfair Display"/>
              </a:defRPr>
            </a:lvl8pPr>
            <a:lvl9pPr lvl="8" rtl="0" algn="ctr">
              <a:spcBef>
                <a:spcPts val="0"/>
              </a:spcBef>
              <a:spcAft>
                <a:spcPts val="0"/>
              </a:spcAft>
              <a:buSzPts val="4000"/>
              <a:buFont typeface="Playfair Display"/>
              <a:buNone/>
              <a:defRPr sz="4000">
                <a:latin typeface="Playfair Display"/>
                <a:ea typeface="Playfair Display"/>
                <a:cs typeface="Playfair Display"/>
                <a:sym typeface="Playfair Display"/>
              </a:defRPr>
            </a:lvl9pPr>
          </a:lstStyle>
          <a:p>
            <a:r>
              <a:t>xx%</a:t>
            </a:r>
          </a:p>
        </p:txBody>
      </p:sp>
      <p:sp>
        <p:nvSpPr>
          <p:cNvPr id="304" name="Google Shape;304;p48"/>
          <p:cNvSpPr txBox="1"/>
          <p:nvPr>
            <p:ph hasCustomPrompt="1" idx="3" type="title"/>
          </p:nvPr>
        </p:nvSpPr>
        <p:spPr>
          <a:xfrm>
            <a:off x="3415413" y="1923282"/>
            <a:ext cx="1740300" cy="7020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Font typeface="Playfair Display"/>
              <a:buNone/>
              <a:defRPr sz="4000">
                <a:latin typeface="Playfair Display"/>
                <a:ea typeface="Playfair Display"/>
                <a:cs typeface="Playfair Display"/>
                <a:sym typeface="Playfair Display"/>
              </a:defRPr>
            </a:lvl2pPr>
            <a:lvl3pPr lvl="2" rtl="0" algn="ctr">
              <a:spcBef>
                <a:spcPts val="0"/>
              </a:spcBef>
              <a:spcAft>
                <a:spcPts val="0"/>
              </a:spcAft>
              <a:buSzPts val="4000"/>
              <a:buFont typeface="Playfair Display"/>
              <a:buNone/>
              <a:defRPr sz="4000">
                <a:latin typeface="Playfair Display"/>
                <a:ea typeface="Playfair Display"/>
                <a:cs typeface="Playfair Display"/>
                <a:sym typeface="Playfair Display"/>
              </a:defRPr>
            </a:lvl3pPr>
            <a:lvl4pPr lvl="3" rtl="0" algn="ctr">
              <a:spcBef>
                <a:spcPts val="0"/>
              </a:spcBef>
              <a:spcAft>
                <a:spcPts val="0"/>
              </a:spcAft>
              <a:buSzPts val="4000"/>
              <a:buFont typeface="Playfair Display"/>
              <a:buNone/>
              <a:defRPr sz="4000">
                <a:latin typeface="Playfair Display"/>
                <a:ea typeface="Playfair Display"/>
                <a:cs typeface="Playfair Display"/>
                <a:sym typeface="Playfair Display"/>
              </a:defRPr>
            </a:lvl4pPr>
            <a:lvl5pPr lvl="4" rtl="0" algn="ctr">
              <a:spcBef>
                <a:spcPts val="0"/>
              </a:spcBef>
              <a:spcAft>
                <a:spcPts val="0"/>
              </a:spcAft>
              <a:buSzPts val="4000"/>
              <a:buFont typeface="Playfair Display"/>
              <a:buNone/>
              <a:defRPr sz="4000">
                <a:latin typeface="Playfair Display"/>
                <a:ea typeface="Playfair Display"/>
                <a:cs typeface="Playfair Display"/>
                <a:sym typeface="Playfair Display"/>
              </a:defRPr>
            </a:lvl5pPr>
            <a:lvl6pPr lvl="5" rtl="0" algn="ctr">
              <a:spcBef>
                <a:spcPts val="0"/>
              </a:spcBef>
              <a:spcAft>
                <a:spcPts val="0"/>
              </a:spcAft>
              <a:buSzPts val="4000"/>
              <a:buFont typeface="Playfair Display"/>
              <a:buNone/>
              <a:defRPr sz="4000">
                <a:latin typeface="Playfair Display"/>
                <a:ea typeface="Playfair Display"/>
                <a:cs typeface="Playfair Display"/>
                <a:sym typeface="Playfair Display"/>
              </a:defRPr>
            </a:lvl6pPr>
            <a:lvl7pPr lvl="6" rtl="0" algn="ctr">
              <a:spcBef>
                <a:spcPts val="0"/>
              </a:spcBef>
              <a:spcAft>
                <a:spcPts val="0"/>
              </a:spcAft>
              <a:buSzPts val="4000"/>
              <a:buFont typeface="Playfair Display"/>
              <a:buNone/>
              <a:defRPr sz="4000">
                <a:latin typeface="Playfair Display"/>
                <a:ea typeface="Playfair Display"/>
                <a:cs typeface="Playfair Display"/>
                <a:sym typeface="Playfair Display"/>
              </a:defRPr>
            </a:lvl7pPr>
            <a:lvl8pPr lvl="7" rtl="0" algn="ctr">
              <a:spcBef>
                <a:spcPts val="0"/>
              </a:spcBef>
              <a:spcAft>
                <a:spcPts val="0"/>
              </a:spcAft>
              <a:buSzPts val="4000"/>
              <a:buFont typeface="Playfair Display"/>
              <a:buNone/>
              <a:defRPr sz="4000">
                <a:latin typeface="Playfair Display"/>
                <a:ea typeface="Playfair Display"/>
                <a:cs typeface="Playfair Display"/>
                <a:sym typeface="Playfair Display"/>
              </a:defRPr>
            </a:lvl8pPr>
            <a:lvl9pPr lvl="8" rtl="0" algn="ctr">
              <a:spcBef>
                <a:spcPts val="0"/>
              </a:spcBef>
              <a:spcAft>
                <a:spcPts val="0"/>
              </a:spcAft>
              <a:buSzPts val="4000"/>
              <a:buFont typeface="Playfair Display"/>
              <a:buNone/>
              <a:defRPr sz="4000">
                <a:latin typeface="Playfair Display"/>
                <a:ea typeface="Playfair Display"/>
                <a:cs typeface="Playfair Display"/>
                <a:sym typeface="Playfair Display"/>
              </a:defRPr>
            </a:lvl9pPr>
          </a:lstStyle>
          <a:p>
            <a:r>
              <a:t>xx%</a:t>
            </a:r>
          </a:p>
        </p:txBody>
      </p:sp>
      <p:sp>
        <p:nvSpPr>
          <p:cNvPr id="305" name="Google Shape;305;p48"/>
          <p:cNvSpPr txBox="1"/>
          <p:nvPr>
            <p:ph idx="4" type="subTitle"/>
          </p:nvPr>
        </p:nvSpPr>
        <p:spPr>
          <a:xfrm>
            <a:off x="715125" y="1393500"/>
            <a:ext cx="2265600" cy="467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306" name="Google Shape;306;p48"/>
          <p:cNvSpPr txBox="1"/>
          <p:nvPr>
            <p:ph idx="5" type="subTitle"/>
          </p:nvPr>
        </p:nvSpPr>
        <p:spPr>
          <a:xfrm>
            <a:off x="3152788" y="1393500"/>
            <a:ext cx="2265600" cy="467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307" name="Google Shape;307;p48"/>
          <p:cNvSpPr txBox="1"/>
          <p:nvPr>
            <p:ph idx="6" type="title"/>
          </p:nvPr>
        </p:nvSpPr>
        <p:spPr>
          <a:xfrm>
            <a:off x="713225" y="868675"/>
            <a:ext cx="7717500" cy="54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rtl="0" algn="ctr">
              <a:spcBef>
                <a:spcPts val="0"/>
              </a:spcBef>
              <a:spcAft>
                <a:spcPts val="0"/>
              </a:spcAft>
              <a:buSzPts val="2100"/>
              <a:buFont typeface="Montserrat"/>
              <a:buNone/>
              <a:defRPr b="1" sz="2100">
                <a:latin typeface="Montserrat"/>
                <a:ea typeface="Montserrat"/>
                <a:cs typeface="Montserrat"/>
                <a:sym typeface="Montserrat"/>
              </a:defRPr>
            </a:lvl2pPr>
            <a:lvl3pPr lvl="2" rtl="0" algn="ctr">
              <a:spcBef>
                <a:spcPts val="0"/>
              </a:spcBef>
              <a:spcAft>
                <a:spcPts val="0"/>
              </a:spcAft>
              <a:buSzPts val="2100"/>
              <a:buFont typeface="Montserrat"/>
              <a:buNone/>
              <a:defRPr b="1" sz="2100">
                <a:latin typeface="Montserrat"/>
                <a:ea typeface="Montserrat"/>
                <a:cs typeface="Montserrat"/>
                <a:sym typeface="Montserrat"/>
              </a:defRPr>
            </a:lvl3pPr>
            <a:lvl4pPr lvl="3" rtl="0" algn="ctr">
              <a:spcBef>
                <a:spcPts val="0"/>
              </a:spcBef>
              <a:spcAft>
                <a:spcPts val="0"/>
              </a:spcAft>
              <a:buSzPts val="2100"/>
              <a:buFont typeface="Montserrat"/>
              <a:buNone/>
              <a:defRPr b="1" sz="2100">
                <a:latin typeface="Montserrat"/>
                <a:ea typeface="Montserrat"/>
                <a:cs typeface="Montserrat"/>
                <a:sym typeface="Montserrat"/>
              </a:defRPr>
            </a:lvl4pPr>
            <a:lvl5pPr lvl="4" rtl="0" algn="ctr">
              <a:spcBef>
                <a:spcPts val="0"/>
              </a:spcBef>
              <a:spcAft>
                <a:spcPts val="0"/>
              </a:spcAft>
              <a:buSzPts val="2100"/>
              <a:buFont typeface="Montserrat"/>
              <a:buNone/>
              <a:defRPr b="1" sz="2100">
                <a:latin typeface="Montserrat"/>
                <a:ea typeface="Montserrat"/>
                <a:cs typeface="Montserrat"/>
                <a:sym typeface="Montserrat"/>
              </a:defRPr>
            </a:lvl5pPr>
            <a:lvl6pPr lvl="5" rtl="0" algn="ctr">
              <a:spcBef>
                <a:spcPts val="0"/>
              </a:spcBef>
              <a:spcAft>
                <a:spcPts val="0"/>
              </a:spcAft>
              <a:buSzPts val="2100"/>
              <a:buFont typeface="Montserrat"/>
              <a:buNone/>
              <a:defRPr b="1" sz="2100">
                <a:latin typeface="Montserrat"/>
                <a:ea typeface="Montserrat"/>
                <a:cs typeface="Montserrat"/>
                <a:sym typeface="Montserrat"/>
              </a:defRPr>
            </a:lvl6pPr>
            <a:lvl7pPr lvl="6" rtl="0" algn="ctr">
              <a:spcBef>
                <a:spcPts val="0"/>
              </a:spcBef>
              <a:spcAft>
                <a:spcPts val="0"/>
              </a:spcAft>
              <a:buSzPts val="2100"/>
              <a:buFont typeface="Montserrat"/>
              <a:buNone/>
              <a:defRPr b="1" sz="2100">
                <a:latin typeface="Montserrat"/>
                <a:ea typeface="Montserrat"/>
                <a:cs typeface="Montserrat"/>
                <a:sym typeface="Montserrat"/>
              </a:defRPr>
            </a:lvl7pPr>
            <a:lvl8pPr lvl="7" rtl="0" algn="ctr">
              <a:spcBef>
                <a:spcPts val="0"/>
              </a:spcBef>
              <a:spcAft>
                <a:spcPts val="0"/>
              </a:spcAft>
              <a:buSzPts val="2100"/>
              <a:buFont typeface="Montserrat"/>
              <a:buNone/>
              <a:defRPr b="1" sz="2100">
                <a:latin typeface="Montserrat"/>
                <a:ea typeface="Montserrat"/>
                <a:cs typeface="Montserrat"/>
                <a:sym typeface="Montserrat"/>
              </a:defRPr>
            </a:lvl8pPr>
            <a:lvl9pPr lvl="8" rtl="0" algn="ctr">
              <a:spcBef>
                <a:spcPts val="0"/>
              </a:spcBef>
              <a:spcAft>
                <a:spcPts val="0"/>
              </a:spcAft>
              <a:buSzPts val="2100"/>
              <a:buFont typeface="Montserrat"/>
              <a:buNone/>
              <a:defRPr b="1" sz="2100">
                <a:latin typeface="Montserrat"/>
                <a:ea typeface="Montserrat"/>
                <a:cs typeface="Montserrat"/>
                <a:sym typeface="Montserrat"/>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5">
  <p:cSld name="BIG_NUMBER_1">
    <p:bg>
      <p:bgPr>
        <a:solidFill>
          <a:schemeClr val="dk2"/>
        </a:solidFill>
      </p:bgPr>
    </p:bg>
    <p:spTree>
      <p:nvGrpSpPr>
        <p:cNvPr id="308" name="Shape 308"/>
        <p:cNvGrpSpPr/>
        <p:nvPr/>
      </p:nvGrpSpPr>
      <p:grpSpPr>
        <a:xfrm>
          <a:off x="0" y="0"/>
          <a:ext cx="0" cy="0"/>
          <a:chOff x="0" y="0"/>
          <a:chExt cx="0" cy="0"/>
        </a:xfrm>
      </p:grpSpPr>
      <p:sp>
        <p:nvSpPr>
          <p:cNvPr id="309" name="Google Shape;309;p49"/>
          <p:cNvSpPr/>
          <p:nvPr/>
        </p:nvSpPr>
        <p:spPr>
          <a:xfrm>
            <a:off x="713225" y="539500"/>
            <a:ext cx="7717500" cy="405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9"/>
          <p:cNvSpPr txBox="1"/>
          <p:nvPr>
            <p:ph hasCustomPrompt="1" type="title"/>
          </p:nvPr>
        </p:nvSpPr>
        <p:spPr>
          <a:xfrm>
            <a:off x="4905202" y="1543250"/>
            <a:ext cx="3194700" cy="146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500"/>
              <a:buFont typeface="Playfair Display"/>
              <a:buNone/>
              <a:defRPr sz="7500">
                <a:latin typeface="Playfair Display"/>
                <a:ea typeface="Playfair Display"/>
                <a:cs typeface="Playfair Display"/>
                <a:sym typeface="Playfair Display"/>
              </a:defRPr>
            </a:lvl1pPr>
            <a:lvl2pPr lvl="1" rtl="0" algn="ctr">
              <a:spcBef>
                <a:spcPts val="0"/>
              </a:spcBef>
              <a:spcAft>
                <a:spcPts val="0"/>
              </a:spcAft>
              <a:buSzPts val="7500"/>
              <a:buFont typeface="Playfair Display"/>
              <a:buNone/>
              <a:defRPr sz="7500">
                <a:latin typeface="Playfair Display"/>
                <a:ea typeface="Playfair Display"/>
                <a:cs typeface="Playfair Display"/>
                <a:sym typeface="Playfair Display"/>
              </a:defRPr>
            </a:lvl2pPr>
            <a:lvl3pPr lvl="2" rtl="0" algn="ctr">
              <a:spcBef>
                <a:spcPts val="0"/>
              </a:spcBef>
              <a:spcAft>
                <a:spcPts val="0"/>
              </a:spcAft>
              <a:buSzPts val="7500"/>
              <a:buFont typeface="Playfair Display"/>
              <a:buNone/>
              <a:defRPr sz="7500">
                <a:latin typeface="Playfair Display"/>
                <a:ea typeface="Playfair Display"/>
                <a:cs typeface="Playfair Display"/>
                <a:sym typeface="Playfair Display"/>
              </a:defRPr>
            </a:lvl3pPr>
            <a:lvl4pPr lvl="3" rtl="0" algn="ctr">
              <a:spcBef>
                <a:spcPts val="0"/>
              </a:spcBef>
              <a:spcAft>
                <a:spcPts val="0"/>
              </a:spcAft>
              <a:buSzPts val="7500"/>
              <a:buFont typeface="Playfair Display"/>
              <a:buNone/>
              <a:defRPr sz="7500">
                <a:latin typeface="Playfair Display"/>
                <a:ea typeface="Playfair Display"/>
                <a:cs typeface="Playfair Display"/>
                <a:sym typeface="Playfair Display"/>
              </a:defRPr>
            </a:lvl4pPr>
            <a:lvl5pPr lvl="4" rtl="0" algn="ctr">
              <a:spcBef>
                <a:spcPts val="0"/>
              </a:spcBef>
              <a:spcAft>
                <a:spcPts val="0"/>
              </a:spcAft>
              <a:buSzPts val="7500"/>
              <a:buFont typeface="Playfair Display"/>
              <a:buNone/>
              <a:defRPr sz="7500">
                <a:latin typeface="Playfair Display"/>
                <a:ea typeface="Playfair Display"/>
                <a:cs typeface="Playfair Display"/>
                <a:sym typeface="Playfair Display"/>
              </a:defRPr>
            </a:lvl5pPr>
            <a:lvl6pPr lvl="5" rtl="0" algn="ctr">
              <a:spcBef>
                <a:spcPts val="0"/>
              </a:spcBef>
              <a:spcAft>
                <a:spcPts val="0"/>
              </a:spcAft>
              <a:buSzPts val="7500"/>
              <a:buFont typeface="Playfair Display"/>
              <a:buNone/>
              <a:defRPr sz="7500">
                <a:latin typeface="Playfair Display"/>
                <a:ea typeface="Playfair Display"/>
                <a:cs typeface="Playfair Display"/>
                <a:sym typeface="Playfair Display"/>
              </a:defRPr>
            </a:lvl6pPr>
            <a:lvl7pPr lvl="6" rtl="0" algn="ctr">
              <a:spcBef>
                <a:spcPts val="0"/>
              </a:spcBef>
              <a:spcAft>
                <a:spcPts val="0"/>
              </a:spcAft>
              <a:buSzPts val="7500"/>
              <a:buFont typeface="Playfair Display"/>
              <a:buNone/>
              <a:defRPr sz="7500">
                <a:latin typeface="Playfair Display"/>
                <a:ea typeface="Playfair Display"/>
                <a:cs typeface="Playfair Display"/>
                <a:sym typeface="Playfair Display"/>
              </a:defRPr>
            </a:lvl7pPr>
            <a:lvl8pPr lvl="7" rtl="0" algn="ctr">
              <a:spcBef>
                <a:spcPts val="0"/>
              </a:spcBef>
              <a:spcAft>
                <a:spcPts val="0"/>
              </a:spcAft>
              <a:buSzPts val="7500"/>
              <a:buFont typeface="Playfair Display"/>
              <a:buNone/>
              <a:defRPr sz="7500">
                <a:latin typeface="Playfair Display"/>
                <a:ea typeface="Playfair Display"/>
                <a:cs typeface="Playfair Display"/>
                <a:sym typeface="Playfair Display"/>
              </a:defRPr>
            </a:lvl8pPr>
            <a:lvl9pPr lvl="8" rtl="0" algn="ctr">
              <a:spcBef>
                <a:spcPts val="0"/>
              </a:spcBef>
              <a:spcAft>
                <a:spcPts val="0"/>
              </a:spcAft>
              <a:buSzPts val="7500"/>
              <a:buFont typeface="Playfair Display"/>
              <a:buNone/>
              <a:defRPr sz="7500">
                <a:latin typeface="Playfair Display"/>
                <a:ea typeface="Playfair Display"/>
                <a:cs typeface="Playfair Display"/>
                <a:sym typeface="Playfair Display"/>
              </a:defRPr>
            </a:lvl9pPr>
          </a:lstStyle>
          <a:p>
            <a:r>
              <a:t>xx%</a:t>
            </a:r>
          </a:p>
        </p:txBody>
      </p:sp>
      <p:sp>
        <p:nvSpPr>
          <p:cNvPr id="311" name="Google Shape;311;p49"/>
          <p:cNvSpPr txBox="1"/>
          <p:nvPr>
            <p:ph idx="1" type="subTitle"/>
          </p:nvPr>
        </p:nvSpPr>
        <p:spPr>
          <a:xfrm>
            <a:off x="4905200" y="3032050"/>
            <a:ext cx="3194700" cy="56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_1">
    <p:bg>
      <p:bgPr>
        <a:solidFill>
          <a:schemeClr val="dk2"/>
        </a:solidFill>
      </p:bgPr>
    </p:bg>
    <p:spTree>
      <p:nvGrpSpPr>
        <p:cNvPr id="312" name="Shape 312"/>
        <p:cNvGrpSpPr/>
        <p:nvPr/>
      </p:nvGrpSpPr>
      <p:grpSpPr>
        <a:xfrm>
          <a:off x="0" y="0"/>
          <a:ext cx="0" cy="0"/>
          <a:chOff x="0" y="0"/>
          <a:chExt cx="0" cy="0"/>
        </a:xfrm>
      </p:grpSpPr>
      <p:sp>
        <p:nvSpPr>
          <p:cNvPr id="313" name="Google Shape;313;p50"/>
          <p:cNvSpPr txBox="1"/>
          <p:nvPr>
            <p:ph idx="1" type="subTitle"/>
          </p:nvPr>
        </p:nvSpPr>
        <p:spPr>
          <a:xfrm>
            <a:off x="713225" y="2576700"/>
            <a:ext cx="3904500" cy="1044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Font typeface="Montserrat"/>
              <a:buNone/>
              <a:defRPr sz="1400">
                <a:solidFill>
                  <a:schemeClr val="lt1"/>
                </a:solidFill>
                <a:latin typeface="Montserrat"/>
                <a:ea typeface="Montserrat"/>
                <a:cs typeface="Montserrat"/>
                <a:sym typeface="Montserrat"/>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314" name="Google Shape;314;p50"/>
          <p:cNvSpPr txBox="1"/>
          <p:nvPr/>
        </p:nvSpPr>
        <p:spPr>
          <a:xfrm>
            <a:off x="5060875" y="3721805"/>
            <a:ext cx="3369900" cy="666900"/>
          </a:xfrm>
          <a:prstGeom prst="rect">
            <a:avLst/>
          </a:prstGeom>
          <a:noFill/>
          <a:ln>
            <a:noFill/>
          </a:ln>
        </p:spPr>
        <p:txBody>
          <a:bodyPr anchorCtr="0" anchor="b" bIns="91425" lIns="91425" spcFirstLastPara="1" rIns="91425" wrap="square" tIns="91425">
            <a:noAutofit/>
          </a:bodyPr>
          <a:lstStyle/>
          <a:p>
            <a:pPr indent="0" lvl="0" marL="0" rtl="0" algn="r">
              <a:lnSpc>
                <a:spcPct val="115000"/>
              </a:lnSpc>
              <a:spcBef>
                <a:spcPts val="300"/>
              </a:spcBef>
              <a:spcAft>
                <a:spcPts val="0"/>
              </a:spcAft>
              <a:buNone/>
            </a:pPr>
            <a:r>
              <a:rPr lang="en" sz="1000">
                <a:solidFill>
                  <a:schemeClr val="lt1"/>
                </a:solidFill>
                <a:latin typeface="Montserrat"/>
                <a:ea typeface="Montserrat"/>
                <a:cs typeface="Montserrat"/>
                <a:sym typeface="Montserrat"/>
              </a:rPr>
              <a:t>CREDITS: This presentation template was created by </a:t>
            </a:r>
            <a:r>
              <a:rPr b="1" lang="en" sz="1000">
                <a:solidFill>
                  <a:schemeClr val="lt1"/>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lt1"/>
                </a:solidFill>
                <a:latin typeface="Montserrat"/>
                <a:ea typeface="Montserrat"/>
                <a:cs typeface="Montserrat"/>
                <a:sym typeface="Montserrat"/>
              </a:rPr>
              <a:t>, including icons by </a:t>
            </a:r>
            <a:r>
              <a:rPr b="1" lang="en" sz="1000">
                <a:solidFill>
                  <a:schemeClr val="lt1"/>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lt1"/>
                </a:solidFill>
                <a:latin typeface="Montserrat"/>
                <a:ea typeface="Montserrat"/>
                <a:cs typeface="Montserrat"/>
                <a:sym typeface="Montserrat"/>
              </a:rPr>
              <a:t>, and infographics &amp; images by </a:t>
            </a:r>
            <a:r>
              <a:rPr b="1" lang="en" sz="1000">
                <a:solidFill>
                  <a:schemeClr val="lt1"/>
                </a:solidFill>
                <a:uFill>
                  <a:noFill/>
                </a:uFill>
                <a:latin typeface="Montserrat"/>
                <a:ea typeface="Montserrat"/>
                <a:cs typeface="Montserrat"/>
                <a:sym typeface="Montserrat"/>
                <a:hlinkClick r:id="rId4">
                  <a:extLst>
                    <a:ext uri="{A12FA001-AC4F-418D-AE19-62706E023703}">
                      <ahyp:hlinkClr val="tx"/>
                    </a:ext>
                  </a:extLst>
                </a:hlinkClick>
              </a:rPr>
              <a:t>Freepi</a:t>
            </a:r>
            <a:r>
              <a:rPr b="1" lang="en" sz="1000">
                <a:solidFill>
                  <a:schemeClr val="lt1"/>
                </a:solidFill>
                <a:latin typeface="Montserrat"/>
                <a:ea typeface="Montserrat"/>
                <a:cs typeface="Montserrat"/>
                <a:sym typeface="Montserrat"/>
              </a:rPr>
              <a:t>k</a:t>
            </a:r>
            <a:endParaRPr b="1" sz="1000">
              <a:solidFill>
                <a:schemeClr val="lt1"/>
              </a:solidFill>
              <a:latin typeface="Montserrat"/>
              <a:ea typeface="Montserrat"/>
              <a:cs typeface="Montserrat"/>
              <a:sym typeface="Montserrat"/>
            </a:endParaRPr>
          </a:p>
        </p:txBody>
      </p:sp>
      <p:sp>
        <p:nvSpPr>
          <p:cNvPr id="315" name="Google Shape;315;p50"/>
          <p:cNvSpPr txBox="1"/>
          <p:nvPr>
            <p:ph type="title"/>
          </p:nvPr>
        </p:nvSpPr>
        <p:spPr>
          <a:xfrm>
            <a:off x="713225" y="1357500"/>
            <a:ext cx="3904500" cy="10443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7500"/>
              <a:buFont typeface="Playfair Display"/>
              <a:buNone/>
              <a:defRPr sz="7500">
                <a:solidFill>
                  <a:schemeClr val="lt1"/>
                </a:solidFill>
                <a:latin typeface="Playfair Display"/>
                <a:ea typeface="Playfair Display"/>
                <a:cs typeface="Playfair Display"/>
                <a:sym typeface="Playfair Display"/>
              </a:defRPr>
            </a:lvl1pPr>
            <a:lvl2pPr lvl="1" rtl="0" algn="ctr">
              <a:spcBef>
                <a:spcPts val="0"/>
              </a:spcBef>
              <a:spcAft>
                <a:spcPts val="0"/>
              </a:spcAft>
              <a:buSzPts val="7500"/>
              <a:buFont typeface="Playfair Display"/>
              <a:buNone/>
              <a:defRPr sz="7500">
                <a:latin typeface="Playfair Display"/>
                <a:ea typeface="Playfair Display"/>
                <a:cs typeface="Playfair Display"/>
                <a:sym typeface="Playfair Display"/>
              </a:defRPr>
            </a:lvl2pPr>
            <a:lvl3pPr lvl="2" rtl="0" algn="ctr">
              <a:spcBef>
                <a:spcPts val="0"/>
              </a:spcBef>
              <a:spcAft>
                <a:spcPts val="0"/>
              </a:spcAft>
              <a:buSzPts val="7500"/>
              <a:buFont typeface="Playfair Display"/>
              <a:buNone/>
              <a:defRPr sz="7500">
                <a:latin typeface="Playfair Display"/>
                <a:ea typeface="Playfair Display"/>
                <a:cs typeface="Playfair Display"/>
                <a:sym typeface="Playfair Display"/>
              </a:defRPr>
            </a:lvl3pPr>
            <a:lvl4pPr lvl="3" rtl="0" algn="ctr">
              <a:spcBef>
                <a:spcPts val="0"/>
              </a:spcBef>
              <a:spcAft>
                <a:spcPts val="0"/>
              </a:spcAft>
              <a:buSzPts val="7500"/>
              <a:buFont typeface="Playfair Display"/>
              <a:buNone/>
              <a:defRPr sz="7500">
                <a:latin typeface="Playfair Display"/>
                <a:ea typeface="Playfair Display"/>
                <a:cs typeface="Playfair Display"/>
                <a:sym typeface="Playfair Display"/>
              </a:defRPr>
            </a:lvl4pPr>
            <a:lvl5pPr lvl="4" rtl="0" algn="ctr">
              <a:spcBef>
                <a:spcPts val="0"/>
              </a:spcBef>
              <a:spcAft>
                <a:spcPts val="0"/>
              </a:spcAft>
              <a:buSzPts val="7500"/>
              <a:buFont typeface="Playfair Display"/>
              <a:buNone/>
              <a:defRPr sz="7500">
                <a:latin typeface="Playfair Display"/>
                <a:ea typeface="Playfair Display"/>
                <a:cs typeface="Playfair Display"/>
                <a:sym typeface="Playfair Display"/>
              </a:defRPr>
            </a:lvl5pPr>
            <a:lvl6pPr lvl="5" rtl="0" algn="ctr">
              <a:spcBef>
                <a:spcPts val="0"/>
              </a:spcBef>
              <a:spcAft>
                <a:spcPts val="0"/>
              </a:spcAft>
              <a:buSzPts val="7500"/>
              <a:buFont typeface="Playfair Display"/>
              <a:buNone/>
              <a:defRPr sz="7500">
                <a:latin typeface="Playfair Display"/>
                <a:ea typeface="Playfair Display"/>
                <a:cs typeface="Playfair Display"/>
                <a:sym typeface="Playfair Display"/>
              </a:defRPr>
            </a:lvl6pPr>
            <a:lvl7pPr lvl="6" rtl="0" algn="ctr">
              <a:spcBef>
                <a:spcPts val="0"/>
              </a:spcBef>
              <a:spcAft>
                <a:spcPts val="0"/>
              </a:spcAft>
              <a:buSzPts val="7500"/>
              <a:buFont typeface="Playfair Display"/>
              <a:buNone/>
              <a:defRPr sz="7500">
                <a:latin typeface="Playfair Display"/>
                <a:ea typeface="Playfair Display"/>
                <a:cs typeface="Playfair Display"/>
                <a:sym typeface="Playfair Display"/>
              </a:defRPr>
            </a:lvl7pPr>
            <a:lvl8pPr lvl="7" rtl="0" algn="ctr">
              <a:spcBef>
                <a:spcPts val="0"/>
              </a:spcBef>
              <a:spcAft>
                <a:spcPts val="0"/>
              </a:spcAft>
              <a:buSzPts val="7500"/>
              <a:buFont typeface="Playfair Display"/>
              <a:buNone/>
              <a:defRPr sz="7500">
                <a:latin typeface="Playfair Display"/>
                <a:ea typeface="Playfair Display"/>
                <a:cs typeface="Playfair Display"/>
                <a:sym typeface="Playfair Display"/>
              </a:defRPr>
            </a:lvl8pPr>
            <a:lvl9pPr lvl="8" rtl="0" algn="ctr">
              <a:spcBef>
                <a:spcPts val="0"/>
              </a:spcBef>
              <a:spcAft>
                <a:spcPts val="0"/>
              </a:spcAft>
              <a:buSzPts val="7500"/>
              <a:buFont typeface="Playfair Display"/>
              <a:buNone/>
              <a:defRPr sz="7500">
                <a:latin typeface="Playfair Display"/>
                <a:ea typeface="Playfair Display"/>
                <a:cs typeface="Playfair Display"/>
                <a:sym typeface="Playfair Display"/>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p:nvPr/>
        </p:nvSpPr>
        <p:spPr>
          <a:xfrm>
            <a:off x="0" y="-28710"/>
            <a:ext cx="9144000" cy="57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6"/>
          <p:cNvSpPr/>
          <p:nvPr/>
        </p:nvSpPr>
        <p:spPr>
          <a:xfrm>
            <a:off x="0" y="4600710"/>
            <a:ext cx="9144000" cy="57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type="title"/>
          </p:nvPr>
        </p:nvSpPr>
        <p:spPr>
          <a:xfrm>
            <a:off x="713225" y="868675"/>
            <a:ext cx="7717500" cy="54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rtl="0" algn="ctr">
              <a:spcBef>
                <a:spcPts val="0"/>
              </a:spcBef>
              <a:spcAft>
                <a:spcPts val="0"/>
              </a:spcAft>
              <a:buSzPts val="2100"/>
              <a:buFont typeface="Montserrat"/>
              <a:buNone/>
              <a:defRPr b="1" sz="2100">
                <a:latin typeface="Montserrat"/>
                <a:ea typeface="Montserrat"/>
                <a:cs typeface="Montserrat"/>
                <a:sym typeface="Montserrat"/>
              </a:defRPr>
            </a:lvl2pPr>
            <a:lvl3pPr lvl="2" rtl="0" algn="ctr">
              <a:spcBef>
                <a:spcPts val="0"/>
              </a:spcBef>
              <a:spcAft>
                <a:spcPts val="0"/>
              </a:spcAft>
              <a:buSzPts val="2100"/>
              <a:buFont typeface="Montserrat"/>
              <a:buNone/>
              <a:defRPr b="1" sz="2100">
                <a:latin typeface="Montserrat"/>
                <a:ea typeface="Montserrat"/>
                <a:cs typeface="Montserrat"/>
                <a:sym typeface="Montserrat"/>
              </a:defRPr>
            </a:lvl3pPr>
            <a:lvl4pPr lvl="3" rtl="0" algn="ctr">
              <a:spcBef>
                <a:spcPts val="0"/>
              </a:spcBef>
              <a:spcAft>
                <a:spcPts val="0"/>
              </a:spcAft>
              <a:buSzPts val="2100"/>
              <a:buFont typeface="Montserrat"/>
              <a:buNone/>
              <a:defRPr b="1" sz="2100">
                <a:latin typeface="Montserrat"/>
                <a:ea typeface="Montserrat"/>
                <a:cs typeface="Montserrat"/>
                <a:sym typeface="Montserrat"/>
              </a:defRPr>
            </a:lvl4pPr>
            <a:lvl5pPr lvl="4" rtl="0" algn="ctr">
              <a:spcBef>
                <a:spcPts val="0"/>
              </a:spcBef>
              <a:spcAft>
                <a:spcPts val="0"/>
              </a:spcAft>
              <a:buSzPts val="2100"/>
              <a:buFont typeface="Montserrat"/>
              <a:buNone/>
              <a:defRPr b="1" sz="2100">
                <a:latin typeface="Montserrat"/>
                <a:ea typeface="Montserrat"/>
                <a:cs typeface="Montserrat"/>
                <a:sym typeface="Montserrat"/>
              </a:defRPr>
            </a:lvl5pPr>
            <a:lvl6pPr lvl="5" rtl="0" algn="ctr">
              <a:spcBef>
                <a:spcPts val="0"/>
              </a:spcBef>
              <a:spcAft>
                <a:spcPts val="0"/>
              </a:spcAft>
              <a:buSzPts val="2100"/>
              <a:buFont typeface="Montserrat"/>
              <a:buNone/>
              <a:defRPr b="1" sz="2100">
                <a:latin typeface="Montserrat"/>
                <a:ea typeface="Montserrat"/>
                <a:cs typeface="Montserrat"/>
                <a:sym typeface="Montserrat"/>
              </a:defRPr>
            </a:lvl6pPr>
            <a:lvl7pPr lvl="6" rtl="0" algn="ctr">
              <a:spcBef>
                <a:spcPts val="0"/>
              </a:spcBef>
              <a:spcAft>
                <a:spcPts val="0"/>
              </a:spcAft>
              <a:buSzPts val="2100"/>
              <a:buFont typeface="Montserrat"/>
              <a:buNone/>
              <a:defRPr b="1" sz="2100">
                <a:latin typeface="Montserrat"/>
                <a:ea typeface="Montserrat"/>
                <a:cs typeface="Montserrat"/>
                <a:sym typeface="Montserrat"/>
              </a:defRPr>
            </a:lvl7pPr>
            <a:lvl8pPr lvl="7" rtl="0" algn="ctr">
              <a:spcBef>
                <a:spcPts val="0"/>
              </a:spcBef>
              <a:spcAft>
                <a:spcPts val="0"/>
              </a:spcAft>
              <a:buSzPts val="2100"/>
              <a:buFont typeface="Montserrat"/>
              <a:buNone/>
              <a:defRPr b="1" sz="2100">
                <a:latin typeface="Montserrat"/>
                <a:ea typeface="Montserrat"/>
                <a:cs typeface="Montserrat"/>
                <a:sym typeface="Montserrat"/>
              </a:defRPr>
            </a:lvl8pPr>
            <a:lvl9pPr lvl="8" rtl="0" algn="ctr">
              <a:spcBef>
                <a:spcPts val="0"/>
              </a:spcBef>
              <a:spcAft>
                <a:spcPts val="0"/>
              </a:spcAft>
              <a:buSzPts val="2100"/>
              <a:buFont typeface="Montserrat"/>
              <a:buNone/>
              <a:defRPr b="1" sz="2100">
                <a:latin typeface="Montserrat"/>
                <a:ea typeface="Montserrat"/>
                <a:cs typeface="Montserrat"/>
                <a:sym typeface="Montserrat"/>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3_2">
    <p:spTree>
      <p:nvGrpSpPr>
        <p:cNvPr id="316" name="Shape 316"/>
        <p:cNvGrpSpPr/>
        <p:nvPr/>
      </p:nvGrpSpPr>
      <p:grpSpPr>
        <a:xfrm>
          <a:off x="0" y="0"/>
          <a:ext cx="0" cy="0"/>
          <a:chOff x="0" y="0"/>
          <a:chExt cx="0" cy="0"/>
        </a:xfrm>
      </p:grpSpPr>
      <p:sp>
        <p:nvSpPr>
          <p:cNvPr id="317" name="Google Shape;317;p51"/>
          <p:cNvSpPr/>
          <p:nvPr/>
        </p:nvSpPr>
        <p:spPr>
          <a:xfrm>
            <a:off x="0" y="0"/>
            <a:ext cx="2461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1"/>
          <p:cNvSpPr/>
          <p:nvPr/>
        </p:nvSpPr>
        <p:spPr>
          <a:xfrm flipH="1">
            <a:off x="2326200" y="1459050"/>
            <a:ext cx="6817800" cy="222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_2_1">
    <p:spTree>
      <p:nvGrpSpPr>
        <p:cNvPr id="319" name="Shape 319"/>
        <p:cNvGrpSpPr/>
        <p:nvPr/>
      </p:nvGrpSpPr>
      <p:grpSpPr>
        <a:xfrm>
          <a:off x="0" y="0"/>
          <a:ext cx="0" cy="0"/>
          <a:chOff x="0" y="0"/>
          <a:chExt cx="0" cy="0"/>
        </a:xfrm>
      </p:grpSpPr>
      <p:sp>
        <p:nvSpPr>
          <p:cNvPr id="320" name="Google Shape;320;p52"/>
          <p:cNvSpPr/>
          <p:nvPr/>
        </p:nvSpPr>
        <p:spPr>
          <a:xfrm flipH="1">
            <a:off x="177" y="0"/>
            <a:ext cx="4846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2"/>
          <p:cNvSpPr/>
          <p:nvPr/>
        </p:nvSpPr>
        <p:spPr>
          <a:xfrm flipH="1">
            <a:off x="8406475" y="0"/>
            <a:ext cx="737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5226600" y="1697150"/>
            <a:ext cx="2607600" cy="733800"/>
          </a:xfrm>
          <a:prstGeom prst="rect">
            <a:avLst/>
          </a:prstGeom>
        </p:spPr>
        <p:txBody>
          <a:bodyPr anchorCtr="0" anchor="b" bIns="91425" lIns="91425" spcFirstLastPara="1" rIns="91425" wrap="square" tIns="91425">
            <a:noAutofit/>
          </a:bodyPr>
          <a:lstStyle>
            <a:lvl1pPr lvl="0" algn="l">
              <a:spcBef>
                <a:spcPts val="0"/>
              </a:spcBef>
              <a:spcAft>
                <a:spcPts val="0"/>
              </a:spcAft>
              <a:buSzPts val="2100"/>
              <a:buFont typeface="Montserrat"/>
              <a:buNone/>
              <a:defRPr b="1" sz="4000">
                <a:latin typeface="Playfair Display"/>
                <a:ea typeface="Playfair Display"/>
                <a:cs typeface="Playfair Display"/>
                <a:sym typeface="Playfair Display"/>
              </a:defRPr>
            </a:lvl1pPr>
            <a:lvl2pPr lvl="1">
              <a:spcBef>
                <a:spcPts val="0"/>
              </a:spcBef>
              <a:spcAft>
                <a:spcPts val="0"/>
              </a:spcAft>
              <a:buSzPts val="2100"/>
              <a:buFont typeface="Montserrat"/>
              <a:buNone/>
              <a:defRPr b="1" sz="2100">
                <a:latin typeface="Montserrat"/>
                <a:ea typeface="Montserrat"/>
                <a:cs typeface="Montserrat"/>
                <a:sym typeface="Montserrat"/>
              </a:defRPr>
            </a:lvl2pPr>
            <a:lvl3pPr lvl="2">
              <a:spcBef>
                <a:spcPts val="0"/>
              </a:spcBef>
              <a:spcAft>
                <a:spcPts val="0"/>
              </a:spcAft>
              <a:buSzPts val="2100"/>
              <a:buFont typeface="Montserrat"/>
              <a:buNone/>
              <a:defRPr b="1" sz="2100">
                <a:latin typeface="Montserrat"/>
                <a:ea typeface="Montserrat"/>
                <a:cs typeface="Montserrat"/>
                <a:sym typeface="Montserrat"/>
              </a:defRPr>
            </a:lvl3pPr>
            <a:lvl4pPr lvl="3">
              <a:spcBef>
                <a:spcPts val="0"/>
              </a:spcBef>
              <a:spcAft>
                <a:spcPts val="0"/>
              </a:spcAft>
              <a:buSzPts val="2100"/>
              <a:buFont typeface="Montserrat"/>
              <a:buNone/>
              <a:defRPr b="1" sz="2100">
                <a:latin typeface="Montserrat"/>
                <a:ea typeface="Montserrat"/>
                <a:cs typeface="Montserrat"/>
                <a:sym typeface="Montserrat"/>
              </a:defRPr>
            </a:lvl4pPr>
            <a:lvl5pPr lvl="4">
              <a:spcBef>
                <a:spcPts val="0"/>
              </a:spcBef>
              <a:spcAft>
                <a:spcPts val="0"/>
              </a:spcAft>
              <a:buSzPts val="2100"/>
              <a:buFont typeface="Montserrat"/>
              <a:buNone/>
              <a:defRPr b="1" sz="2100">
                <a:latin typeface="Montserrat"/>
                <a:ea typeface="Montserrat"/>
                <a:cs typeface="Montserrat"/>
                <a:sym typeface="Montserrat"/>
              </a:defRPr>
            </a:lvl5pPr>
            <a:lvl6pPr lvl="5">
              <a:spcBef>
                <a:spcPts val="0"/>
              </a:spcBef>
              <a:spcAft>
                <a:spcPts val="0"/>
              </a:spcAft>
              <a:buSzPts val="2100"/>
              <a:buFont typeface="Montserrat"/>
              <a:buNone/>
              <a:defRPr b="1" sz="2100">
                <a:latin typeface="Montserrat"/>
                <a:ea typeface="Montserrat"/>
                <a:cs typeface="Montserrat"/>
                <a:sym typeface="Montserrat"/>
              </a:defRPr>
            </a:lvl6pPr>
            <a:lvl7pPr lvl="6">
              <a:spcBef>
                <a:spcPts val="0"/>
              </a:spcBef>
              <a:spcAft>
                <a:spcPts val="0"/>
              </a:spcAft>
              <a:buSzPts val="2100"/>
              <a:buFont typeface="Montserrat"/>
              <a:buNone/>
              <a:defRPr b="1" sz="2100">
                <a:latin typeface="Montserrat"/>
                <a:ea typeface="Montserrat"/>
                <a:cs typeface="Montserrat"/>
                <a:sym typeface="Montserrat"/>
              </a:defRPr>
            </a:lvl7pPr>
            <a:lvl8pPr lvl="7">
              <a:spcBef>
                <a:spcPts val="0"/>
              </a:spcBef>
              <a:spcAft>
                <a:spcPts val="0"/>
              </a:spcAft>
              <a:buSzPts val="2100"/>
              <a:buFont typeface="Montserrat"/>
              <a:buNone/>
              <a:defRPr b="1" sz="2100">
                <a:latin typeface="Montserrat"/>
                <a:ea typeface="Montserrat"/>
                <a:cs typeface="Montserrat"/>
                <a:sym typeface="Montserrat"/>
              </a:defRPr>
            </a:lvl8pPr>
            <a:lvl9pPr lvl="8">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33" name="Google Shape;33;p7"/>
          <p:cNvSpPr txBox="1"/>
          <p:nvPr>
            <p:ph idx="1" type="subTitle"/>
          </p:nvPr>
        </p:nvSpPr>
        <p:spPr>
          <a:xfrm>
            <a:off x="5226600" y="2393950"/>
            <a:ext cx="2607600" cy="1052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4" name="Google Shape;34;p7"/>
          <p:cNvSpPr/>
          <p:nvPr/>
        </p:nvSpPr>
        <p:spPr>
          <a:xfrm>
            <a:off x="0" y="0"/>
            <a:ext cx="4573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p:nvPr/>
        </p:nvSpPr>
        <p:spPr>
          <a:xfrm>
            <a:off x="713225" y="539500"/>
            <a:ext cx="7709700" cy="405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8"/>
          <p:cNvSpPr txBox="1"/>
          <p:nvPr>
            <p:ph type="title"/>
          </p:nvPr>
        </p:nvSpPr>
        <p:spPr>
          <a:xfrm>
            <a:off x="717150" y="1513950"/>
            <a:ext cx="7709700" cy="21156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5000"/>
              <a:buFont typeface="Playfair Display"/>
              <a:buNone/>
              <a:defRPr sz="6800">
                <a:solidFill>
                  <a:schemeClr val="dk2"/>
                </a:solidFill>
                <a:latin typeface="Playfair Display"/>
                <a:ea typeface="Playfair Display"/>
                <a:cs typeface="Playfair Display"/>
                <a:sym typeface="Playfair Display"/>
              </a:defRPr>
            </a:lvl1pPr>
            <a:lvl2pPr lvl="1" algn="ctr">
              <a:spcBef>
                <a:spcPts val="0"/>
              </a:spcBef>
              <a:spcAft>
                <a:spcPts val="0"/>
              </a:spcAft>
              <a:buClr>
                <a:schemeClr val="dk2"/>
              </a:buClr>
              <a:buSzPts val="5000"/>
              <a:buFont typeface="Playfair Display"/>
              <a:buNone/>
              <a:defRPr sz="5000">
                <a:solidFill>
                  <a:schemeClr val="dk2"/>
                </a:solidFill>
                <a:latin typeface="Playfair Display"/>
                <a:ea typeface="Playfair Display"/>
                <a:cs typeface="Playfair Display"/>
                <a:sym typeface="Playfair Display"/>
              </a:defRPr>
            </a:lvl2pPr>
            <a:lvl3pPr lvl="2" algn="ctr">
              <a:spcBef>
                <a:spcPts val="0"/>
              </a:spcBef>
              <a:spcAft>
                <a:spcPts val="0"/>
              </a:spcAft>
              <a:buClr>
                <a:schemeClr val="dk2"/>
              </a:buClr>
              <a:buSzPts val="5000"/>
              <a:buFont typeface="Playfair Display"/>
              <a:buNone/>
              <a:defRPr sz="5000">
                <a:solidFill>
                  <a:schemeClr val="dk2"/>
                </a:solidFill>
                <a:latin typeface="Playfair Display"/>
                <a:ea typeface="Playfair Display"/>
                <a:cs typeface="Playfair Display"/>
                <a:sym typeface="Playfair Display"/>
              </a:defRPr>
            </a:lvl3pPr>
            <a:lvl4pPr lvl="3" algn="ctr">
              <a:spcBef>
                <a:spcPts val="0"/>
              </a:spcBef>
              <a:spcAft>
                <a:spcPts val="0"/>
              </a:spcAft>
              <a:buClr>
                <a:schemeClr val="dk2"/>
              </a:buClr>
              <a:buSzPts val="5000"/>
              <a:buFont typeface="Playfair Display"/>
              <a:buNone/>
              <a:defRPr sz="5000">
                <a:solidFill>
                  <a:schemeClr val="dk2"/>
                </a:solidFill>
                <a:latin typeface="Playfair Display"/>
                <a:ea typeface="Playfair Display"/>
                <a:cs typeface="Playfair Display"/>
                <a:sym typeface="Playfair Display"/>
              </a:defRPr>
            </a:lvl4pPr>
            <a:lvl5pPr lvl="4" algn="ctr">
              <a:spcBef>
                <a:spcPts val="0"/>
              </a:spcBef>
              <a:spcAft>
                <a:spcPts val="0"/>
              </a:spcAft>
              <a:buClr>
                <a:schemeClr val="dk2"/>
              </a:buClr>
              <a:buSzPts val="5000"/>
              <a:buFont typeface="Playfair Display"/>
              <a:buNone/>
              <a:defRPr sz="5000">
                <a:solidFill>
                  <a:schemeClr val="dk2"/>
                </a:solidFill>
                <a:latin typeface="Playfair Display"/>
                <a:ea typeface="Playfair Display"/>
                <a:cs typeface="Playfair Display"/>
                <a:sym typeface="Playfair Display"/>
              </a:defRPr>
            </a:lvl5pPr>
            <a:lvl6pPr lvl="5" algn="ctr">
              <a:spcBef>
                <a:spcPts val="0"/>
              </a:spcBef>
              <a:spcAft>
                <a:spcPts val="0"/>
              </a:spcAft>
              <a:buClr>
                <a:schemeClr val="dk2"/>
              </a:buClr>
              <a:buSzPts val="5000"/>
              <a:buFont typeface="Playfair Display"/>
              <a:buNone/>
              <a:defRPr sz="5000">
                <a:solidFill>
                  <a:schemeClr val="dk2"/>
                </a:solidFill>
                <a:latin typeface="Playfair Display"/>
                <a:ea typeface="Playfair Display"/>
                <a:cs typeface="Playfair Display"/>
                <a:sym typeface="Playfair Display"/>
              </a:defRPr>
            </a:lvl6pPr>
            <a:lvl7pPr lvl="6" algn="ctr">
              <a:spcBef>
                <a:spcPts val="0"/>
              </a:spcBef>
              <a:spcAft>
                <a:spcPts val="0"/>
              </a:spcAft>
              <a:buClr>
                <a:schemeClr val="dk2"/>
              </a:buClr>
              <a:buSzPts val="5000"/>
              <a:buFont typeface="Playfair Display"/>
              <a:buNone/>
              <a:defRPr sz="5000">
                <a:solidFill>
                  <a:schemeClr val="dk2"/>
                </a:solidFill>
                <a:latin typeface="Playfair Display"/>
                <a:ea typeface="Playfair Display"/>
                <a:cs typeface="Playfair Display"/>
                <a:sym typeface="Playfair Display"/>
              </a:defRPr>
            </a:lvl7pPr>
            <a:lvl8pPr lvl="7" algn="ctr">
              <a:spcBef>
                <a:spcPts val="0"/>
              </a:spcBef>
              <a:spcAft>
                <a:spcPts val="0"/>
              </a:spcAft>
              <a:buClr>
                <a:schemeClr val="dk2"/>
              </a:buClr>
              <a:buSzPts val="5000"/>
              <a:buFont typeface="Playfair Display"/>
              <a:buNone/>
              <a:defRPr sz="5000">
                <a:solidFill>
                  <a:schemeClr val="dk2"/>
                </a:solidFill>
                <a:latin typeface="Playfair Display"/>
                <a:ea typeface="Playfair Display"/>
                <a:cs typeface="Playfair Display"/>
                <a:sym typeface="Playfair Display"/>
              </a:defRPr>
            </a:lvl8pPr>
            <a:lvl9pPr lvl="8" algn="ctr">
              <a:spcBef>
                <a:spcPts val="0"/>
              </a:spcBef>
              <a:spcAft>
                <a:spcPts val="0"/>
              </a:spcAft>
              <a:buClr>
                <a:schemeClr val="dk2"/>
              </a:buClr>
              <a:buSzPts val="5000"/>
              <a:buFont typeface="Playfair Display"/>
              <a:buNone/>
              <a:defRPr sz="5000">
                <a:solidFill>
                  <a:schemeClr val="dk2"/>
                </a:solidFill>
                <a:latin typeface="Playfair Display"/>
                <a:ea typeface="Playfair Display"/>
                <a:cs typeface="Playfair Display"/>
                <a:sym typeface="Playfair Display"/>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38" name="Shape 38"/>
        <p:cNvGrpSpPr/>
        <p:nvPr/>
      </p:nvGrpSpPr>
      <p:grpSpPr>
        <a:xfrm>
          <a:off x="0" y="0"/>
          <a:ext cx="0" cy="0"/>
          <a:chOff x="0" y="0"/>
          <a:chExt cx="0" cy="0"/>
        </a:xfrm>
      </p:grpSpPr>
      <p:sp>
        <p:nvSpPr>
          <p:cNvPr id="39" name="Google Shape;39;p9"/>
          <p:cNvSpPr txBox="1"/>
          <p:nvPr>
            <p:ph type="title"/>
          </p:nvPr>
        </p:nvSpPr>
        <p:spPr>
          <a:xfrm>
            <a:off x="713225" y="868676"/>
            <a:ext cx="4915200" cy="546000"/>
          </a:xfrm>
          <a:prstGeom prst="rect">
            <a:avLst/>
          </a:prstGeom>
        </p:spPr>
        <p:txBody>
          <a:bodyPr anchorCtr="0" anchor="t" bIns="91425" lIns="91425" spcFirstLastPara="1" rIns="91425" wrap="square" tIns="91425">
            <a:noAutofit/>
          </a:bodyPr>
          <a:lstStyle>
            <a:lvl1pPr lvl="0" algn="l">
              <a:spcBef>
                <a:spcPts val="0"/>
              </a:spcBef>
              <a:spcAft>
                <a:spcPts val="0"/>
              </a:spcAft>
              <a:buSzPts val="2400"/>
              <a:buFont typeface="Montserrat"/>
              <a:buNone/>
              <a:defRPr b="1" sz="2500">
                <a:solidFill>
                  <a:schemeClr val="lt1"/>
                </a:solidFill>
                <a:latin typeface="Playfair Display"/>
                <a:ea typeface="Playfair Display"/>
                <a:cs typeface="Playfair Display"/>
                <a:sym typeface="Playfair Display"/>
              </a:defRPr>
            </a:lvl1pPr>
            <a:lvl2pPr lvl="1">
              <a:spcBef>
                <a:spcPts val="0"/>
              </a:spcBef>
              <a:spcAft>
                <a:spcPts val="0"/>
              </a:spcAft>
              <a:buSzPts val="2100"/>
              <a:buFont typeface="Montserrat"/>
              <a:buNone/>
              <a:defRPr b="1" sz="2100">
                <a:latin typeface="Montserrat"/>
                <a:ea typeface="Montserrat"/>
                <a:cs typeface="Montserrat"/>
                <a:sym typeface="Montserrat"/>
              </a:defRPr>
            </a:lvl2pPr>
            <a:lvl3pPr lvl="2">
              <a:spcBef>
                <a:spcPts val="0"/>
              </a:spcBef>
              <a:spcAft>
                <a:spcPts val="0"/>
              </a:spcAft>
              <a:buSzPts val="2100"/>
              <a:buFont typeface="Montserrat"/>
              <a:buNone/>
              <a:defRPr b="1" sz="2100">
                <a:latin typeface="Montserrat"/>
                <a:ea typeface="Montserrat"/>
                <a:cs typeface="Montserrat"/>
                <a:sym typeface="Montserrat"/>
              </a:defRPr>
            </a:lvl3pPr>
            <a:lvl4pPr lvl="3">
              <a:spcBef>
                <a:spcPts val="0"/>
              </a:spcBef>
              <a:spcAft>
                <a:spcPts val="0"/>
              </a:spcAft>
              <a:buSzPts val="2100"/>
              <a:buFont typeface="Montserrat"/>
              <a:buNone/>
              <a:defRPr b="1" sz="2100">
                <a:latin typeface="Montserrat"/>
                <a:ea typeface="Montserrat"/>
                <a:cs typeface="Montserrat"/>
                <a:sym typeface="Montserrat"/>
              </a:defRPr>
            </a:lvl4pPr>
            <a:lvl5pPr lvl="4">
              <a:spcBef>
                <a:spcPts val="0"/>
              </a:spcBef>
              <a:spcAft>
                <a:spcPts val="0"/>
              </a:spcAft>
              <a:buSzPts val="2100"/>
              <a:buFont typeface="Montserrat"/>
              <a:buNone/>
              <a:defRPr b="1" sz="2100">
                <a:latin typeface="Montserrat"/>
                <a:ea typeface="Montserrat"/>
                <a:cs typeface="Montserrat"/>
                <a:sym typeface="Montserrat"/>
              </a:defRPr>
            </a:lvl5pPr>
            <a:lvl6pPr lvl="5">
              <a:spcBef>
                <a:spcPts val="0"/>
              </a:spcBef>
              <a:spcAft>
                <a:spcPts val="0"/>
              </a:spcAft>
              <a:buSzPts val="2100"/>
              <a:buFont typeface="Montserrat"/>
              <a:buNone/>
              <a:defRPr b="1" sz="2100">
                <a:latin typeface="Montserrat"/>
                <a:ea typeface="Montserrat"/>
                <a:cs typeface="Montserrat"/>
                <a:sym typeface="Montserrat"/>
              </a:defRPr>
            </a:lvl6pPr>
            <a:lvl7pPr lvl="6">
              <a:spcBef>
                <a:spcPts val="0"/>
              </a:spcBef>
              <a:spcAft>
                <a:spcPts val="0"/>
              </a:spcAft>
              <a:buSzPts val="2100"/>
              <a:buFont typeface="Montserrat"/>
              <a:buNone/>
              <a:defRPr b="1" sz="2100">
                <a:latin typeface="Montserrat"/>
                <a:ea typeface="Montserrat"/>
                <a:cs typeface="Montserrat"/>
                <a:sym typeface="Montserrat"/>
              </a:defRPr>
            </a:lvl7pPr>
            <a:lvl8pPr lvl="7">
              <a:spcBef>
                <a:spcPts val="0"/>
              </a:spcBef>
              <a:spcAft>
                <a:spcPts val="0"/>
              </a:spcAft>
              <a:buSzPts val="2100"/>
              <a:buFont typeface="Montserrat"/>
              <a:buNone/>
              <a:defRPr b="1" sz="2100">
                <a:latin typeface="Montserrat"/>
                <a:ea typeface="Montserrat"/>
                <a:cs typeface="Montserrat"/>
                <a:sym typeface="Montserrat"/>
              </a:defRPr>
            </a:lvl8pPr>
            <a:lvl9pPr lvl="8">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40" name="Google Shape;40;p9"/>
          <p:cNvSpPr txBox="1"/>
          <p:nvPr>
            <p:ph idx="1" type="body"/>
          </p:nvPr>
        </p:nvSpPr>
        <p:spPr>
          <a:xfrm>
            <a:off x="714050" y="1928551"/>
            <a:ext cx="4915200" cy="21741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Char char="●"/>
              <a:defRPr sz="1400">
                <a:solidFill>
                  <a:schemeClr val="lt1"/>
                </a:solidFill>
              </a:defRPr>
            </a:lvl1pPr>
            <a:lvl2pPr indent="-292100" lvl="1" marL="914400">
              <a:spcBef>
                <a:spcPts val="100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5278075" y="1257300"/>
            <a:ext cx="3152700" cy="6051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Clr>
                <a:srgbClr val="000000"/>
              </a:buClr>
              <a:buSzPts val="2100"/>
              <a:buFont typeface="Montserrat"/>
              <a:buNone/>
              <a:defRPr b="1" sz="2500">
                <a:solidFill>
                  <a:schemeClr val="lt1"/>
                </a:solidFill>
                <a:latin typeface="Playfair Display"/>
                <a:ea typeface="Playfair Display"/>
                <a:cs typeface="Playfair Display"/>
                <a:sym typeface="Playfair Display"/>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460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500"/>
              <a:buFont typeface="Playfair Display"/>
              <a:buNone/>
              <a:defRPr sz="25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2500"/>
              <a:buNone/>
              <a:defRPr sz="2500">
                <a:solidFill>
                  <a:schemeClr val="dk1"/>
                </a:solidFill>
              </a:defRPr>
            </a:lvl2pPr>
            <a:lvl3pPr lvl="2" algn="ctr">
              <a:spcBef>
                <a:spcPts val="0"/>
              </a:spcBef>
              <a:spcAft>
                <a:spcPts val="0"/>
              </a:spcAft>
              <a:buClr>
                <a:schemeClr val="dk1"/>
              </a:buClr>
              <a:buSzPts val="2500"/>
              <a:buNone/>
              <a:defRPr sz="2500">
                <a:solidFill>
                  <a:schemeClr val="dk1"/>
                </a:solidFill>
              </a:defRPr>
            </a:lvl3pPr>
            <a:lvl4pPr lvl="3" algn="ctr">
              <a:spcBef>
                <a:spcPts val="0"/>
              </a:spcBef>
              <a:spcAft>
                <a:spcPts val="0"/>
              </a:spcAft>
              <a:buClr>
                <a:schemeClr val="dk1"/>
              </a:buClr>
              <a:buSzPts val="2500"/>
              <a:buNone/>
              <a:defRPr sz="2500">
                <a:solidFill>
                  <a:schemeClr val="dk1"/>
                </a:solidFill>
              </a:defRPr>
            </a:lvl4pPr>
            <a:lvl5pPr lvl="4" algn="ctr">
              <a:spcBef>
                <a:spcPts val="0"/>
              </a:spcBef>
              <a:spcAft>
                <a:spcPts val="0"/>
              </a:spcAft>
              <a:buClr>
                <a:schemeClr val="dk1"/>
              </a:buClr>
              <a:buSzPts val="2500"/>
              <a:buNone/>
              <a:defRPr sz="2500">
                <a:solidFill>
                  <a:schemeClr val="dk1"/>
                </a:solidFill>
              </a:defRPr>
            </a:lvl5pPr>
            <a:lvl6pPr lvl="5" algn="ctr">
              <a:spcBef>
                <a:spcPts val="0"/>
              </a:spcBef>
              <a:spcAft>
                <a:spcPts val="0"/>
              </a:spcAft>
              <a:buClr>
                <a:schemeClr val="dk1"/>
              </a:buClr>
              <a:buSzPts val="2500"/>
              <a:buNone/>
              <a:defRPr sz="2500">
                <a:solidFill>
                  <a:schemeClr val="dk1"/>
                </a:solidFill>
              </a:defRPr>
            </a:lvl6pPr>
            <a:lvl7pPr lvl="6" algn="ctr">
              <a:spcBef>
                <a:spcPts val="0"/>
              </a:spcBef>
              <a:spcAft>
                <a:spcPts val="0"/>
              </a:spcAft>
              <a:buClr>
                <a:schemeClr val="dk1"/>
              </a:buClr>
              <a:buSzPts val="2500"/>
              <a:buNone/>
              <a:defRPr sz="2500">
                <a:solidFill>
                  <a:schemeClr val="dk1"/>
                </a:solidFill>
              </a:defRPr>
            </a:lvl7pPr>
            <a:lvl8pPr lvl="7" algn="ctr">
              <a:spcBef>
                <a:spcPts val="0"/>
              </a:spcBef>
              <a:spcAft>
                <a:spcPts val="0"/>
              </a:spcAft>
              <a:buClr>
                <a:schemeClr val="dk1"/>
              </a:buClr>
              <a:buSzPts val="2500"/>
              <a:buNone/>
              <a:defRPr sz="2500">
                <a:solidFill>
                  <a:schemeClr val="dk1"/>
                </a:solidFill>
              </a:defRPr>
            </a:lvl8pPr>
            <a:lvl9pPr lvl="8" algn="ctr">
              <a:spcBef>
                <a:spcPts val="0"/>
              </a:spcBef>
              <a:spcAft>
                <a:spcPts val="0"/>
              </a:spcAft>
              <a:buClr>
                <a:schemeClr val="dk1"/>
              </a:buClr>
              <a:buSzPts val="2500"/>
              <a:buNone/>
              <a:defRPr sz="2500">
                <a:solidFill>
                  <a:schemeClr val="dk1"/>
                </a:solidFill>
              </a:defRPr>
            </a:lvl9pPr>
          </a:lstStyle>
          <a:p/>
        </p:txBody>
      </p:sp>
      <p:sp>
        <p:nvSpPr>
          <p:cNvPr id="7" name="Google Shape;7;p1"/>
          <p:cNvSpPr txBox="1"/>
          <p:nvPr>
            <p:ph idx="1" type="body"/>
          </p:nvPr>
        </p:nvSpPr>
        <p:spPr>
          <a:xfrm>
            <a:off x="713225" y="118302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indent="-317500" lvl="1" marL="9144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indent="-317500" lvl="2" marL="13716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ctrTitle"/>
          </p:nvPr>
        </p:nvSpPr>
        <p:spPr>
          <a:xfrm>
            <a:off x="4526275" y="1332150"/>
            <a:ext cx="3900600" cy="158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Hypothesis Testing</a:t>
            </a:r>
            <a:endParaRPr/>
          </a:p>
        </p:txBody>
      </p:sp>
      <p:sp>
        <p:nvSpPr>
          <p:cNvPr id="327" name="Google Shape;327;p53"/>
          <p:cNvSpPr txBox="1"/>
          <p:nvPr>
            <p:ph idx="1" type="subTitle"/>
          </p:nvPr>
        </p:nvSpPr>
        <p:spPr>
          <a:xfrm>
            <a:off x="4526275" y="2914050"/>
            <a:ext cx="3904500" cy="64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Suparna Kompalli and Carlos Gonzalez</a:t>
            </a:r>
            <a:endParaRPr/>
          </a:p>
        </p:txBody>
      </p:sp>
      <p:pic>
        <p:nvPicPr>
          <p:cNvPr id="328" name="Google Shape;328;p53"/>
          <p:cNvPicPr preferRelativeResize="0"/>
          <p:nvPr/>
        </p:nvPicPr>
        <p:blipFill rotWithShape="1">
          <a:blip r:embed="rId3">
            <a:alphaModFix/>
          </a:blip>
          <a:srcRect b="6247" l="62598" r="0" t="6256"/>
          <a:stretch/>
        </p:blipFill>
        <p:spPr>
          <a:xfrm>
            <a:off x="667500" y="571500"/>
            <a:ext cx="2561100" cy="4000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2"/>
          <p:cNvSpPr txBox="1"/>
          <p:nvPr>
            <p:ph type="title"/>
          </p:nvPr>
        </p:nvSpPr>
        <p:spPr>
          <a:xfrm>
            <a:off x="667175" y="484826"/>
            <a:ext cx="4915200" cy="5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P-Value</a:t>
            </a:r>
            <a:endParaRPr/>
          </a:p>
        </p:txBody>
      </p:sp>
      <p:sp>
        <p:nvSpPr>
          <p:cNvPr id="391" name="Google Shape;391;p62"/>
          <p:cNvSpPr txBox="1"/>
          <p:nvPr>
            <p:ph idx="1" type="body"/>
          </p:nvPr>
        </p:nvSpPr>
        <p:spPr>
          <a:xfrm>
            <a:off x="708675" y="1718100"/>
            <a:ext cx="7574700" cy="296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The p-value of a test is the chance, based on the model in the null hypothesis, that the test statistic will be equal to the observed value in the sample or even further in the direction that supports the alternative</a:t>
            </a:r>
            <a:endParaRPr sz="1500"/>
          </a:p>
          <a:p>
            <a:pPr indent="0" lvl="0" marL="0" rtl="0" algn="l">
              <a:spcBef>
                <a:spcPts val="1000"/>
              </a:spcBef>
              <a:spcAft>
                <a:spcPts val="0"/>
              </a:spcAft>
              <a:buClr>
                <a:schemeClr val="dk1"/>
              </a:buClr>
              <a:buSzPts val="1100"/>
              <a:buFont typeface="Arial"/>
              <a:buNone/>
            </a:pPr>
            <a:r>
              <a:rPr lang="en" sz="1500"/>
              <a:t>the observed value of the test statistic is the value of the statistic you get from the data in the study, not a simulated value. </a:t>
            </a:r>
            <a:endParaRPr sz="1500"/>
          </a:p>
          <a:p>
            <a:pPr indent="0" lvl="0" marL="0" rtl="0" algn="l">
              <a:spcBef>
                <a:spcPts val="1000"/>
              </a:spcBef>
              <a:spcAft>
                <a:spcPts val="0"/>
              </a:spcAft>
              <a:buClr>
                <a:schemeClr val="dk1"/>
              </a:buClr>
              <a:buSzPts val="1100"/>
              <a:buFont typeface="Arial"/>
              <a:buNone/>
            </a:pPr>
            <a:r>
              <a:rPr lang="en" sz="1500"/>
              <a:t>P-Value Cutoff</a:t>
            </a:r>
            <a:endParaRPr sz="1500"/>
          </a:p>
          <a:p>
            <a:pPr indent="-323850" lvl="0" marL="457200" rtl="0" algn="l">
              <a:spcBef>
                <a:spcPts val="1000"/>
              </a:spcBef>
              <a:spcAft>
                <a:spcPts val="0"/>
              </a:spcAft>
              <a:buSzPts val="1500"/>
              <a:buChar char="-"/>
            </a:pPr>
            <a:r>
              <a:rPr lang="en" sz="1500"/>
              <a:t>This is a hard cutoff determined BEFORE we see any results </a:t>
            </a:r>
            <a:endParaRPr sz="1500"/>
          </a:p>
          <a:p>
            <a:pPr indent="-323850" lvl="0" marL="457200" rtl="0" algn="l">
              <a:spcBef>
                <a:spcPts val="1000"/>
              </a:spcBef>
              <a:spcAft>
                <a:spcPts val="0"/>
              </a:spcAft>
              <a:buSzPts val="1500"/>
              <a:buChar char="-"/>
            </a:pPr>
            <a:r>
              <a:rPr lang="en" sz="1500"/>
              <a:t>conventionally 5% or 1%</a:t>
            </a:r>
            <a:endParaRPr sz="1500"/>
          </a:p>
          <a:p>
            <a:pPr indent="0" lvl="0" marL="0" rtl="0" algn="l">
              <a:spcBef>
                <a:spcPts val="1000"/>
              </a:spcBef>
              <a:spcAft>
                <a:spcPts val="0"/>
              </a:spcAft>
              <a:buNone/>
            </a:pPr>
            <a:r>
              <a:rPr lang="en" sz="1500"/>
              <a:t>If the calculated p-value is less than the p-value cutoff, we reject the null hypothesis and vice versa. </a:t>
            </a:r>
            <a:endParaRPr sz="1900">
              <a:solidFill>
                <a:srgbClr val="87725D"/>
              </a:solidFill>
            </a:endParaRPr>
          </a:p>
          <a:p>
            <a:pPr indent="0" lvl="0" marL="457200" rtl="0" algn="l">
              <a:spcBef>
                <a:spcPts val="1000"/>
              </a:spcBef>
              <a:spcAft>
                <a:spcPts val="0"/>
              </a:spcAft>
              <a:buClr>
                <a:schemeClr val="dk1"/>
              </a:buClr>
              <a:buSzPts val="1100"/>
              <a:buFont typeface="Arial"/>
              <a:buNone/>
            </a:pPr>
            <a:r>
              <a:t/>
            </a:r>
            <a:endParaRPr sz="1600"/>
          </a:p>
          <a:p>
            <a:pPr indent="0" lvl="0" marL="0" rtl="0" algn="l">
              <a:spcBef>
                <a:spcPts val="1200"/>
              </a:spcBef>
              <a:spcAft>
                <a:spcPts val="1000"/>
              </a:spcAft>
              <a:buClr>
                <a:schemeClr val="dk1"/>
              </a:buClr>
              <a:buSzPts val="1100"/>
              <a:buFont typeface="Arial"/>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3"/>
          <p:cNvSpPr txBox="1"/>
          <p:nvPr>
            <p:ph type="title"/>
          </p:nvPr>
        </p:nvSpPr>
        <p:spPr>
          <a:xfrm>
            <a:off x="5218925" y="2211151"/>
            <a:ext cx="3262500" cy="72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Tailed Tests</a:t>
            </a:r>
            <a:endParaRPr/>
          </a:p>
        </p:txBody>
      </p:sp>
      <p:pic>
        <p:nvPicPr>
          <p:cNvPr descr="One-tailed or two-tailed test, that is the question | by Eryk Lewinson |  Towards Data Science" id="397" name="Google Shape;397;p63"/>
          <p:cNvPicPr preferRelativeResize="0"/>
          <p:nvPr/>
        </p:nvPicPr>
        <p:blipFill rotWithShape="1">
          <a:blip r:embed="rId3">
            <a:alphaModFix/>
          </a:blip>
          <a:srcRect b="0" l="49413" r="0" t="0"/>
          <a:stretch/>
        </p:blipFill>
        <p:spPr>
          <a:xfrm>
            <a:off x="926150" y="2641250"/>
            <a:ext cx="2722202" cy="1862150"/>
          </a:xfrm>
          <a:prstGeom prst="rect">
            <a:avLst/>
          </a:prstGeom>
          <a:noFill/>
          <a:ln>
            <a:noFill/>
          </a:ln>
        </p:spPr>
      </p:pic>
      <p:pic>
        <p:nvPicPr>
          <p:cNvPr descr="One-tailed or two-tailed test, that is the question | by Eryk Lewinson |  Towards Data Science" id="398" name="Google Shape;398;p63"/>
          <p:cNvPicPr preferRelativeResize="0"/>
          <p:nvPr/>
        </p:nvPicPr>
        <p:blipFill rotWithShape="1">
          <a:blip r:embed="rId3">
            <a:alphaModFix/>
          </a:blip>
          <a:srcRect b="0" l="0" r="50335" t="0"/>
          <a:stretch/>
        </p:blipFill>
        <p:spPr>
          <a:xfrm>
            <a:off x="866450" y="498200"/>
            <a:ext cx="2734100" cy="1905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4"/>
          <p:cNvSpPr txBox="1"/>
          <p:nvPr>
            <p:ph idx="2" type="subTitle"/>
          </p:nvPr>
        </p:nvSpPr>
        <p:spPr>
          <a:xfrm>
            <a:off x="447825" y="1730275"/>
            <a:ext cx="52869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2"/>
                </a:solidFill>
              </a:rPr>
              <a:t>The region of null rejection is only on one side of the distribution </a:t>
            </a:r>
            <a:endParaRPr sz="1600">
              <a:solidFill>
                <a:schemeClr val="dk2"/>
              </a:solidFill>
            </a:endParaRPr>
          </a:p>
          <a:p>
            <a:pPr indent="0" lvl="0" marL="0" rtl="0" algn="l">
              <a:spcBef>
                <a:spcPts val="1200"/>
              </a:spcBef>
              <a:spcAft>
                <a:spcPts val="0"/>
              </a:spcAft>
              <a:buClr>
                <a:schemeClr val="dk1"/>
              </a:buClr>
              <a:buSzPts val="1100"/>
              <a:buFont typeface="Arial"/>
              <a:buNone/>
            </a:pPr>
            <a:r>
              <a:rPr lang="en" sz="1600">
                <a:solidFill>
                  <a:schemeClr val="dk2"/>
                </a:solidFill>
              </a:rPr>
              <a:t>Suppose the null hypothesis is the mean is </a:t>
            </a:r>
            <a:r>
              <a:rPr lang="en" sz="1600" u="sng">
                <a:solidFill>
                  <a:schemeClr val="dk2"/>
                </a:solidFill>
              </a:rPr>
              <a:t>greater than or equal to 10</a:t>
            </a:r>
            <a:endParaRPr sz="1600" u="sng">
              <a:solidFill>
                <a:schemeClr val="dk2"/>
              </a:solidFill>
            </a:endParaRPr>
          </a:p>
          <a:p>
            <a:pPr indent="-330200" lvl="0" marL="457200" rtl="0" algn="l">
              <a:spcBef>
                <a:spcPts val="1200"/>
              </a:spcBef>
              <a:spcAft>
                <a:spcPts val="0"/>
              </a:spcAft>
              <a:buClr>
                <a:schemeClr val="dk2"/>
              </a:buClr>
              <a:buSzPts val="1600"/>
              <a:buFont typeface="Montserrat"/>
              <a:buChar char="-"/>
            </a:pPr>
            <a:r>
              <a:rPr lang="en" sz="1600">
                <a:solidFill>
                  <a:schemeClr val="dk2"/>
                </a:solidFill>
              </a:rPr>
              <a:t>The alternative hypothesis would then be that the mean is </a:t>
            </a:r>
            <a:r>
              <a:rPr lang="en" sz="1600" u="sng">
                <a:solidFill>
                  <a:schemeClr val="dk2"/>
                </a:solidFill>
              </a:rPr>
              <a:t>less than or equal to 10. </a:t>
            </a:r>
            <a:endParaRPr sz="1600" u="sng">
              <a:solidFill>
                <a:schemeClr val="dk2"/>
              </a:solidFill>
            </a:endParaRPr>
          </a:p>
          <a:p>
            <a:pPr indent="-330200" lvl="0" marL="457200" rtl="0" algn="l">
              <a:spcBef>
                <a:spcPts val="0"/>
              </a:spcBef>
              <a:spcAft>
                <a:spcPts val="0"/>
              </a:spcAft>
              <a:buClr>
                <a:schemeClr val="dk2"/>
              </a:buClr>
              <a:buSzPts val="1600"/>
              <a:buFont typeface="Montserrat"/>
              <a:buChar char="-"/>
            </a:pPr>
            <a:r>
              <a:rPr lang="en" sz="1600">
                <a:solidFill>
                  <a:schemeClr val="dk2"/>
                </a:solidFill>
              </a:rPr>
              <a:t>Higher values of the test statistic would support the alternative hypothesis </a:t>
            </a:r>
            <a:endParaRPr sz="1600">
              <a:solidFill>
                <a:schemeClr val="dk2"/>
              </a:solidFill>
            </a:endParaRPr>
          </a:p>
          <a:p>
            <a:pPr indent="0" lvl="0" marL="0" rtl="0" algn="ctr">
              <a:spcBef>
                <a:spcPts val="1200"/>
              </a:spcBef>
              <a:spcAft>
                <a:spcPts val="0"/>
              </a:spcAft>
              <a:buNone/>
            </a:pPr>
            <a:r>
              <a:t/>
            </a:r>
            <a:endParaRPr sz="1200">
              <a:solidFill>
                <a:schemeClr val="dk2"/>
              </a:solidFill>
            </a:endParaRPr>
          </a:p>
        </p:txBody>
      </p:sp>
      <p:sp>
        <p:nvSpPr>
          <p:cNvPr id="404" name="Google Shape;404;p64"/>
          <p:cNvSpPr txBox="1"/>
          <p:nvPr>
            <p:ph type="title"/>
          </p:nvPr>
        </p:nvSpPr>
        <p:spPr>
          <a:xfrm>
            <a:off x="713225" y="868675"/>
            <a:ext cx="7717500" cy="54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One - </a:t>
            </a:r>
            <a:r>
              <a:rPr lang="en"/>
              <a:t>Tailed Tests</a:t>
            </a:r>
            <a:endParaRPr/>
          </a:p>
        </p:txBody>
      </p:sp>
      <p:pic>
        <p:nvPicPr>
          <p:cNvPr descr="One Sample t-test" id="405" name="Google Shape;405;p64"/>
          <p:cNvPicPr preferRelativeResize="0"/>
          <p:nvPr/>
        </p:nvPicPr>
        <p:blipFill>
          <a:blip r:embed="rId3">
            <a:alphaModFix/>
          </a:blip>
          <a:stretch>
            <a:fillRect/>
          </a:stretch>
        </p:blipFill>
        <p:spPr>
          <a:xfrm>
            <a:off x="5776125" y="1730275"/>
            <a:ext cx="2823625" cy="2108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5"/>
          <p:cNvSpPr txBox="1"/>
          <p:nvPr>
            <p:ph idx="4" type="subTitle"/>
          </p:nvPr>
        </p:nvSpPr>
        <p:spPr>
          <a:xfrm>
            <a:off x="3830876" y="1587125"/>
            <a:ext cx="48747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The region of null rejection is on BOTH sides of the distribution: </a:t>
            </a:r>
            <a:endParaRPr>
              <a:solidFill>
                <a:schemeClr val="dk2"/>
              </a:solidFill>
            </a:endParaRPr>
          </a:p>
          <a:p>
            <a:pPr indent="0" lvl="0" marL="0" rtl="0" algn="l">
              <a:spcBef>
                <a:spcPts val="1200"/>
              </a:spcBef>
              <a:spcAft>
                <a:spcPts val="0"/>
              </a:spcAft>
              <a:buNone/>
            </a:pPr>
            <a:r>
              <a:rPr lang="en">
                <a:solidFill>
                  <a:schemeClr val="dk2"/>
                </a:solidFill>
              </a:rPr>
              <a:t>Suppose this time the null hypothesis states that the mean </a:t>
            </a:r>
            <a:r>
              <a:rPr lang="en" u="sng">
                <a:solidFill>
                  <a:schemeClr val="dk2"/>
                </a:solidFill>
              </a:rPr>
              <a:t>is</a:t>
            </a:r>
            <a:r>
              <a:rPr lang="en">
                <a:solidFill>
                  <a:schemeClr val="dk2"/>
                </a:solidFill>
              </a:rPr>
              <a:t> 10 </a:t>
            </a:r>
            <a:endParaRPr>
              <a:solidFill>
                <a:schemeClr val="dk2"/>
              </a:solidFill>
            </a:endParaRPr>
          </a:p>
          <a:p>
            <a:pPr indent="-317500" lvl="0" marL="457200" rtl="0" algn="l">
              <a:spcBef>
                <a:spcPts val="1200"/>
              </a:spcBef>
              <a:spcAft>
                <a:spcPts val="0"/>
              </a:spcAft>
              <a:buClr>
                <a:schemeClr val="dk2"/>
              </a:buClr>
              <a:buSzPts val="1400"/>
              <a:buFont typeface="Montserrat"/>
              <a:buChar char="-"/>
            </a:pPr>
            <a:r>
              <a:rPr lang="en">
                <a:solidFill>
                  <a:schemeClr val="dk2"/>
                </a:solidFill>
              </a:rPr>
              <a:t>That would mean that the alternative hypothesis would say that the mean is </a:t>
            </a:r>
            <a:r>
              <a:rPr lang="en" u="sng">
                <a:solidFill>
                  <a:schemeClr val="dk2"/>
                </a:solidFill>
              </a:rPr>
              <a:t>less than 10</a:t>
            </a:r>
            <a:r>
              <a:rPr lang="en">
                <a:solidFill>
                  <a:schemeClr val="dk2"/>
                </a:solidFill>
              </a:rPr>
              <a:t> or </a:t>
            </a:r>
            <a:r>
              <a:rPr lang="en" u="sng">
                <a:solidFill>
                  <a:schemeClr val="dk2"/>
                </a:solidFill>
              </a:rPr>
              <a:t>greater than 10</a:t>
            </a:r>
            <a:r>
              <a:rPr lang="en">
                <a:solidFill>
                  <a:schemeClr val="dk2"/>
                </a:solidFill>
              </a:rPr>
              <a:t> </a:t>
            </a:r>
            <a:endParaRPr>
              <a:solidFill>
                <a:schemeClr val="dk2"/>
              </a:solidFill>
            </a:endParaRPr>
          </a:p>
          <a:p>
            <a:pPr indent="-317500" lvl="0" marL="457200" rtl="0" algn="l">
              <a:spcBef>
                <a:spcPts val="0"/>
              </a:spcBef>
              <a:spcAft>
                <a:spcPts val="0"/>
              </a:spcAft>
              <a:buClr>
                <a:schemeClr val="dk2"/>
              </a:buClr>
              <a:buSzPts val="1400"/>
              <a:buFont typeface="Montserrat"/>
              <a:buChar char="-"/>
            </a:pPr>
            <a:r>
              <a:rPr lang="en">
                <a:solidFill>
                  <a:schemeClr val="dk2"/>
                </a:solidFill>
              </a:rPr>
              <a:t>Extreme test statistic values on either side of the distribution would be in favor of the alternative hypothesis. </a:t>
            </a:r>
            <a:endParaRPr sz="1000">
              <a:solidFill>
                <a:schemeClr val="dk2"/>
              </a:solidFill>
            </a:endParaRPr>
          </a:p>
        </p:txBody>
      </p:sp>
      <p:sp>
        <p:nvSpPr>
          <p:cNvPr id="411" name="Google Shape;411;p65"/>
          <p:cNvSpPr txBox="1"/>
          <p:nvPr>
            <p:ph type="title"/>
          </p:nvPr>
        </p:nvSpPr>
        <p:spPr>
          <a:xfrm>
            <a:off x="713225" y="868675"/>
            <a:ext cx="7717500" cy="54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Two - </a:t>
            </a:r>
            <a:r>
              <a:rPr lang="en"/>
              <a:t>Tailed Tests</a:t>
            </a:r>
            <a:endParaRPr/>
          </a:p>
        </p:txBody>
      </p:sp>
      <p:pic>
        <p:nvPicPr>
          <p:cNvPr descr="One Sample t-test" id="412" name="Google Shape;412;p65"/>
          <p:cNvPicPr preferRelativeResize="0"/>
          <p:nvPr/>
        </p:nvPicPr>
        <p:blipFill>
          <a:blip r:embed="rId3">
            <a:alphaModFix/>
          </a:blip>
          <a:stretch>
            <a:fillRect/>
          </a:stretch>
        </p:blipFill>
        <p:spPr>
          <a:xfrm>
            <a:off x="301000" y="1717325"/>
            <a:ext cx="3018475" cy="2031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16" name="Shape 416"/>
        <p:cNvGrpSpPr/>
        <p:nvPr/>
      </p:nvGrpSpPr>
      <p:grpSpPr>
        <a:xfrm>
          <a:off x="0" y="0"/>
          <a:ext cx="0" cy="0"/>
          <a:chOff x="0" y="0"/>
          <a:chExt cx="0" cy="0"/>
        </a:xfrm>
      </p:grpSpPr>
      <p:pic>
        <p:nvPicPr>
          <p:cNvPr descr="Hypothesis Testing Steps. Hypothesis testing is the process of… | by Omega  Markos | Analytics Vidhya | Medium" id="417" name="Google Shape;417;p66"/>
          <p:cNvPicPr preferRelativeResize="0"/>
          <p:nvPr/>
        </p:nvPicPr>
        <p:blipFill>
          <a:blip r:embed="rId3">
            <a:alphaModFix/>
          </a:blip>
          <a:stretch>
            <a:fillRect/>
          </a:stretch>
        </p:blipFill>
        <p:spPr>
          <a:xfrm>
            <a:off x="1901775" y="750013"/>
            <a:ext cx="5340450" cy="3643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21" name="Shape 421"/>
        <p:cNvGrpSpPr/>
        <p:nvPr/>
      </p:nvGrpSpPr>
      <p:grpSpPr>
        <a:xfrm>
          <a:off x="0" y="0"/>
          <a:ext cx="0" cy="0"/>
          <a:chOff x="0" y="0"/>
          <a:chExt cx="0" cy="0"/>
        </a:xfrm>
      </p:grpSpPr>
      <p:sp>
        <p:nvSpPr>
          <p:cNvPr id="422" name="Google Shape;422;p67"/>
          <p:cNvSpPr txBox="1"/>
          <p:nvPr>
            <p:ph type="title"/>
          </p:nvPr>
        </p:nvSpPr>
        <p:spPr>
          <a:xfrm>
            <a:off x="1046245" y="1583450"/>
            <a:ext cx="7053300" cy="146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713225" y="868676"/>
            <a:ext cx="4915200" cy="5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is hypothesis testing?</a:t>
            </a:r>
            <a:endParaRPr/>
          </a:p>
        </p:txBody>
      </p:sp>
      <p:sp>
        <p:nvSpPr>
          <p:cNvPr id="334" name="Google Shape;334;p54"/>
          <p:cNvSpPr txBox="1"/>
          <p:nvPr>
            <p:ph idx="1" type="body"/>
          </p:nvPr>
        </p:nvSpPr>
        <p:spPr>
          <a:xfrm>
            <a:off x="714050" y="1928551"/>
            <a:ext cx="4915200" cy="21741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Clr>
                <a:schemeClr val="dk1"/>
              </a:buClr>
              <a:buSzPts val="1100"/>
              <a:buFont typeface="Arial"/>
              <a:buNone/>
            </a:pPr>
            <a:r>
              <a:rPr lang="en" sz="2000"/>
              <a:t>Hypothesis Testing allows for us to choose between two viewpoints, called </a:t>
            </a:r>
            <a:r>
              <a:rPr b="1" lang="en" sz="2000"/>
              <a:t>hypotheses.</a:t>
            </a:r>
            <a:endParaRPr b="1" sz="2000"/>
          </a:p>
        </p:txBody>
      </p:sp>
      <p:pic>
        <p:nvPicPr>
          <p:cNvPr descr="Hypothesis Testing Definition" id="335" name="Google Shape;335;p54"/>
          <p:cNvPicPr preferRelativeResize="0"/>
          <p:nvPr/>
        </p:nvPicPr>
        <p:blipFill>
          <a:blip r:embed="rId3">
            <a:alphaModFix/>
          </a:blip>
          <a:stretch>
            <a:fillRect/>
          </a:stretch>
        </p:blipFill>
        <p:spPr>
          <a:xfrm>
            <a:off x="5417025" y="629588"/>
            <a:ext cx="3348550" cy="3884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39" name="Shape 339"/>
        <p:cNvGrpSpPr/>
        <p:nvPr/>
      </p:nvGrpSpPr>
      <p:grpSpPr>
        <a:xfrm>
          <a:off x="0" y="0"/>
          <a:ext cx="0" cy="0"/>
          <a:chOff x="0" y="0"/>
          <a:chExt cx="0" cy="0"/>
        </a:xfrm>
      </p:grpSpPr>
      <p:sp>
        <p:nvSpPr>
          <p:cNvPr id="340" name="Google Shape;340;p55"/>
          <p:cNvSpPr txBox="1"/>
          <p:nvPr>
            <p:ph type="title"/>
          </p:nvPr>
        </p:nvSpPr>
        <p:spPr>
          <a:xfrm>
            <a:off x="713225" y="868675"/>
            <a:ext cx="7717500" cy="54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Types of Hypotheses</a:t>
            </a:r>
            <a:endParaRPr/>
          </a:p>
        </p:txBody>
      </p:sp>
      <p:sp>
        <p:nvSpPr>
          <p:cNvPr id="341" name="Google Shape;341;p55"/>
          <p:cNvSpPr txBox="1"/>
          <p:nvPr>
            <p:ph idx="1" type="subTitle"/>
          </p:nvPr>
        </p:nvSpPr>
        <p:spPr>
          <a:xfrm>
            <a:off x="1244988" y="1897175"/>
            <a:ext cx="3008700" cy="44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Null Hypothesis (</a:t>
            </a:r>
            <a:r>
              <a:rPr lang="en"/>
              <a:t>H</a:t>
            </a:r>
            <a:r>
              <a:rPr baseline="-25000" lang="en"/>
              <a:t>o</a:t>
            </a:r>
            <a:r>
              <a:rPr lang="en"/>
              <a:t>)</a:t>
            </a:r>
            <a:endParaRPr/>
          </a:p>
        </p:txBody>
      </p:sp>
      <p:sp>
        <p:nvSpPr>
          <p:cNvPr id="342" name="Google Shape;342;p55"/>
          <p:cNvSpPr txBox="1"/>
          <p:nvPr>
            <p:ph idx="2" type="subTitle"/>
          </p:nvPr>
        </p:nvSpPr>
        <p:spPr>
          <a:xfrm>
            <a:off x="1238525" y="2595325"/>
            <a:ext cx="3008700" cy="12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 model of how the data was generated</a:t>
            </a:r>
            <a:endParaRPr/>
          </a:p>
          <a:p>
            <a:pPr indent="-317500" lvl="0" marL="457200" rtl="0" algn="l">
              <a:spcBef>
                <a:spcPts val="0"/>
              </a:spcBef>
              <a:spcAft>
                <a:spcPts val="0"/>
              </a:spcAft>
              <a:buSzPts val="1400"/>
              <a:buChar char="●"/>
            </a:pPr>
            <a:r>
              <a:rPr lang="en"/>
              <a:t>Any abnormalities under the null hypothesis are due to chance</a:t>
            </a:r>
            <a:endParaRPr/>
          </a:p>
        </p:txBody>
      </p:sp>
      <p:sp>
        <p:nvSpPr>
          <p:cNvPr id="343" name="Google Shape;343;p55"/>
          <p:cNvSpPr txBox="1"/>
          <p:nvPr>
            <p:ph idx="3" type="subTitle"/>
          </p:nvPr>
        </p:nvSpPr>
        <p:spPr>
          <a:xfrm>
            <a:off x="4681551" y="1897175"/>
            <a:ext cx="3217500" cy="44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Alternative Hypothesis </a:t>
            </a:r>
            <a:r>
              <a:rPr lang="en"/>
              <a:t>H</a:t>
            </a:r>
            <a:r>
              <a:rPr baseline="-25000" lang="en"/>
              <a:t>a</a:t>
            </a:r>
            <a:endParaRPr/>
          </a:p>
        </p:txBody>
      </p:sp>
      <p:sp>
        <p:nvSpPr>
          <p:cNvPr id="344" name="Google Shape;344;p55"/>
          <p:cNvSpPr txBox="1"/>
          <p:nvPr>
            <p:ph idx="4" type="subTitle"/>
          </p:nvPr>
        </p:nvSpPr>
        <p:spPr>
          <a:xfrm>
            <a:off x="4886911" y="2595325"/>
            <a:ext cx="3008700" cy="12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claim you want to test</a:t>
            </a:r>
            <a:endParaRPr/>
          </a:p>
          <a:p>
            <a:pPr indent="-317500" lvl="0" marL="457200" rtl="0" algn="l">
              <a:spcBef>
                <a:spcPts val="0"/>
              </a:spcBef>
              <a:spcAft>
                <a:spcPts val="0"/>
              </a:spcAft>
              <a:buSzPts val="1400"/>
              <a:buChar char="●"/>
            </a:pPr>
            <a:r>
              <a:rPr lang="en"/>
              <a:t>A different view about how the data was generated</a:t>
            </a:r>
            <a:endParaRPr/>
          </a:p>
        </p:txBody>
      </p:sp>
      <p:cxnSp>
        <p:nvCxnSpPr>
          <p:cNvPr id="345" name="Google Shape;345;p55"/>
          <p:cNvCxnSpPr/>
          <p:nvPr/>
        </p:nvCxnSpPr>
        <p:spPr>
          <a:xfrm flipH="1" rot="10800000">
            <a:off x="5867900" y="2465263"/>
            <a:ext cx="1043400" cy="4800"/>
          </a:xfrm>
          <a:prstGeom prst="straightConnector1">
            <a:avLst/>
          </a:prstGeom>
          <a:noFill/>
          <a:ln cap="flat" cmpd="sng" w="19050">
            <a:solidFill>
              <a:schemeClr val="dk2"/>
            </a:solidFill>
            <a:prstDash val="solid"/>
            <a:round/>
            <a:headEnd len="med" w="med" type="none"/>
            <a:tailEnd len="med" w="med" type="none"/>
          </a:ln>
        </p:spPr>
      </p:cxnSp>
      <p:cxnSp>
        <p:nvCxnSpPr>
          <p:cNvPr id="346" name="Google Shape;346;p55"/>
          <p:cNvCxnSpPr/>
          <p:nvPr/>
        </p:nvCxnSpPr>
        <p:spPr>
          <a:xfrm flipH="1" rot="10800000">
            <a:off x="2221175" y="2465250"/>
            <a:ext cx="1043400" cy="4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6"/>
          <p:cNvSpPr txBox="1"/>
          <p:nvPr>
            <p:ph type="title"/>
          </p:nvPr>
        </p:nvSpPr>
        <p:spPr>
          <a:xfrm>
            <a:off x="713225" y="868676"/>
            <a:ext cx="4915200" cy="5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Specifying Hypotheses</a:t>
            </a:r>
            <a:endParaRPr/>
          </a:p>
        </p:txBody>
      </p:sp>
      <p:sp>
        <p:nvSpPr>
          <p:cNvPr id="352" name="Google Shape;352;p56"/>
          <p:cNvSpPr txBox="1"/>
          <p:nvPr>
            <p:ph idx="1" type="body"/>
          </p:nvPr>
        </p:nvSpPr>
        <p:spPr>
          <a:xfrm>
            <a:off x="713225" y="1740688"/>
            <a:ext cx="7574700" cy="290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We assume the null hypothesis: </a:t>
            </a:r>
            <a:endParaRPr sz="2000"/>
          </a:p>
          <a:p>
            <a:pPr indent="0" lvl="0" marL="0" rtl="0" algn="l">
              <a:spcBef>
                <a:spcPts val="1000"/>
              </a:spcBef>
              <a:spcAft>
                <a:spcPts val="0"/>
              </a:spcAft>
              <a:buClr>
                <a:schemeClr val="dk1"/>
              </a:buClr>
              <a:buSzPts val="1100"/>
              <a:buFont typeface="Arial"/>
              <a:buNone/>
            </a:pPr>
            <a:r>
              <a:rPr lang="en" sz="2000"/>
              <a:t>is </a:t>
            </a:r>
            <a:r>
              <a:rPr lang="en" sz="2000"/>
              <a:t>true by default</a:t>
            </a:r>
            <a:endParaRPr sz="2000"/>
          </a:p>
          <a:p>
            <a:pPr indent="0" lvl="0" marL="0" rtl="0" algn="l">
              <a:spcBef>
                <a:spcPts val="1000"/>
              </a:spcBef>
              <a:spcAft>
                <a:spcPts val="0"/>
              </a:spcAft>
              <a:buClr>
                <a:schemeClr val="dk1"/>
              </a:buClr>
              <a:buSzPts val="1100"/>
              <a:buFont typeface="Arial"/>
              <a:buNone/>
            </a:pPr>
            <a:r>
              <a:rPr lang="en" sz="2000"/>
              <a:t>p</a:t>
            </a:r>
            <a:r>
              <a:rPr lang="en" sz="2000"/>
              <a:t>roposes no relationship between observations</a:t>
            </a:r>
            <a:endParaRPr sz="2000"/>
          </a:p>
          <a:p>
            <a:pPr indent="0" lvl="0" marL="0" rtl="0" algn="l">
              <a:spcBef>
                <a:spcPts val="1000"/>
              </a:spcBef>
              <a:spcAft>
                <a:spcPts val="0"/>
              </a:spcAft>
              <a:buClr>
                <a:schemeClr val="dk1"/>
              </a:buClr>
              <a:buSzPts val="1100"/>
              <a:buFont typeface="Arial"/>
              <a:buNone/>
            </a:pPr>
            <a:r>
              <a:t/>
            </a:r>
            <a:endParaRPr sz="2000"/>
          </a:p>
          <a:p>
            <a:pPr indent="0" lvl="0" marL="0" rtl="0" algn="l">
              <a:spcBef>
                <a:spcPts val="1000"/>
              </a:spcBef>
              <a:spcAft>
                <a:spcPts val="0"/>
              </a:spcAft>
              <a:buClr>
                <a:schemeClr val="dk1"/>
              </a:buClr>
              <a:buSzPts val="1100"/>
              <a:buFont typeface="Arial"/>
              <a:buNone/>
            </a:pPr>
            <a:r>
              <a:rPr lang="en" sz="2000"/>
              <a:t>Suppose you develop a new medical treatment and you want to show that it is indeed better than placebo. </a:t>
            </a:r>
            <a:r>
              <a:rPr lang="en" sz="2000" u="sng"/>
              <a:t>What should the Null Hypothesis be set to?</a:t>
            </a:r>
            <a:endParaRPr sz="2000"/>
          </a:p>
          <a:p>
            <a:pPr indent="0" lvl="0" marL="0" rtl="0" algn="l">
              <a:spcBef>
                <a:spcPts val="1000"/>
              </a:spcBef>
              <a:spcAft>
                <a:spcPts val="1000"/>
              </a:spcAft>
              <a:buClr>
                <a:schemeClr val="dk1"/>
              </a:buClr>
              <a:buSzPts val="1100"/>
              <a:buFont typeface="Arial"/>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7"/>
          <p:cNvSpPr txBox="1"/>
          <p:nvPr>
            <p:ph type="title"/>
          </p:nvPr>
        </p:nvSpPr>
        <p:spPr>
          <a:xfrm>
            <a:off x="713225" y="868676"/>
            <a:ext cx="4915200" cy="5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Specifying Hypotheses</a:t>
            </a:r>
            <a:endParaRPr/>
          </a:p>
        </p:txBody>
      </p:sp>
      <p:sp>
        <p:nvSpPr>
          <p:cNvPr id="358" name="Google Shape;358;p57"/>
          <p:cNvSpPr txBox="1"/>
          <p:nvPr>
            <p:ph idx="1" type="body"/>
          </p:nvPr>
        </p:nvSpPr>
        <p:spPr>
          <a:xfrm>
            <a:off x="708675" y="1718100"/>
            <a:ext cx="7574700" cy="296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We assume the null hypothesis: </a:t>
            </a:r>
            <a:endParaRPr sz="2000"/>
          </a:p>
          <a:p>
            <a:pPr indent="0" lvl="0" marL="0" rtl="0" algn="l">
              <a:spcBef>
                <a:spcPts val="1000"/>
              </a:spcBef>
              <a:spcAft>
                <a:spcPts val="0"/>
              </a:spcAft>
              <a:buClr>
                <a:schemeClr val="dk1"/>
              </a:buClr>
              <a:buSzPts val="1100"/>
              <a:buFont typeface="Arial"/>
              <a:buNone/>
            </a:pPr>
            <a:r>
              <a:rPr lang="en" sz="2000"/>
              <a:t>is true by default</a:t>
            </a:r>
            <a:endParaRPr sz="2000"/>
          </a:p>
          <a:p>
            <a:pPr indent="0" lvl="0" marL="0" rtl="0" algn="l">
              <a:spcBef>
                <a:spcPts val="1000"/>
              </a:spcBef>
              <a:spcAft>
                <a:spcPts val="0"/>
              </a:spcAft>
              <a:buClr>
                <a:schemeClr val="dk1"/>
              </a:buClr>
              <a:buSzPts val="1100"/>
              <a:buFont typeface="Arial"/>
              <a:buNone/>
            </a:pPr>
            <a:r>
              <a:rPr lang="en" sz="2000"/>
              <a:t>proposes no relationship between observations</a:t>
            </a:r>
            <a:endParaRPr sz="2000"/>
          </a:p>
          <a:p>
            <a:pPr indent="0" lvl="0" marL="0" rtl="0" algn="l">
              <a:spcBef>
                <a:spcPts val="1000"/>
              </a:spcBef>
              <a:spcAft>
                <a:spcPts val="0"/>
              </a:spcAft>
              <a:buClr>
                <a:schemeClr val="dk1"/>
              </a:buClr>
              <a:buSzPts val="1100"/>
              <a:buFont typeface="Arial"/>
              <a:buNone/>
            </a:pPr>
            <a:r>
              <a:t/>
            </a:r>
            <a:endParaRPr sz="2000"/>
          </a:p>
          <a:p>
            <a:pPr indent="0" lvl="0" marL="0" rtl="0" algn="l">
              <a:spcBef>
                <a:spcPts val="1000"/>
              </a:spcBef>
              <a:spcAft>
                <a:spcPts val="0"/>
              </a:spcAft>
              <a:buClr>
                <a:schemeClr val="dk1"/>
              </a:buClr>
              <a:buSzPts val="1100"/>
              <a:buFont typeface="Arial"/>
              <a:buNone/>
            </a:pPr>
            <a:r>
              <a:rPr lang="en" sz="2000"/>
              <a:t>Suppose you develop a new medical treatment and you want to show that it is indeed better than placebo. </a:t>
            </a:r>
            <a:r>
              <a:rPr lang="en" sz="2000" u="sng"/>
              <a:t>What should the Null Hypothesis be set to?</a:t>
            </a:r>
            <a:endParaRPr sz="2000"/>
          </a:p>
          <a:p>
            <a:pPr indent="0" lvl="0" marL="0" rtl="0" algn="l">
              <a:spcBef>
                <a:spcPts val="1000"/>
              </a:spcBef>
              <a:spcAft>
                <a:spcPts val="1000"/>
              </a:spcAft>
              <a:buClr>
                <a:schemeClr val="dk1"/>
              </a:buClr>
              <a:buSzPts val="1100"/>
              <a:buFont typeface="Arial"/>
              <a:buNone/>
            </a:pPr>
            <a:r>
              <a:t/>
            </a:r>
            <a:endParaRPr sz="2000"/>
          </a:p>
        </p:txBody>
      </p:sp>
      <p:sp>
        <p:nvSpPr>
          <p:cNvPr id="359" name="Google Shape;359;p57"/>
          <p:cNvSpPr txBox="1"/>
          <p:nvPr/>
        </p:nvSpPr>
        <p:spPr>
          <a:xfrm>
            <a:off x="835425" y="4458775"/>
            <a:ext cx="7321200" cy="107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2050">
                <a:solidFill>
                  <a:schemeClr val="lt1"/>
                </a:solidFill>
                <a:latin typeface="Montserrat"/>
                <a:ea typeface="Montserrat"/>
                <a:cs typeface="Montserrat"/>
                <a:sym typeface="Montserrat"/>
              </a:rPr>
              <a:t>𝐻</a:t>
            </a:r>
            <a:r>
              <a:rPr lang="en" sz="2850">
                <a:solidFill>
                  <a:schemeClr val="lt1"/>
                </a:solidFill>
                <a:latin typeface="Montserrat"/>
                <a:ea typeface="Montserrat"/>
                <a:cs typeface="Montserrat"/>
                <a:sym typeface="Montserrat"/>
              </a:rPr>
              <a:t>₀ </a:t>
            </a:r>
            <a:r>
              <a:rPr lang="en" sz="2150">
                <a:solidFill>
                  <a:schemeClr val="lt1"/>
                </a:solidFill>
                <a:latin typeface="Montserrat"/>
                <a:ea typeface="Montserrat"/>
                <a:cs typeface="Montserrat"/>
                <a:sym typeface="Montserrat"/>
              </a:rPr>
              <a:t>= new treatment is equal or worse than placebo</a:t>
            </a:r>
            <a:endParaRPr sz="215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950">
              <a:solidFill>
                <a:srgbClr val="232629"/>
              </a:solidFill>
              <a:highlight>
                <a:srgbClr val="FFFFFF"/>
              </a:highligh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8"/>
          <p:cNvSpPr txBox="1"/>
          <p:nvPr>
            <p:ph type="title"/>
          </p:nvPr>
        </p:nvSpPr>
        <p:spPr>
          <a:xfrm>
            <a:off x="713225" y="868676"/>
            <a:ext cx="4915200" cy="5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Specifying Hypotheses</a:t>
            </a:r>
            <a:endParaRPr/>
          </a:p>
        </p:txBody>
      </p:sp>
      <p:sp>
        <p:nvSpPr>
          <p:cNvPr id="365" name="Google Shape;365;p58"/>
          <p:cNvSpPr txBox="1"/>
          <p:nvPr>
            <p:ph idx="1" type="body"/>
          </p:nvPr>
        </p:nvSpPr>
        <p:spPr>
          <a:xfrm>
            <a:off x="708675" y="1718100"/>
            <a:ext cx="7574700" cy="296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We assume the null hypothesis: </a:t>
            </a:r>
            <a:endParaRPr sz="2000"/>
          </a:p>
          <a:p>
            <a:pPr indent="0" lvl="0" marL="0" rtl="0" algn="l">
              <a:spcBef>
                <a:spcPts val="1000"/>
              </a:spcBef>
              <a:spcAft>
                <a:spcPts val="0"/>
              </a:spcAft>
              <a:buClr>
                <a:schemeClr val="dk1"/>
              </a:buClr>
              <a:buSzPts val="1100"/>
              <a:buFont typeface="Arial"/>
              <a:buNone/>
            </a:pPr>
            <a:r>
              <a:rPr lang="en" sz="2000"/>
              <a:t>is true by default</a:t>
            </a:r>
            <a:endParaRPr sz="2000"/>
          </a:p>
          <a:p>
            <a:pPr indent="0" lvl="0" marL="0" rtl="0" algn="l">
              <a:spcBef>
                <a:spcPts val="1000"/>
              </a:spcBef>
              <a:spcAft>
                <a:spcPts val="0"/>
              </a:spcAft>
              <a:buClr>
                <a:schemeClr val="dk1"/>
              </a:buClr>
              <a:buSzPts val="1100"/>
              <a:buFont typeface="Arial"/>
              <a:buNone/>
            </a:pPr>
            <a:r>
              <a:rPr lang="en" sz="2000"/>
              <a:t>proposes no relationship between observations</a:t>
            </a:r>
            <a:endParaRPr sz="2000"/>
          </a:p>
          <a:p>
            <a:pPr indent="0" lvl="0" marL="0" rtl="0" algn="l">
              <a:spcBef>
                <a:spcPts val="1000"/>
              </a:spcBef>
              <a:spcAft>
                <a:spcPts val="0"/>
              </a:spcAft>
              <a:buClr>
                <a:schemeClr val="dk1"/>
              </a:buClr>
              <a:buSzPts val="1100"/>
              <a:buFont typeface="Arial"/>
              <a:buNone/>
            </a:pPr>
            <a:r>
              <a:t/>
            </a:r>
            <a:endParaRPr sz="2000"/>
          </a:p>
          <a:p>
            <a:pPr indent="0" lvl="0" marL="0" rtl="0" algn="l">
              <a:spcBef>
                <a:spcPts val="1000"/>
              </a:spcBef>
              <a:spcAft>
                <a:spcPts val="0"/>
              </a:spcAft>
              <a:buClr>
                <a:schemeClr val="dk1"/>
              </a:buClr>
              <a:buSzPts val="1100"/>
              <a:buFont typeface="Arial"/>
              <a:buNone/>
            </a:pPr>
            <a:r>
              <a:rPr lang="en" sz="2000"/>
              <a:t>Suppose you develop a new medical treatment and you want to show that it is indeed better than placebo. </a:t>
            </a:r>
            <a:r>
              <a:rPr lang="en" sz="2000" u="sng"/>
              <a:t>What should the Null Hypothesis be set to?</a:t>
            </a:r>
            <a:endParaRPr sz="2000"/>
          </a:p>
          <a:p>
            <a:pPr indent="0" lvl="0" marL="0" rtl="0" algn="l">
              <a:spcBef>
                <a:spcPts val="1000"/>
              </a:spcBef>
              <a:spcAft>
                <a:spcPts val="1000"/>
              </a:spcAft>
              <a:buClr>
                <a:schemeClr val="dk1"/>
              </a:buClr>
              <a:buSzPts val="1100"/>
              <a:buFont typeface="Arial"/>
              <a:buNone/>
            </a:pPr>
            <a:r>
              <a:t/>
            </a:r>
            <a:endParaRPr sz="2000"/>
          </a:p>
        </p:txBody>
      </p:sp>
      <p:sp>
        <p:nvSpPr>
          <p:cNvPr id="366" name="Google Shape;366;p58"/>
          <p:cNvSpPr txBox="1"/>
          <p:nvPr/>
        </p:nvSpPr>
        <p:spPr>
          <a:xfrm>
            <a:off x="835425" y="4458775"/>
            <a:ext cx="7321200" cy="107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50">
                <a:solidFill>
                  <a:schemeClr val="lt1"/>
                </a:solidFill>
                <a:latin typeface="Montserrat"/>
                <a:ea typeface="Montserrat"/>
                <a:cs typeface="Montserrat"/>
                <a:sym typeface="Montserrat"/>
              </a:rPr>
              <a:t>𝐻</a:t>
            </a:r>
            <a:r>
              <a:rPr lang="en" sz="2850">
                <a:solidFill>
                  <a:schemeClr val="lt1"/>
                </a:solidFill>
                <a:latin typeface="Montserrat"/>
                <a:ea typeface="Montserrat"/>
                <a:cs typeface="Montserrat"/>
                <a:sym typeface="Montserrat"/>
              </a:rPr>
              <a:t>₀ </a:t>
            </a:r>
            <a:r>
              <a:rPr lang="en" sz="2150">
                <a:solidFill>
                  <a:schemeClr val="lt1"/>
                </a:solidFill>
                <a:latin typeface="Montserrat"/>
                <a:ea typeface="Montserrat"/>
                <a:cs typeface="Montserrat"/>
                <a:sym typeface="Montserrat"/>
              </a:rPr>
              <a:t>= new treatment is equal or worse than placebo</a:t>
            </a:r>
            <a:endParaRPr sz="215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950">
              <a:solidFill>
                <a:srgbClr val="232629"/>
              </a:solidFill>
              <a:highlight>
                <a:srgbClr val="FFFFFF"/>
              </a:highligh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p:txBody>
      </p:sp>
      <p:sp>
        <p:nvSpPr>
          <p:cNvPr id="367" name="Google Shape;367;p58"/>
          <p:cNvSpPr txBox="1"/>
          <p:nvPr/>
        </p:nvSpPr>
        <p:spPr>
          <a:xfrm>
            <a:off x="6274125" y="1517925"/>
            <a:ext cx="1882500" cy="9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50">
                <a:solidFill>
                  <a:schemeClr val="lt1"/>
                </a:solidFill>
                <a:latin typeface="Montserrat"/>
                <a:ea typeface="Montserrat"/>
                <a:cs typeface="Montserrat"/>
                <a:sym typeface="Montserrat"/>
              </a:rPr>
              <a:t>Alternative?</a:t>
            </a:r>
            <a:endParaRPr b="1" sz="215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950">
              <a:solidFill>
                <a:srgbClr val="232629"/>
              </a:solidFill>
              <a:highlight>
                <a:srgbClr val="FFFFFF"/>
              </a:highligh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9"/>
          <p:cNvSpPr txBox="1"/>
          <p:nvPr>
            <p:ph type="title"/>
          </p:nvPr>
        </p:nvSpPr>
        <p:spPr>
          <a:xfrm>
            <a:off x="667175" y="484825"/>
            <a:ext cx="7574700" cy="5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Statistic</a:t>
            </a:r>
            <a:r>
              <a:rPr lang="en" sz="2100"/>
              <a:t> - </a:t>
            </a:r>
            <a:r>
              <a:rPr b="0" lang="en" sz="2100"/>
              <a:t>the</a:t>
            </a:r>
            <a:r>
              <a:rPr b="0" lang="en" sz="2100"/>
              <a:t> statistic that we use to simulate in order to decide between the two hypotheses. </a:t>
            </a:r>
            <a:endParaRPr b="0" sz="2100"/>
          </a:p>
          <a:p>
            <a:pPr indent="0" lvl="0" marL="0" rtl="0" algn="l">
              <a:spcBef>
                <a:spcPts val="0"/>
              </a:spcBef>
              <a:spcAft>
                <a:spcPts val="0"/>
              </a:spcAft>
              <a:buNone/>
            </a:pPr>
            <a:r>
              <a:t/>
            </a:r>
            <a:endParaRPr/>
          </a:p>
        </p:txBody>
      </p:sp>
      <p:sp>
        <p:nvSpPr>
          <p:cNvPr id="373" name="Google Shape;373;p59"/>
          <p:cNvSpPr txBox="1"/>
          <p:nvPr>
            <p:ph idx="1" type="body"/>
          </p:nvPr>
        </p:nvSpPr>
        <p:spPr>
          <a:xfrm>
            <a:off x="708675" y="1718100"/>
            <a:ext cx="7574700" cy="296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First, we have to choose a statistic to simulate. The statistic has to be able to help us decide between the model and alternative views about the data. Essentially combines the data into 1 value that we can compare with another value. </a:t>
            </a:r>
            <a:endParaRPr sz="1400"/>
          </a:p>
          <a:p>
            <a:pPr indent="457200" lvl="0" marL="0" rtl="0" algn="l">
              <a:spcBef>
                <a:spcPts val="1200"/>
              </a:spcBef>
              <a:spcAft>
                <a:spcPts val="0"/>
              </a:spcAft>
              <a:buClr>
                <a:schemeClr val="dk1"/>
              </a:buClr>
              <a:buSzPts val="1100"/>
              <a:buFont typeface="Arial"/>
              <a:buNone/>
            </a:pPr>
            <a:r>
              <a:rPr lang="en"/>
              <a:t>We simulate the test statistic under the NULL HYPOTHESIS </a:t>
            </a:r>
            <a:endParaRPr/>
          </a:p>
          <a:p>
            <a:pPr indent="-317500" lvl="0" marL="914400" rtl="0" algn="l">
              <a:spcBef>
                <a:spcPts val="1200"/>
              </a:spcBef>
              <a:spcAft>
                <a:spcPts val="0"/>
              </a:spcAft>
              <a:buClr>
                <a:schemeClr val="lt1"/>
              </a:buClr>
              <a:buSzPts val="1400"/>
              <a:buFont typeface="Montserrat"/>
              <a:buChar char="-"/>
            </a:pPr>
            <a:r>
              <a:rPr lang="en"/>
              <a:t>Example: Number of Heads </a:t>
            </a:r>
            <a:endParaRPr/>
          </a:p>
          <a:p>
            <a:pPr indent="0" lvl="0" marL="457200" rtl="0" algn="l">
              <a:spcBef>
                <a:spcPts val="1200"/>
              </a:spcBef>
              <a:spcAft>
                <a:spcPts val="0"/>
              </a:spcAft>
              <a:buClr>
                <a:schemeClr val="dk1"/>
              </a:buClr>
              <a:buSzPts val="1100"/>
              <a:buFont typeface="Arial"/>
              <a:buNone/>
            </a:pPr>
            <a:r>
              <a:rPr lang="en"/>
              <a:t>Then create a histogram with the results </a:t>
            </a:r>
            <a:endParaRPr/>
          </a:p>
          <a:p>
            <a:pPr indent="-317500" lvl="0" marL="914400" rtl="0" algn="l">
              <a:spcBef>
                <a:spcPts val="1200"/>
              </a:spcBef>
              <a:spcAft>
                <a:spcPts val="0"/>
              </a:spcAft>
              <a:buClr>
                <a:schemeClr val="lt1"/>
              </a:buClr>
              <a:buSzPts val="1400"/>
              <a:buFont typeface="Montserrat"/>
              <a:buChar char="-"/>
            </a:pPr>
            <a:r>
              <a:rPr lang="en"/>
              <a:t>Empirical Distribution </a:t>
            </a:r>
            <a:endParaRPr b="1" sz="1800"/>
          </a:p>
          <a:p>
            <a:pPr indent="0" lvl="0" marL="0" rtl="0" algn="l">
              <a:spcBef>
                <a:spcPts val="1200"/>
              </a:spcBef>
              <a:spcAft>
                <a:spcPts val="1000"/>
              </a:spcAft>
              <a:buClr>
                <a:schemeClr val="dk1"/>
              </a:buClr>
              <a:buSzPts val="1100"/>
              <a:buFont typeface="Arial"/>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0"/>
          <p:cNvSpPr txBox="1"/>
          <p:nvPr>
            <p:ph type="title"/>
          </p:nvPr>
        </p:nvSpPr>
        <p:spPr>
          <a:xfrm>
            <a:off x="667175" y="484826"/>
            <a:ext cx="4915200" cy="5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Flipping a coin</a:t>
            </a:r>
            <a:endParaRPr/>
          </a:p>
        </p:txBody>
      </p:sp>
      <p:sp>
        <p:nvSpPr>
          <p:cNvPr id="379" name="Google Shape;379;p60"/>
          <p:cNvSpPr txBox="1"/>
          <p:nvPr>
            <p:ph idx="1" type="body"/>
          </p:nvPr>
        </p:nvSpPr>
        <p:spPr>
          <a:xfrm>
            <a:off x="708675" y="1718100"/>
            <a:ext cx="7574700" cy="296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Consider the scenario where we flip a coin 100 times and get 80 heads. </a:t>
            </a:r>
            <a:endParaRPr sz="1800"/>
          </a:p>
          <a:p>
            <a:pPr indent="0" lvl="0" marL="0" rtl="0" algn="l">
              <a:spcBef>
                <a:spcPts val="1200"/>
              </a:spcBef>
              <a:spcAft>
                <a:spcPts val="0"/>
              </a:spcAft>
              <a:buClr>
                <a:schemeClr val="dk1"/>
              </a:buClr>
              <a:buSzPts val="1100"/>
              <a:buFont typeface="Arial"/>
              <a:buNone/>
            </a:pPr>
            <a:r>
              <a:t/>
            </a:r>
            <a:endParaRPr sz="1800"/>
          </a:p>
          <a:p>
            <a:pPr indent="0" lvl="0" marL="457200" rtl="0" algn="l">
              <a:spcBef>
                <a:spcPts val="1200"/>
              </a:spcBef>
              <a:spcAft>
                <a:spcPts val="0"/>
              </a:spcAft>
              <a:buClr>
                <a:schemeClr val="dk1"/>
              </a:buClr>
              <a:buSzPts val="1100"/>
              <a:buFont typeface="Arial"/>
              <a:buNone/>
            </a:pPr>
            <a:r>
              <a:rPr lang="en" sz="1800" u="sng"/>
              <a:t>Null Hypothesis</a:t>
            </a:r>
            <a:r>
              <a:rPr lang="en" sz="1800"/>
              <a:t>: There is an equal chance of the coin landing on heads or tails.</a:t>
            </a:r>
            <a:endParaRPr sz="1800"/>
          </a:p>
          <a:p>
            <a:pPr indent="0" lvl="0" marL="0" rtl="0" algn="l">
              <a:spcBef>
                <a:spcPts val="1200"/>
              </a:spcBef>
              <a:spcAft>
                <a:spcPts val="0"/>
              </a:spcAft>
              <a:buClr>
                <a:schemeClr val="dk1"/>
              </a:buClr>
              <a:buSzPts val="1100"/>
              <a:buFont typeface="Arial"/>
              <a:buNone/>
            </a:pPr>
            <a:r>
              <a:t/>
            </a:r>
            <a:endParaRPr sz="1800"/>
          </a:p>
          <a:p>
            <a:pPr indent="0" lvl="0" marL="457200" rtl="0" algn="l">
              <a:spcBef>
                <a:spcPts val="1200"/>
              </a:spcBef>
              <a:spcAft>
                <a:spcPts val="0"/>
              </a:spcAft>
              <a:buClr>
                <a:schemeClr val="dk1"/>
              </a:buClr>
              <a:buSzPts val="1100"/>
              <a:buFont typeface="Arial"/>
              <a:buNone/>
            </a:pPr>
            <a:r>
              <a:rPr lang="en" sz="1800" u="sng"/>
              <a:t>Alternative Hypothesis</a:t>
            </a:r>
            <a:r>
              <a:rPr lang="en" sz="1800"/>
              <a:t>: There is a higher chance of the coin landing on heads. </a:t>
            </a:r>
            <a:endParaRPr sz="1600"/>
          </a:p>
          <a:p>
            <a:pPr indent="0" lvl="0" marL="0" rtl="0" algn="l">
              <a:spcBef>
                <a:spcPts val="1200"/>
              </a:spcBef>
              <a:spcAft>
                <a:spcPts val="1000"/>
              </a:spcAft>
              <a:buClr>
                <a:schemeClr val="dk1"/>
              </a:buClr>
              <a:buSzPts val="1100"/>
              <a:buFont typeface="Arial"/>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1"/>
          <p:cNvSpPr txBox="1"/>
          <p:nvPr>
            <p:ph type="title"/>
          </p:nvPr>
        </p:nvSpPr>
        <p:spPr>
          <a:xfrm>
            <a:off x="840600" y="477150"/>
            <a:ext cx="7462800" cy="54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probability of Heads from 100 coin tosses</a:t>
            </a:r>
            <a:endParaRPr/>
          </a:p>
        </p:txBody>
      </p:sp>
      <p:pic>
        <p:nvPicPr>
          <p:cNvPr descr="Simulation Stimulation &amp;lt; Thought | SumProduct are experts in Excel  Training: Financial Modelling, Strategic Data Modelling, Model Auditing,  Planning &amp;amp; Strategy, Training Courses, Tips &amp;amp; Online Knowledgebase" id="385" name="Google Shape;385;p61"/>
          <p:cNvPicPr preferRelativeResize="0"/>
          <p:nvPr/>
        </p:nvPicPr>
        <p:blipFill rotWithShape="1">
          <a:blip r:embed="rId3">
            <a:alphaModFix/>
          </a:blip>
          <a:srcRect b="0" l="0" r="0" t="11039"/>
          <a:stretch/>
        </p:blipFill>
        <p:spPr>
          <a:xfrm>
            <a:off x="1346450" y="1213275"/>
            <a:ext cx="6451099" cy="343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imalist Green Slides XL by Slidesgo">
  <a:themeElements>
    <a:clrScheme name="Simple Light">
      <a:dk1>
        <a:srgbClr val="000000"/>
      </a:dk1>
      <a:lt1>
        <a:srgbClr val="FFFFFF"/>
      </a:lt1>
      <a:dk2>
        <a:srgbClr val="A6BFA5"/>
      </a:dk2>
      <a:lt2>
        <a:srgbClr val="C9D8C8"/>
      </a:lt2>
      <a:accent1>
        <a:srgbClr val="161922"/>
      </a:accent1>
      <a:accent2>
        <a:srgbClr val="FFFFFF"/>
      </a:accent2>
      <a:accent3>
        <a:srgbClr val="A6BFA5"/>
      </a:accent3>
      <a:accent4>
        <a:srgbClr val="C9D8C8"/>
      </a:accent4>
      <a:accent5>
        <a:srgbClr val="00000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