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Default Extension="jpeg" ContentType="image/jpeg"/>
  <Default Extension="xml" ContentType="application/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notesSlides/notesSlide1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Default Extension="bin" ContentType="application/vnd.openxmlformats-officedocument.presentationml.printerSettings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5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304" y="-8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87347E-D066-49A8-BCCC-5133D88968D4}" type="datetimeFigureOut">
              <a:rPr lang="en-US" smtClean="0"/>
              <a:pPr/>
              <a:t>8/12/11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CCBA07-E0E1-4A68-99BD-88359C89E1F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CCBA07-E0E1-4A68-99BD-88359C89E1F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9B377-A098-4BEF-A017-8E8F5F9C60D0}" type="datetimeFigureOut">
              <a:rPr lang="en-US" smtClean="0"/>
              <a:pPr/>
              <a:t>8/12/11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A4329-0B94-4569-9F11-8E4182547E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9B377-A098-4BEF-A017-8E8F5F9C60D0}" type="datetimeFigureOut">
              <a:rPr lang="en-US" smtClean="0"/>
              <a:pPr/>
              <a:t>8/12/11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A4329-0B94-4569-9F11-8E4182547E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9B377-A098-4BEF-A017-8E8F5F9C60D0}" type="datetimeFigureOut">
              <a:rPr lang="en-US" smtClean="0"/>
              <a:pPr/>
              <a:t>8/12/11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A4329-0B94-4569-9F11-8E4182547E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9B377-A098-4BEF-A017-8E8F5F9C60D0}" type="datetimeFigureOut">
              <a:rPr lang="en-US" smtClean="0"/>
              <a:pPr/>
              <a:t>8/12/11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A4329-0B94-4569-9F11-8E4182547E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9B377-A098-4BEF-A017-8E8F5F9C60D0}" type="datetimeFigureOut">
              <a:rPr lang="en-US" smtClean="0"/>
              <a:pPr/>
              <a:t>8/12/11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A4329-0B94-4569-9F11-8E4182547E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9B377-A098-4BEF-A017-8E8F5F9C60D0}" type="datetimeFigureOut">
              <a:rPr lang="en-US" smtClean="0"/>
              <a:pPr/>
              <a:t>8/12/11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A4329-0B94-4569-9F11-8E4182547E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9B377-A098-4BEF-A017-8E8F5F9C60D0}" type="datetimeFigureOut">
              <a:rPr lang="en-US" smtClean="0"/>
              <a:pPr/>
              <a:t>8/12/11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A4329-0B94-4569-9F11-8E4182547E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9B377-A098-4BEF-A017-8E8F5F9C60D0}" type="datetimeFigureOut">
              <a:rPr lang="en-US" smtClean="0"/>
              <a:pPr/>
              <a:t>8/12/11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A4329-0B94-4569-9F11-8E4182547E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9B377-A098-4BEF-A017-8E8F5F9C60D0}" type="datetimeFigureOut">
              <a:rPr lang="en-US" smtClean="0"/>
              <a:pPr/>
              <a:t>8/12/11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A4329-0B94-4569-9F11-8E4182547E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9B377-A098-4BEF-A017-8E8F5F9C60D0}" type="datetimeFigureOut">
              <a:rPr lang="en-US" smtClean="0"/>
              <a:pPr/>
              <a:t>8/12/11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A4329-0B94-4569-9F11-8E4182547E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9B377-A098-4BEF-A017-8E8F5F9C60D0}" type="datetimeFigureOut">
              <a:rPr lang="en-US" smtClean="0"/>
              <a:pPr/>
              <a:t>8/12/11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A4329-0B94-4569-9F11-8E4182547E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9B377-A098-4BEF-A017-8E8F5F9C60D0}" type="datetimeFigureOut">
              <a:rPr lang="en-US" smtClean="0"/>
              <a:pPr/>
              <a:t>8/12/11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4A4329-0B94-4569-9F11-8E4182547EE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209800" y="533400"/>
            <a:ext cx="4648200" cy="60033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8800" b="1" dirty="0" smtClean="0"/>
              <a:t>Cell Arrays Refresher</a:t>
            </a:r>
            <a:endParaRPr lang="en-US" sz="8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724400"/>
            <a:ext cx="4267200" cy="762000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en-US" dirty="0" smtClean="0">
                <a:solidFill>
                  <a:schemeClr val="tx1"/>
                </a:solidFill>
              </a:rPr>
              <a:t>By Jimmy Le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Email: jimmyle2008@gmail.com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b="1" dirty="0" smtClean="0"/>
              <a:t>Why we use Cell Arrays?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r>
              <a:rPr lang="en-US" sz="2400" dirty="0" smtClean="0"/>
              <a:t>We can use them to store heterogeneous data in a single collection </a:t>
            </a:r>
          </a:p>
          <a:p>
            <a:r>
              <a:rPr lang="en-US" sz="2400" dirty="0" smtClean="0"/>
              <a:t>Heterogeneous Data meaning char, double, logical and various other data types</a:t>
            </a:r>
          </a:p>
          <a:p>
            <a:r>
              <a:rPr lang="en-US" sz="2400" dirty="0" smtClean="0"/>
              <a:t>Impossible to do with vectors </a:t>
            </a:r>
          </a:p>
          <a:p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4038600"/>
            <a:ext cx="4034589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838200" y="3581400"/>
            <a:ext cx="441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HETERGENEOUS DATA</a:t>
            </a:r>
            <a:r>
              <a:rPr lang="en-US" dirty="0" smtClean="0"/>
              <a:t>:</a:t>
            </a:r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05400" y="3962400"/>
            <a:ext cx="360997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5105400" y="3505200"/>
            <a:ext cx="3048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HOMOGENEOUS DATA</a:t>
            </a:r>
            <a:endParaRPr lang="en-US" b="1" dirty="0"/>
          </a:p>
        </p:txBody>
      </p:sp>
      <p:sp>
        <p:nvSpPr>
          <p:cNvPr id="9" name="Rounded Rectangle 8"/>
          <p:cNvSpPr/>
          <p:nvPr/>
        </p:nvSpPr>
        <p:spPr>
          <a:xfrm>
            <a:off x="762000" y="4876800"/>
            <a:ext cx="4267200" cy="9906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eft Arrow 9"/>
          <p:cNvSpPr/>
          <p:nvPr/>
        </p:nvSpPr>
        <p:spPr>
          <a:xfrm>
            <a:off x="5105400" y="5029200"/>
            <a:ext cx="685800" cy="533400"/>
          </a:xfrm>
          <a:prstGeom prst="lef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943600" y="4953000"/>
            <a:ext cx="259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Attempted to store </a:t>
            </a:r>
            <a:r>
              <a:rPr lang="en-US" b="1" dirty="0" smtClean="0"/>
              <a:t>heterogeneous data </a:t>
            </a:r>
            <a:r>
              <a:rPr lang="en-US" dirty="0" smtClean="0"/>
              <a:t>as a </a:t>
            </a:r>
            <a:r>
              <a:rPr lang="en-US" b="1" dirty="0" smtClean="0"/>
              <a:t>vector</a:t>
            </a:r>
            <a:endParaRPr lang="en-US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86868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Creating and Concatenating  Cell Arrays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419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Create a cell by simply putting curly brackets around the value:</a:t>
            </a:r>
          </a:p>
          <a:p>
            <a:r>
              <a:rPr lang="en-US" dirty="0" smtClean="0"/>
              <a:t>Always concatenate cells with []  square brackets</a:t>
            </a:r>
          </a:p>
          <a:p>
            <a:r>
              <a:rPr lang="en-US" dirty="0" smtClean="0"/>
              <a:t>USING {} CURLY BRACKETS IS WRONG for concatenation</a:t>
            </a:r>
          </a:p>
          <a:p>
            <a:pPr lvl="1"/>
            <a:r>
              <a:rPr lang="en-US" dirty="0" smtClean="0"/>
              <a:t>Doing so creates nested cells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5000" y="1752600"/>
            <a:ext cx="2552700" cy="414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Indexing Into Cell Array</a:t>
            </a:r>
            <a:endParaRPr lang="en-US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76800" y="1371600"/>
            <a:ext cx="4037163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457200" y="1447800"/>
            <a:ext cx="3581400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Use</a:t>
            </a:r>
            <a:r>
              <a:rPr lang="en-US" sz="4000" dirty="0" smtClean="0"/>
              <a:t> </a:t>
            </a:r>
            <a:r>
              <a:rPr lang="en-US" sz="4000" b="1" dirty="0" smtClean="0"/>
              <a:t>()</a:t>
            </a:r>
            <a:r>
              <a:rPr lang="en-US" sz="4000" dirty="0" smtClean="0"/>
              <a:t> </a:t>
            </a:r>
            <a:r>
              <a:rPr lang="en-US" dirty="0" smtClean="0"/>
              <a:t>to access the container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Use</a:t>
            </a:r>
            <a:r>
              <a:rPr lang="en-US" sz="4000" dirty="0" smtClean="0"/>
              <a:t> </a:t>
            </a:r>
            <a:r>
              <a:rPr lang="en-US" sz="4000" b="1" dirty="0" smtClean="0"/>
              <a:t>{}</a:t>
            </a:r>
            <a:r>
              <a:rPr lang="en-US" sz="4000" dirty="0" smtClean="0"/>
              <a:t> </a:t>
            </a:r>
            <a:r>
              <a:rPr lang="en-US" dirty="0" smtClean="0"/>
              <a:t>curly braces to access the content of the cell</a:t>
            </a:r>
          </a:p>
          <a:p>
            <a:pPr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7200" y="3124200"/>
            <a:ext cx="42672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SELF-CHECK</a:t>
            </a:r>
          </a:p>
          <a:p>
            <a:r>
              <a:rPr lang="en-US" dirty="0" smtClean="0"/>
              <a:t>Referencing to </a:t>
            </a:r>
            <a:r>
              <a:rPr lang="en-US" dirty="0" err="1" smtClean="0"/>
              <a:t>cArr</a:t>
            </a:r>
            <a:r>
              <a:rPr lang="en-US" dirty="0" smtClean="0"/>
              <a:t> on the left: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What is the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cArr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{end})?</a:t>
            </a:r>
          </a:p>
          <a:p>
            <a:pPr marL="342900" indent="-342900">
              <a:buFont typeface="+mj-lt"/>
              <a:buAutoNum type="arabicPeriod"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What is the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cArr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(end))?</a:t>
            </a:r>
          </a:p>
          <a:p>
            <a:pPr marL="342900" indent="-342900">
              <a:buFont typeface="+mj-lt"/>
              <a:buAutoNum type="arabicPeriod"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What is the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cArr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(2))?</a:t>
            </a:r>
          </a:p>
          <a:p>
            <a:pPr marL="342900" indent="-342900">
              <a:buFont typeface="+mj-lt"/>
              <a:buAutoNum type="arabicPeriod"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What is the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cArr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2})?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SELF_Check</a:t>
            </a:r>
            <a:r>
              <a:rPr lang="en-US" dirty="0" smtClean="0"/>
              <a:t> Answers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3600" dirty="0" smtClean="0"/>
              <a:t>Logical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600" dirty="0" smtClean="0"/>
              <a:t>Cell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600" dirty="0" smtClean="0"/>
              <a:t>Cell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600" dirty="0" smtClean="0"/>
              <a:t>double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Indexing Into Nest Cell Arrays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676400"/>
            <a:ext cx="8201025" cy="38794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2743200" y="3048000"/>
            <a:ext cx="5867400" cy="25853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342900" indent="-342900"/>
            <a:r>
              <a:rPr lang="en-US" sz="2400" b="1" dirty="0" smtClean="0"/>
              <a:t>SELF-CHECK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What is the length of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ca</a:t>
            </a:r>
            <a:r>
              <a:rPr lang="en-US" sz="2400" dirty="0" smtClean="0"/>
              <a:t>?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How many cells is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‘weird’ </a:t>
            </a:r>
            <a:r>
              <a:rPr lang="en-US" sz="2400" dirty="0" smtClean="0"/>
              <a:t>nested in?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How do I get the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“e</a:t>
            </a:r>
            <a:r>
              <a:rPr lang="en-US" sz="2400" dirty="0" smtClean="0"/>
              <a:t>” in  ‘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weird’</a:t>
            </a:r>
            <a:r>
              <a:rPr lang="en-US" sz="2400" dirty="0" smtClean="0"/>
              <a:t>?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How many cells is the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2 </a:t>
            </a:r>
            <a:r>
              <a:rPr lang="en-US" sz="2400" dirty="0" smtClean="0"/>
              <a:t>nested in?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How do I get the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nested 2</a:t>
            </a:r>
            <a:r>
              <a:rPr lang="en-US" sz="2400" dirty="0" smtClean="0"/>
              <a:t>?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SELF-CHECK ANSWERS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9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2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ca{8}{1}(2)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3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ca{6}{1}{1}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88881" y="1066800"/>
            <a:ext cx="5955119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762000" y="3505200"/>
            <a:ext cx="3276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What are the values of </a:t>
            </a:r>
            <a:r>
              <a:rPr lang="en-US" dirty="0" err="1" smtClean="0"/>
              <a:t>a,b,c,d,e,f,g</a:t>
            </a:r>
            <a:r>
              <a:rPr lang="en-US" dirty="0" smtClean="0"/>
              <a:t>, and h?</a:t>
            </a:r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1600200"/>
            <a:ext cx="2809875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228600" y="1066800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Scores .</a:t>
            </a:r>
            <a:r>
              <a:rPr lang="en-US" b="1" dirty="0" err="1" smtClean="0"/>
              <a:t>csv</a:t>
            </a:r>
            <a:r>
              <a:rPr lang="en-US" b="1" dirty="0" smtClean="0"/>
              <a:t>: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524000" y="381000"/>
            <a:ext cx="64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SELF CHECK:</a:t>
            </a:r>
            <a:endParaRPr lang="en-US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SELF CHECK: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458200" cy="4876800"/>
          </a:xfrm>
        </p:spPr>
        <p:txBody>
          <a:bodyPr>
            <a:normAutofit fontScale="55000" lnSpcReduction="20000"/>
          </a:bodyPr>
          <a:lstStyle/>
          <a:p>
            <a:r>
              <a:rPr lang="en-US" b="1" dirty="0" smtClean="0"/>
              <a:t>Question Display </a:t>
            </a:r>
          </a:p>
          <a:p>
            <a:r>
              <a:rPr lang="en-US" dirty="0" smtClean="0"/>
              <a:t>Name: </a:t>
            </a:r>
            <a:r>
              <a:rPr lang="en-US" dirty="0" err="1" smtClean="0"/>
              <a:t>avgMinMax</a:t>
            </a:r>
            <a:r>
              <a:rPr lang="en-US" dirty="0" smtClean="0"/>
              <a:t>() </a:t>
            </a:r>
            <a:br>
              <a:rPr lang="en-US" dirty="0" smtClean="0"/>
            </a:br>
            <a:r>
              <a:rPr lang="en-US" dirty="0" smtClean="0"/>
              <a:t>Inputs(1): a string indicating the file's name </a:t>
            </a:r>
            <a:br>
              <a:rPr lang="en-US" dirty="0" smtClean="0"/>
            </a:br>
            <a:r>
              <a:rPr lang="en-US" dirty="0" smtClean="0"/>
              <a:t>Outputs(0): no outputs </a:t>
            </a:r>
            <a:br>
              <a:rPr lang="en-US" dirty="0" smtClean="0"/>
            </a:br>
            <a:r>
              <a:rPr lang="en-US" dirty="0" smtClean="0"/>
              <a:t>Description: Create a function that will take in a excel file contain student's test grades. You can assume the following about the excel file the first row is will always contain the student's names </a:t>
            </a:r>
          </a:p>
          <a:p>
            <a:r>
              <a:rPr lang="en-US" dirty="0" smtClean="0"/>
              <a:t>the first column will also always contain what test the student took</a:t>
            </a:r>
          </a:p>
          <a:p>
            <a:r>
              <a:rPr lang="en-US" dirty="0" smtClean="0"/>
              <a:t>second row and on , also the second column and on, you will find only numbers which represents the student's test scores.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Now add a header called 'Max Average' to the end of the student's names in the first row. Then calculate the Max Average and store it underneath the 'Max Average' header. </a:t>
            </a:r>
            <a:br>
              <a:rPr lang="en-US" dirty="0" smtClean="0"/>
            </a:br>
            <a:r>
              <a:rPr lang="en-US" dirty="0" smtClean="0"/>
              <a:t>Then after you are done write the file out to as an excel file with the same name as the original file name except the word '_</a:t>
            </a:r>
            <a:r>
              <a:rPr lang="en-US" dirty="0" err="1" smtClean="0"/>
              <a:t>editted</a:t>
            </a:r>
            <a:r>
              <a:rPr lang="en-US" dirty="0" smtClean="0"/>
              <a:t>' is now attached to it.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Test Case: </a:t>
            </a:r>
            <a:br>
              <a:rPr lang="en-US" dirty="0" smtClean="0"/>
            </a:br>
            <a:r>
              <a:rPr lang="en-US" dirty="0" err="1" smtClean="0"/>
              <a:t>avgMinMax</a:t>
            </a:r>
            <a:r>
              <a:rPr lang="en-US" dirty="0" smtClean="0"/>
              <a:t>('Student.csv') </a:t>
            </a:r>
            <a:br>
              <a:rPr lang="en-US" dirty="0" smtClean="0"/>
            </a:br>
            <a:r>
              <a:rPr lang="en-US" dirty="0" smtClean="0"/>
              <a:t>*your raw variable should look like the following: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495</Words>
  <Application>Microsoft Macintosh PowerPoint</Application>
  <PresentationFormat>On-screen Show (4:3)</PresentationFormat>
  <Paragraphs>55</Paragraphs>
  <Slides>10</Slides>
  <Notes>1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Cell Arrays Refresher</vt:lpstr>
      <vt:lpstr> Why we use Cell Arrays?</vt:lpstr>
      <vt:lpstr>Creating and Concatenating  Cell Arrays</vt:lpstr>
      <vt:lpstr>Indexing Into Cell Array</vt:lpstr>
      <vt:lpstr>SELF_Check Answers</vt:lpstr>
      <vt:lpstr>Indexing Into Nest Cell Arrays</vt:lpstr>
      <vt:lpstr>SELF-CHECK ANSWERS</vt:lpstr>
      <vt:lpstr>Slide 8</vt:lpstr>
      <vt:lpstr>SELF CHECK:</vt:lpstr>
      <vt:lpstr>Slide 10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Cell Arrays</dc:title>
  <dc:creator>Jimmy Le</dc:creator>
  <cp:lastModifiedBy>ilyssa widen</cp:lastModifiedBy>
  <cp:revision>10</cp:revision>
  <dcterms:created xsi:type="dcterms:W3CDTF">2011-08-13T00:27:00Z</dcterms:created>
  <dcterms:modified xsi:type="dcterms:W3CDTF">2011-08-13T00:27:19Z</dcterms:modified>
</cp:coreProperties>
</file>