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docProps/core.xml" ContentType="application/vnd.openxmlformats-package.core-properties+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s/slide3.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107" d="100"/>
          <a:sy n="107" d="100"/>
        </p:scale>
        <p:origin x="-38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37A8B3E3-0C9F-4B2A-8CA4-058425A22611}" type="datetimeFigureOut">
              <a:rPr lang="en-US" smtClean="0"/>
              <a:pPr/>
              <a:t>8/12/11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47EFF038-775A-4103-9782-CF55B5B6DA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A8B3E3-0C9F-4B2A-8CA4-058425A22611}"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FF038-775A-4103-9782-CF55B5B6DA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A8B3E3-0C9F-4B2A-8CA4-058425A22611}"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FF038-775A-4103-9782-CF55B5B6DA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A8B3E3-0C9F-4B2A-8CA4-058425A22611}"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FF038-775A-4103-9782-CF55B5B6DA60}"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A8B3E3-0C9F-4B2A-8CA4-058425A22611}" type="datetimeFigureOut">
              <a:rPr lang="en-US" smtClean="0"/>
              <a:pPr/>
              <a:t>8/12/11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FF038-775A-4103-9782-CF55B5B6DA6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A8B3E3-0C9F-4B2A-8CA4-058425A22611}"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FF038-775A-4103-9782-CF55B5B6DA60}"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A8B3E3-0C9F-4B2A-8CA4-058425A22611}" type="datetimeFigureOut">
              <a:rPr lang="en-US" smtClean="0"/>
              <a:pPr/>
              <a:t>8/12/11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FF038-775A-4103-9782-CF55B5B6DA6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A8B3E3-0C9F-4B2A-8CA4-058425A22611}" type="datetimeFigureOut">
              <a:rPr lang="en-US" smtClean="0"/>
              <a:pPr/>
              <a:t>8/12/11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FF038-775A-4103-9782-CF55B5B6DA60}"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8B3E3-0C9F-4B2A-8CA4-058425A22611}" type="datetimeFigureOut">
              <a:rPr lang="en-US" smtClean="0"/>
              <a:pPr/>
              <a:t>8/12/11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FF038-775A-4103-9782-CF55B5B6DA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7A8B3E3-0C9F-4B2A-8CA4-058425A22611}" type="datetimeFigureOut">
              <a:rPr lang="en-US" smtClean="0"/>
              <a:pPr/>
              <a:t>8/12/11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FF038-775A-4103-9782-CF55B5B6DA6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37A8B3E3-0C9F-4B2A-8CA4-058425A22611}" type="datetimeFigureOut">
              <a:rPr lang="en-US" smtClean="0"/>
              <a:pPr/>
              <a:t>8/12/11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7EFF038-775A-4103-9782-CF55B5B6DA6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37A8B3E3-0C9F-4B2A-8CA4-058425A22611}" type="datetimeFigureOut">
              <a:rPr lang="en-US" smtClean="0"/>
              <a:pPr/>
              <a:t>8/12/11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47EFF038-775A-4103-9782-CF55B5B6DA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Reading Excel Files with MATLAB</a:t>
            </a:r>
            <a:endParaRPr lang="en-US" dirty="0"/>
          </a:p>
        </p:txBody>
      </p:sp>
      <p:sp>
        <p:nvSpPr>
          <p:cNvPr id="3" name="Subtitle 2"/>
          <p:cNvSpPr>
            <a:spLocks noGrp="1"/>
          </p:cNvSpPr>
          <p:nvPr>
            <p:ph type="subTitle" idx="1"/>
          </p:nvPr>
        </p:nvSpPr>
        <p:spPr/>
        <p:txBody>
          <a:bodyPr/>
          <a:lstStyle/>
          <a:p>
            <a:r>
              <a:rPr lang="en-US" dirty="0" smtClean="0"/>
              <a:t>2/25/2010</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Three outputs: numerical data, text data, and everything together (raw data)</a:t>
            </a:r>
          </a:p>
          <a:p>
            <a:endParaRPr lang="en-US" dirty="0" smtClean="0"/>
          </a:p>
          <a:p>
            <a:r>
              <a:rPr lang="en-US" dirty="0" smtClean="0"/>
              <a:t>[num txt raw]=</a:t>
            </a:r>
            <a:r>
              <a:rPr lang="en-US" dirty="0" err="1" smtClean="0"/>
              <a:t>xlsread</a:t>
            </a:r>
            <a:r>
              <a:rPr lang="en-US" dirty="0" smtClean="0"/>
              <a:t>(</a:t>
            </a:r>
            <a:r>
              <a:rPr lang="en-US" dirty="0" smtClean="0">
                <a:solidFill>
                  <a:srgbClr val="7030A0"/>
                </a:solidFill>
              </a:rPr>
              <a:t>‘filename.xls’</a:t>
            </a:r>
            <a:r>
              <a:rPr lang="en-US" dirty="0" smtClean="0"/>
              <a:t>)</a:t>
            </a:r>
          </a:p>
          <a:p>
            <a:endParaRPr lang="en-US" dirty="0" smtClean="0"/>
          </a:p>
          <a:p>
            <a:r>
              <a:rPr lang="en-US" dirty="0" smtClean="0"/>
              <a:t>Reads in appropriate data into the smallest possible rectangle</a:t>
            </a:r>
          </a:p>
          <a:p>
            <a:endParaRPr lang="en-US" dirty="0"/>
          </a:p>
        </p:txBody>
      </p:sp>
      <p:sp>
        <p:nvSpPr>
          <p:cNvPr id="3" name="Title 2"/>
          <p:cNvSpPr>
            <a:spLocks noGrp="1"/>
          </p:cNvSpPr>
          <p:nvPr>
            <p:ph type="title"/>
          </p:nvPr>
        </p:nvSpPr>
        <p:spPr/>
        <p:txBody>
          <a:bodyPr/>
          <a:lstStyle/>
          <a:p>
            <a:r>
              <a:rPr lang="en-US" dirty="0" err="1" smtClean="0"/>
              <a:t>xlsread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Excel File</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905000"/>
            <a:ext cx="8054953"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Takes in all the numerical data as an array of type double.</a:t>
            </a:r>
          </a:p>
          <a:p>
            <a:r>
              <a:rPr lang="en-US" dirty="0" smtClean="0"/>
              <a:t>Any non-numerical data or empty cells will be saved as </a:t>
            </a:r>
            <a:r>
              <a:rPr lang="en-US" dirty="0" err="1" smtClean="0"/>
              <a:t>NaN</a:t>
            </a:r>
            <a:r>
              <a:rPr lang="en-US" dirty="0" smtClean="0"/>
              <a:t> of type double</a:t>
            </a:r>
          </a:p>
          <a:p>
            <a:endParaRPr lang="en-US" dirty="0"/>
          </a:p>
        </p:txBody>
      </p:sp>
      <p:sp>
        <p:nvSpPr>
          <p:cNvPr id="3" name="Title 2"/>
          <p:cNvSpPr>
            <a:spLocks noGrp="1"/>
          </p:cNvSpPr>
          <p:nvPr>
            <p:ph type="title"/>
          </p:nvPr>
        </p:nvSpPr>
        <p:spPr/>
        <p:txBody>
          <a:bodyPr/>
          <a:lstStyle/>
          <a:p>
            <a:r>
              <a:rPr lang="en-US" dirty="0" smtClean="0"/>
              <a:t>Numerical Data</a:t>
            </a:r>
            <a:endParaRPr lang="en-US" dirty="0"/>
          </a:p>
        </p:txBody>
      </p:sp>
      <p:pic>
        <p:nvPicPr>
          <p:cNvPr id="2051" name="Picture 3" descr="C:\Users\Brent\Pictures\numerical data.png"/>
          <p:cNvPicPr>
            <a:picLocks noChangeAspect="1" noChangeArrowheads="1"/>
          </p:cNvPicPr>
          <p:nvPr/>
        </p:nvPicPr>
        <p:blipFill>
          <a:blip r:embed="rId2" cstate="print"/>
          <a:srcRect/>
          <a:stretch>
            <a:fillRect/>
          </a:stretch>
        </p:blipFill>
        <p:spPr bwMode="auto">
          <a:xfrm>
            <a:off x="152400" y="3581400"/>
            <a:ext cx="8889085" cy="1143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Stores the smallest possible rectangle that contains all text information.</a:t>
            </a:r>
          </a:p>
          <a:p>
            <a:r>
              <a:rPr lang="en-US" dirty="0" smtClean="0"/>
              <a:t>Data is stored as cells.  Each cell in Excel is a cell in </a:t>
            </a:r>
            <a:r>
              <a:rPr lang="en-US" dirty="0" err="1" smtClean="0"/>
              <a:t>Matlab</a:t>
            </a:r>
            <a:r>
              <a:rPr lang="en-US" dirty="0" smtClean="0"/>
              <a:t>.</a:t>
            </a:r>
          </a:p>
          <a:p>
            <a:r>
              <a:rPr lang="en-US" dirty="0" smtClean="0"/>
              <a:t>Any numerical data will be stored as a cell containing an empty string</a:t>
            </a:r>
          </a:p>
          <a:p>
            <a:endParaRPr lang="en-US" dirty="0"/>
          </a:p>
        </p:txBody>
      </p:sp>
      <p:sp>
        <p:nvSpPr>
          <p:cNvPr id="3" name="Title 2"/>
          <p:cNvSpPr>
            <a:spLocks noGrp="1"/>
          </p:cNvSpPr>
          <p:nvPr>
            <p:ph type="title"/>
          </p:nvPr>
        </p:nvSpPr>
        <p:spPr/>
        <p:txBody>
          <a:bodyPr/>
          <a:lstStyle/>
          <a:p>
            <a:r>
              <a:rPr lang="en-US" dirty="0" smtClean="0"/>
              <a:t>Text Data</a:t>
            </a:r>
            <a:endParaRPr lang="en-US" dirty="0"/>
          </a:p>
        </p:txBody>
      </p:sp>
      <p:pic>
        <p:nvPicPr>
          <p:cNvPr id="3075" name="Picture 3" descr="C:\Users\Brent\Pictures\text data.png"/>
          <p:cNvPicPr>
            <a:picLocks noChangeAspect="1" noChangeArrowheads="1"/>
          </p:cNvPicPr>
          <p:nvPr/>
        </p:nvPicPr>
        <p:blipFill>
          <a:blip r:embed="rId2" cstate="print"/>
          <a:srcRect/>
          <a:stretch>
            <a:fillRect/>
          </a:stretch>
        </p:blipFill>
        <p:spPr bwMode="auto">
          <a:xfrm>
            <a:off x="0" y="4343400"/>
            <a:ext cx="9022082" cy="1295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Takes in all the data from the Excel spreadsheet in the smallest possible rectangle</a:t>
            </a:r>
          </a:p>
          <a:p>
            <a:r>
              <a:rPr lang="en-US" dirty="0" smtClean="0"/>
              <a:t>Each cell in Excel goes to a cell in </a:t>
            </a:r>
            <a:r>
              <a:rPr lang="en-US" dirty="0" err="1" smtClean="0"/>
              <a:t>Matlab</a:t>
            </a:r>
            <a:endParaRPr lang="en-US" dirty="0" smtClean="0"/>
          </a:p>
          <a:p>
            <a:r>
              <a:rPr lang="en-US" dirty="0" smtClean="0"/>
              <a:t>Text data is stored as strings within a cell</a:t>
            </a:r>
          </a:p>
          <a:p>
            <a:r>
              <a:rPr lang="en-US" dirty="0" smtClean="0"/>
              <a:t>Numerical Data is stored as a double within a cell</a:t>
            </a:r>
          </a:p>
          <a:p>
            <a:r>
              <a:rPr lang="en-US" dirty="0" smtClean="0"/>
              <a:t>Any empty cells will be filled with </a:t>
            </a:r>
            <a:r>
              <a:rPr lang="en-US" dirty="0" err="1" smtClean="0"/>
              <a:t>NaN</a:t>
            </a:r>
            <a:r>
              <a:rPr lang="en-US" dirty="0" smtClean="0"/>
              <a:t> of type double.</a:t>
            </a:r>
            <a:endParaRPr lang="en-US" dirty="0"/>
          </a:p>
        </p:txBody>
      </p:sp>
      <p:sp>
        <p:nvSpPr>
          <p:cNvPr id="3" name="Title 2"/>
          <p:cNvSpPr>
            <a:spLocks noGrp="1"/>
          </p:cNvSpPr>
          <p:nvPr>
            <p:ph type="title"/>
          </p:nvPr>
        </p:nvSpPr>
        <p:spPr/>
        <p:txBody>
          <a:bodyPr/>
          <a:lstStyle/>
          <a:p>
            <a:r>
              <a:rPr lang="en-US" dirty="0" smtClean="0"/>
              <a:t>Raw Data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endParaRPr lang="en-US" dirty="0" smtClean="0"/>
          </a:p>
          <a:p>
            <a:endParaRPr lang="en-US" dirty="0" smtClean="0"/>
          </a:p>
          <a:p>
            <a:r>
              <a:rPr lang="en-US" dirty="0" smtClean="0"/>
              <a:t>class(raw{2,1})</a:t>
            </a:r>
          </a:p>
          <a:p>
            <a:r>
              <a:rPr lang="en-US" dirty="0" smtClean="0"/>
              <a:t>→’char’</a:t>
            </a:r>
          </a:p>
          <a:p>
            <a:r>
              <a:rPr lang="en-US" dirty="0" smtClean="0"/>
              <a:t>class(raw{3,3})</a:t>
            </a:r>
          </a:p>
          <a:p>
            <a:r>
              <a:rPr lang="en-US" dirty="0" smtClean="0"/>
              <a:t>→’double’</a:t>
            </a:r>
          </a:p>
          <a:p>
            <a:r>
              <a:rPr lang="en-US" dirty="0" smtClean="0"/>
              <a:t>class(raw(2,1))</a:t>
            </a:r>
          </a:p>
          <a:p>
            <a:r>
              <a:rPr lang="en-US" dirty="0" smtClean="0"/>
              <a:t>→’cell’</a:t>
            </a:r>
          </a:p>
          <a:p>
            <a:endParaRPr lang="en-US" dirty="0"/>
          </a:p>
        </p:txBody>
      </p:sp>
      <p:sp>
        <p:nvSpPr>
          <p:cNvPr id="3" name="Title 2"/>
          <p:cNvSpPr>
            <a:spLocks noGrp="1"/>
          </p:cNvSpPr>
          <p:nvPr>
            <p:ph type="title"/>
          </p:nvPr>
        </p:nvSpPr>
        <p:spPr/>
        <p:txBody>
          <a:bodyPr/>
          <a:lstStyle/>
          <a:p>
            <a:endParaRPr lang="en-US"/>
          </a:p>
        </p:txBody>
      </p:sp>
      <p:pic>
        <p:nvPicPr>
          <p:cNvPr id="1028" name="Picture 4" descr="C:\Users\Brent\Pictures\raw data.png"/>
          <p:cNvPicPr>
            <a:picLocks noChangeAspect="1" noChangeArrowheads="1"/>
          </p:cNvPicPr>
          <p:nvPr/>
        </p:nvPicPr>
        <p:blipFill>
          <a:blip r:embed="rId2" cstate="print"/>
          <a:srcRect/>
          <a:stretch>
            <a:fillRect/>
          </a:stretch>
        </p:blipFill>
        <p:spPr bwMode="auto">
          <a:xfrm>
            <a:off x="0" y="1524000"/>
            <a:ext cx="9152870" cy="990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 calcmode="lin" valueType="num">
                                      <p:cBhvr additive="base">
                                        <p:cTn id="13"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 calcmode="lin" valueType="num">
                                      <p:cBhvr additive="base">
                                        <p:cTn id="19" dur="5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Add an additional column to the right that computes each player’s rush yards per attempt.  This can be calculated by dividing that player’s total rushing yards divided by the number attempts.  Title this column ‘Yards per Carry’</a:t>
            </a:r>
          </a:p>
          <a:p>
            <a:endParaRPr lang="en-US" dirty="0" smtClean="0"/>
          </a:p>
          <a:p>
            <a:r>
              <a:rPr lang="en-US" dirty="0" smtClean="0"/>
              <a:t>Ex. For Josh Nesbitt, the cell should contain 1037/273 = 3.7985</a:t>
            </a:r>
          </a:p>
        </p:txBody>
      </p:sp>
      <p:sp>
        <p:nvSpPr>
          <p:cNvPr id="3" name="Title 2"/>
          <p:cNvSpPr>
            <a:spLocks noGrp="1"/>
          </p:cNvSpPr>
          <p:nvPr>
            <p:ph type="title"/>
          </p:nvPr>
        </p:nvSpPr>
        <p:spPr/>
        <p:txBody>
          <a:bodyPr/>
          <a:lstStyle/>
          <a:p>
            <a:r>
              <a:rPr lang="en-US" dirty="0" smtClean="0"/>
              <a:t>Example Problem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Takes in the desired filename (as a string) and either a cell array or numerical array to be copied into the spreadsheet</a:t>
            </a:r>
          </a:p>
          <a:p>
            <a:endParaRPr lang="en-US" dirty="0" smtClean="0"/>
          </a:p>
          <a:p>
            <a:r>
              <a:rPr lang="en-US" dirty="0" err="1" smtClean="0"/>
              <a:t>xlswrite</a:t>
            </a:r>
            <a:r>
              <a:rPr lang="en-US" dirty="0" smtClean="0"/>
              <a:t>(</a:t>
            </a:r>
            <a:r>
              <a:rPr lang="en-US" dirty="0" smtClean="0">
                <a:solidFill>
                  <a:srgbClr val="7030A0"/>
                </a:solidFill>
              </a:rPr>
              <a:t>‘newfile.xls</a:t>
            </a:r>
            <a:r>
              <a:rPr lang="en-US" smtClean="0">
                <a:solidFill>
                  <a:srgbClr val="7030A0"/>
                </a:solidFill>
              </a:rPr>
              <a:t>’</a:t>
            </a:r>
            <a:r>
              <a:rPr lang="en-US" smtClean="0">
                <a:solidFill>
                  <a:schemeClr val="tx1">
                    <a:lumMod val="95000"/>
                    <a:lumOff val="5000"/>
                  </a:schemeClr>
                </a:solidFill>
              </a:rPr>
              <a:t>, data)</a:t>
            </a:r>
            <a:endParaRPr lang="en-US" dirty="0"/>
          </a:p>
        </p:txBody>
      </p:sp>
      <p:sp>
        <p:nvSpPr>
          <p:cNvPr id="3" name="Title 2"/>
          <p:cNvSpPr>
            <a:spLocks noGrp="1"/>
          </p:cNvSpPr>
          <p:nvPr>
            <p:ph type="title"/>
          </p:nvPr>
        </p:nvSpPr>
        <p:spPr/>
        <p:txBody>
          <a:bodyPr/>
          <a:lstStyle/>
          <a:p>
            <a:r>
              <a:rPr lang="en-US" dirty="0" smtClean="0"/>
              <a:t>Writing Excel Files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63</TotalTime>
  <Words>307</Words>
  <Application>Microsoft Macintosh PowerPoint</Application>
  <PresentationFormat>On-screen Show (4:3)</PresentationFormat>
  <Paragraphs>39</Paragraphs>
  <Slides>9</Slides>
  <Notes>0</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Concourse</vt:lpstr>
      <vt:lpstr>Reading Excel Files with MATLAB</vt:lpstr>
      <vt:lpstr>xlsread</vt:lpstr>
      <vt:lpstr>Example Excel File</vt:lpstr>
      <vt:lpstr>Numerical Data</vt:lpstr>
      <vt:lpstr>Text Data</vt:lpstr>
      <vt:lpstr>Raw Data</vt:lpstr>
      <vt:lpstr>Slide 7</vt:lpstr>
      <vt:lpstr>Example Problem</vt:lpstr>
      <vt:lpstr>Writing Excel Files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Excel Files with MATLAB</dc:title>
  <dc:creator>Brent</dc:creator>
  <cp:lastModifiedBy>ilyssa widen</cp:lastModifiedBy>
  <cp:revision>8</cp:revision>
  <dcterms:created xsi:type="dcterms:W3CDTF">2011-08-13T00:30:23Z</dcterms:created>
  <dcterms:modified xsi:type="dcterms:W3CDTF">2011-08-13T00:30:36Z</dcterms:modified>
</cp:coreProperties>
</file>