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9" r:id="rId3"/>
    <p:sldId id="269" r:id="rId4"/>
    <p:sldId id="258" r:id="rId5"/>
    <p:sldId id="261" r:id="rId6"/>
    <p:sldId id="262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0"/>
    </p:ext>
    <p:ext uri="{D31A062A-798A-4329-ABDD-BBA856620510}">
      <p14:defaultImageDpi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024" y="-10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6D05-0B43-480F-9419-0BF9AD76AD45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C4BE-B2A9-4233-A60C-C6E7D7A4D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2380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6D05-0B43-480F-9419-0BF9AD76AD45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C4BE-B2A9-4233-A60C-C6E7D7A4D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373235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6D05-0B43-480F-9419-0BF9AD76AD45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C4BE-B2A9-4233-A60C-C6E7D7A4D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301516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6D05-0B43-480F-9419-0BF9AD76AD45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C4BE-B2A9-4233-A60C-C6E7D7A4D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50549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6D05-0B43-480F-9419-0BF9AD76AD45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C4BE-B2A9-4233-A60C-C6E7D7A4D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63176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6D05-0B43-480F-9419-0BF9AD76AD45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C4BE-B2A9-4233-A60C-C6E7D7A4D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45603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6D05-0B43-480F-9419-0BF9AD76AD45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C4BE-B2A9-4233-A60C-C6E7D7A4D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5811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6D05-0B43-480F-9419-0BF9AD76AD45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C4BE-B2A9-4233-A60C-C6E7D7A4D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17157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6D05-0B43-480F-9419-0BF9AD76AD45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C4BE-B2A9-4233-A60C-C6E7D7A4D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31353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6D05-0B43-480F-9419-0BF9AD76AD45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C4BE-B2A9-4233-A60C-C6E7D7A4D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52523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6D05-0B43-480F-9419-0BF9AD76AD45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C4BE-B2A9-4233-A60C-C6E7D7A4D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40476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6D05-0B43-480F-9419-0BF9AD76AD45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C4BE-B2A9-4233-A60C-C6E7D7A4D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46631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33401" y="533400"/>
            <a:ext cx="7924800" cy="5334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506104" y="1543050"/>
            <a:ext cx="2935440" cy="3409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57350"/>
            <a:ext cx="2734845" cy="3181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838200" y="1339536"/>
            <a:ext cx="77724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600" b="1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</a:rPr>
              <a:t>For and While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5486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Jimmy  Le</a:t>
            </a:r>
          </a:p>
          <a:p>
            <a:r>
              <a:rPr lang="en-US" dirty="0" smtClean="0"/>
              <a:t>Email: jimmyle2008</a:t>
            </a:r>
            <a:endParaRPr lang="en-US" dirty="0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9121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FrankRuehl" pitchFamily="2" charset="-79"/>
              </a:rPr>
              <a:t>Announcements</a:t>
            </a:r>
            <a:endParaRPr lang="en-US" b="1" dirty="0">
              <a:cs typeface="FrankRuehl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Administration - Test 1 Grades Out </a:t>
            </a:r>
            <a:r>
              <a:rPr lang="en-US" dirty="0" smtClean="0"/>
              <a:t>- Get feedback by going to the assignments section </a:t>
            </a:r>
          </a:p>
          <a:p>
            <a:pPr>
              <a:buNone/>
            </a:pPr>
            <a:r>
              <a:rPr lang="en-US" dirty="0" smtClean="0"/>
              <a:t>	- Have </a:t>
            </a:r>
            <a:r>
              <a:rPr lang="en-US" b="1" dirty="0" smtClean="0"/>
              <a:t>one week </a:t>
            </a:r>
            <a:r>
              <a:rPr lang="en-US" dirty="0" smtClean="0"/>
              <a:t>to make a </a:t>
            </a:r>
            <a:r>
              <a:rPr lang="en-US" dirty="0" err="1" smtClean="0"/>
              <a:t>regrade</a:t>
            </a:r>
            <a:r>
              <a:rPr lang="en-US" dirty="0" smtClean="0"/>
              <a:t> request. </a:t>
            </a:r>
          </a:p>
          <a:p>
            <a:pPr marL="571500" indent="-228600">
              <a:buNone/>
            </a:pPr>
            <a:r>
              <a:rPr lang="en-US" dirty="0" smtClean="0"/>
              <a:t>- If you are worried about your grade, please contract your professor as soon as possible</a:t>
            </a:r>
          </a:p>
          <a:p>
            <a:r>
              <a:rPr lang="en-US" b="1" dirty="0" smtClean="0"/>
              <a:t>Homework 06 </a:t>
            </a:r>
            <a:r>
              <a:rPr lang="en-US" dirty="0" smtClean="0"/>
              <a:t>- Back at the average of the two </a:t>
            </a:r>
            <a:r>
              <a:rPr lang="en-US" dirty="0" err="1" smtClean="0"/>
              <a:t>homeworks</a:t>
            </a:r>
            <a:r>
              <a:rPr lang="en-US" dirty="0" smtClean="0"/>
              <a:t> again.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Recitation will Run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For and While Loops: </a:t>
            </a:r>
          </a:p>
          <a:p>
            <a:pPr lvl="1"/>
            <a:r>
              <a:rPr lang="en-US" dirty="0" smtClean="0"/>
              <a:t>I will lecture introducing the basic material for about 10-15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1"/>
            <a:r>
              <a:rPr lang="en-US" dirty="0" smtClean="0"/>
              <a:t>For the next 4-5  </a:t>
            </a:r>
            <a:r>
              <a:rPr lang="en-US" dirty="0" err="1" smtClean="0"/>
              <a:t>mins</a:t>
            </a:r>
            <a:r>
              <a:rPr lang="en-US" dirty="0" smtClean="0"/>
              <a:t>, you will solve exercises located in the  t-square recitation resources , Jeremy and I will go around to help people having trouble</a:t>
            </a:r>
          </a:p>
          <a:p>
            <a:pPr lvl="1"/>
            <a:r>
              <a:rPr lang="en-US" dirty="0" smtClean="0"/>
              <a:t>The we will have  5 minutes of asking questions and then the cycle starts again for the next topic</a:t>
            </a:r>
          </a:p>
          <a:p>
            <a:r>
              <a:rPr lang="en-US" b="1" u="sng" dirty="0" smtClean="0"/>
              <a:t>Cell Arrays</a:t>
            </a:r>
          </a:p>
          <a:p>
            <a:pPr lvl="1"/>
            <a:r>
              <a:rPr lang="en-US" dirty="0" smtClean="0"/>
              <a:t>Jeremy will teach it.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Computers are often used to automate repetitive tasks. </a:t>
            </a:r>
          </a:p>
          <a:p>
            <a:r>
              <a:rPr lang="en-US" dirty="0" smtClean="0"/>
              <a:t>Repeating identical or similar tasks without making errors is something that computers do well and people do poorly.</a:t>
            </a:r>
          </a:p>
          <a:p>
            <a:endParaRPr lang="en-US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215196"/>
            <a:ext cx="82296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</a:rPr>
              <a:t>Why use </a:t>
            </a:r>
            <a:r>
              <a:rPr lang="en-US" sz="7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</a:rPr>
              <a:t>Iteration?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752600"/>
            <a:ext cx="26289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35404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3434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General form: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vector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&lt;code block&gt;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</a:t>
            </a:r>
          </a:p>
          <a:p>
            <a:r>
              <a:rPr lang="en-US" b="1" dirty="0" smtClean="0"/>
              <a:t>For loops </a:t>
            </a:r>
            <a:r>
              <a:rPr lang="en-US" dirty="0" smtClean="0"/>
              <a:t>always run a set number of times </a:t>
            </a:r>
          </a:p>
          <a:p>
            <a:pPr lvl="1"/>
            <a:r>
              <a:rPr lang="en-US" dirty="0" smtClean="0"/>
              <a:t> Specified by the length of the vector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values</a:t>
            </a:r>
            <a:r>
              <a:rPr lang="en-US" dirty="0" smtClean="0"/>
              <a:t> the </a:t>
            </a:r>
            <a:r>
              <a:rPr lang="en-US" dirty="0" err="1" smtClean="0"/>
              <a:t>var</a:t>
            </a:r>
            <a:r>
              <a:rPr lang="en-US" dirty="0" smtClean="0"/>
              <a:t> will take is each value in the vector </a:t>
            </a:r>
          </a:p>
          <a:p>
            <a:r>
              <a:rPr lang="en-US" dirty="0" smtClean="0"/>
              <a:t> Even if the vector changes, that does not change what the variable values will be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250" t="11333" r="79167" b="52667"/>
          <a:stretch>
            <a:fillRect/>
          </a:stretch>
        </p:blipFill>
        <p:spPr bwMode="auto">
          <a:xfrm>
            <a:off x="5181600" y="1828800"/>
            <a:ext cx="3515078" cy="403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11430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Direct Access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2672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loop variable becomes the values in the vector:</a:t>
            </a:r>
          </a:p>
          <a:p>
            <a:r>
              <a:rPr lang="en-US" sz="2400" b="1" dirty="0" smtClean="0"/>
              <a:t>Format</a:t>
            </a:r>
            <a:r>
              <a:rPr lang="en-US" sz="2400" dirty="0" smtClean="0"/>
              <a:t>: 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vector = [3 7 2 1 9]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vector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&lt;code block&gt;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end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524000"/>
            <a:ext cx="4648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loop variable becomes the values of the index in the vector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Format: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ec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[3 7 2 1 9]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1:length(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vec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	  &lt;code block&gt;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end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0" y="381000"/>
            <a:ext cx="3124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Indexing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990600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8600" y="762000"/>
            <a:ext cx="12192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VS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While Loops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General form: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&lt;logical condition&gt;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&lt;code block&gt;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r>
              <a:rPr lang="en-US" dirty="0" smtClean="0"/>
              <a:t>While loops run while the logical condition evaluates to </a:t>
            </a:r>
            <a:r>
              <a:rPr lang="en-US" b="1" dirty="0" smtClean="0"/>
              <a:t>true</a:t>
            </a:r>
            <a:r>
              <a:rPr lang="en-US" dirty="0" smtClean="0"/>
              <a:t> and will continue  until the logical condition becomes false (terminating condition )</a:t>
            </a:r>
          </a:p>
          <a:p>
            <a:r>
              <a:rPr lang="en-US" b="1" dirty="0" smtClean="0"/>
              <a:t>Termination condition </a:t>
            </a:r>
            <a:r>
              <a:rPr lang="en-US" dirty="0" smtClean="0"/>
              <a:t>= ~(&lt;logical condition&gt;)</a:t>
            </a:r>
          </a:p>
          <a:p>
            <a:r>
              <a:rPr lang="en-US" dirty="0" smtClean="0"/>
              <a:t>All variables used in the logical condition must exist /initialized beforehand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Difference between For and While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Every for loop can be converted to a while loop </a:t>
            </a:r>
          </a:p>
          <a:p>
            <a:r>
              <a:rPr lang="en-US" dirty="0" smtClean="0"/>
              <a:t>Only some while loops can be converted to a for loop </a:t>
            </a:r>
          </a:p>
          <a:p>
            <a:r>
              <a:rPr lang="en-US" dirty="0" smtClean="0"/>
              <a:t>For loops generally useful when iterating over a collection, like vectors or lengths </a:t>
            </a:r>
          </a:p>
          <a:p>
            <a:r>
              <a:rPr lang="en-US" dirty="0" smtClean="0"/>
              <a:t> For loops also good when you want to do something a known number of times </a:t>
            </a:r>
          </a:p>
          <a:p>
            <a:r>
              <a:rPr lang="en-US" dirty="0" smtClean="0"/>
              <a:t>While loops useful when you think to yourself I must do this UNTIL something happens, or WHILE this happens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463</Words>
  <Application>Microsoft Macintosh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For and While</vt:lpstr>
      <vt:lpstr>Announcements</vt:lpstr>
      <vt:lpstr>How Recitation will Run</vt:lpstr>
      <vt:lpstr>Why use Iteration?</vt:lpstr>
      <vt:lpstr>For Loops</vt:lpstr>
      <vt:lpstr>Direct Access</vt:lpstr>
      <vt:lpstr>While Loops </vt:lpstr>
      <vt:lpstr>Difference between For and While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and While Loops</dc:title>
  <dc:creator>Jimmy Le</dc:creator>
  <cp:lastModifiedBy>Ilyssa Widen</cp:lastModifiedBy>
  <cp:revision>59</cp:revision>
  <dcterms:created xsi:type="dcterms:W3CDTF">2011-09-28T16:54:28Z</dcterms:created>
  <dcterms:modified xsi:type="dcterms:W3CDTF">2011-09-28T16:56:23Z</dcterms:modified>
</cp:coreProperties>
</file>