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68" y="-10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37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318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8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4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85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2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05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96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78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75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489-02F9-4618-ACAF-A46F3BC3A4A5}" type="datetimeFigureOut">
              <a:rPr lang="en-US" smtClean="0"/>
              <a:pPr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22F6-4315-4EE0-9F84-FB742EBC3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430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541"/>
            <a:ext cx="3684974" cy="6473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472503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Jimmy Le </a:t>
            </a:r>
          </a:p>
          <a:p>
            <a:r>
              <a:rPr lang="en-US" sz="2000" dirty="0" smtClean="0"/>
              <a:t> Email: jimmyle2008@gmail.com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295400"/>
            <a:ext cx="366799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 smtClean="0"/>
              <a:t>Strings</a:t>
            </a:r>
            <a:endParaRPr lang="en-US" sz="9600" b="1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grayscl/>
            <a:extLst/>
          </a:blip>
          <a:srcRect/>
          <a:stretch>
            <a:fillRect/>
          </a:stretch>
        </p:blipFill>
        <p:spPr bwMode="auto">
          <a:xfrm>
            <a:off x="4565591" y="3370940"/>
            <a:ext cx="862251" cy="646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grayscl/>
            <a:extLst/>
          </a:blip>
          <a:srcRect/>
          <a:stretch>
            <a:fillRect/>
          </a:stretch>
        </p:blipFill>
        <p:spPr bwMode="auto">
          <a:xfrm>
            <a:off x="7373436" y="3399969"/>
            <a:ext cx="862251" cy="646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grayscl/>
            <a:extLst/>
          </a:blip>
          <a:srcRect/>
          <a:stretch>
            <a:fillRect/>
          </a:stretch>
        </p:blipFill>
        <p:spPr bwMode="auto">
          <a:xfrm>
            <a:off x="5911829" y="3407226"/>
            <a:ext cx="862251" cy="646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 With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4290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When you perform mathematical operations on strings, the  string goes from type </a:t>
            </a:r>
            <a:r>
              <a:rPr lang="en-US" b="1" dirty="0" smtClean="0"/>
              <a:t>char to double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good rule of thumb whenever you perform a mathematical operation on an element, that element will change to type </a:t>
            </a:r>
            <a:r>
              <a:rPr lang="en-US" b="1" dirty="0" smtClean="0"/>
              <a:t>double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when you apply math operators make sure you use the </a:t>
            </a:r>
            <a:r>
              <a:rPr lang="en-US" b="1" dirty="0" smtClean="0"/>
              <a:t>char function </a:t>
            </a:r>
            <a:r>
              <a:rPr lang="en-US" dirty="0" smtClean="0"/>
              <a:t>to change it back into a string unless that’s not what you want. </a:t>
            </a:r>
          </a:p>
          <a:p>
            <a:r>
              <a:rPr lang="en-US" dirty="0" smtClean="0"/>
              <a:t>To go from one letter to the next  one, simply add 1 to the letter and char it </a:t>
            </a:r>
          </a:p>
          <a:p>
            <a:r>
              <a:rPr lang="en-US" dirty="0"/>
              <a:t>To go from one letter to the </a:t>
            </a:r>
            <a:r>
              <a:rPr lang="en-US" dirty="0" smtClean="0"/>
              <a:t>previous one, </a:t>
            </a:r>
            <a:r>
              <a:rPr lang="en-US" dirty="0"/>
              <a:t>simply  </a:t>
            </a:r>
            <a:r>
              <a:rPr lang="en-US" dirty="0" smtClean="0"/>
              <a:t>subtract 1 </a:t>
            </a:r>
            <a:r>
              <a:rPr lang="en-US" dirty="0"/>
              <a:t>to the letter and char it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295400"/>
            <a:ext cx="2524125" cy="513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0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Concatenating with Strings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concatenate a string together the same way you would with a vector with </a:t>
            </a:r>
            <a:r>
              <a:rPr lang="en-US" b="1" dirty="0" smtClean="0"/>
              <a:t>square brackets [ ].</a:t>
            </a:r>
          </a:p>
          <a:p>
            <a:r>
              <a:rPr lang="en-US" dirty="0" smtClean="0"/>
              <a:t>However, when you concatenate string, there will be </a:t>
            </a:r>
            <a:r>
              <a:rPr lang="en-US" b="1" dirty="0" smtClean="0"/>
              <a:t>no space </a:t>
            </a:r>
            <a:r>
              <a:rPr lang="en-US" dirty="0" smtClean="0"/>
              <a:t>in between the strings</a:t>
            </a:r>
          </a:p>
          <a:p>
            <a:r>
              <a:rPr lang="en-US" dirty="0" smtClean="0"/>
              <a:t>To add a space, simply concatenate a string containing a space  between the two strings .</a:t>
            </a:r>
          </a:p>
          <a:p>
            <a:r>
              <a:rPr lang="en-US" dirty="0" smtClean="0"/>
              <a:t> When a  number is concatenated with a string , the number is changed to a character according to its </a:t>
            </a:r>
            <a:r>
              <a:rPr lang="en-US" dirty="0" err="1" smtClean="0"/>
              <a:t>ascii</a:t>
            </a:r>
            <a:r>
              <a:rPr lang="en-US" dirty="0" smtClean="0"/>
              <a:t> value.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2332892" cy="482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3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Checkpoint (1/2)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tring1 = ‘I am a string’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tring2 = ‘ I am string1’s  friend’</a:t>
            </a:r>
          </a:p>
          <a:p>
            <a:pPr lvl="1"/>
            <a:r>
              <a:rPr lang="en-US" dirty="0" smtClean="0"/>
              <a:t>What is the class of string1 and string2?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tring1 = string1 + 1</a:t>
            </a:r>
          </a:p>
          <a:p>
            <a:pPr lvl="1"/>
            <a:r>
              <a:rPr lang="en-US" dirty="0" smtClean="0"/>
              <a:t>What is the class of string 1 after the above command is ran?</a:t>
            </a:r>
          </a:p>
          <a:p>
            <a:pPr lvl="1"/>
            <a:r>
              <a:rPr lang="en-US" dirty="0" smtClean="0"/>
              <a:t>Concatenate string1 and string 2 together with a space in between and store the result in string3 </a:t>
            </a:r>
          </a:p>
          <a:p>
            <a:pPr lvl="1"/>
            <a:r>
              <a:rPr lang="en-US" dirty="0" smtClean="0"/>
              <a:t>Remove all the spaces in string3 and store is as string4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sprintf</a:t>
            </a:r>
            <a:r>
              <a:rPr lang="en-US" dirty="0" smtClean="0"/>
              <a:t>  and the s1 , which stores string ‘not’, revise to string2 to say ‘ I am not string1’s friend’.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02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%The spaces are intentional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 R T]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     the    outputs are right’)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[R1 T1]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(T 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[R2 T2]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(T1)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[R3 T3]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(T2)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[R4 T4]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(T3)</a:t>
            </a:r>
          </a:p>
          <a:p>
            <a:pPr marL="0" indent="0">
              <a:buNone/>
            </a:pPr>
            <a:r>
              <a:rPr lang="en-US" sz="2000" dirty="0" smtClean="0"/>
              <a:t>What are the values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R, R1, R2, R3 ,R4 </a:t>
            </a:r>
            <a:r>
              <a:rPr lang="en-US" sz="2000" dirty="0" smtClean="0"/>
              <a:t>and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T, T1, T2, T3,T4?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Answers: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Try working it by hand, because I m trying to prep you for the test because the answers will seem a lot clearer and this might be the mind setup you’re looking for.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27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 action="ppaction://hlinksldjump"/>
              </a:rPr>
              <a:t>What are Strings?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Strings and </a:t>
            </a:r>
            <a:r>
              <a:rPr lang="en-US" dirty="0" err="1" smtClean="0">
                <a:hlinkClick r:id="rId3" action="ppaction://hlinksldjump"/>
              </a:rPr>
              <a:t>Ascii</a:t>
            </a:r>
            <a:r>
              <a:rPr lang="en-US" dirty="0" smtClean="0">
                <a:hlinkClick r:id="rId3" action="ppaction://hlinksldjump"/>
              </a:rPr>
              <a:t> Values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String Built In- Functions</a:t>
            </a:r>
            <a:endParaRPr lang="en-US" dirty="0" smtClean="0"/>
          </a:p>
          <a:p>
            <a:r>
              <a:rPr lang="en-US" dirty="0" err="1" smtClean="0">
                <a:hlinkClick r:id="rId5" action="ppaction://hlinksldjump"/>
              </a:rPr>
              <a:t>strtok</a:t>
            </a:r>
            <a:r>
              <a:rPr lang="en-US" dirty="0" smtClean="0">
                <a:hlinkClick r:id="rId5" action="ppaction://hlinksldjump"/>
              </a:rPr>
              <a:t>()</a:t>
            </a:r>
            <a:endParaRPr lang="en-US" dirty="0" smtClean="0"/>
          </a:p>
          <a:p>
            <a:r>
              <a:rPr lang="en-US" dirty="0" err="1" smtClean="0">
                <a:hlinkClick r:id="rId6" action="ppaction://hlinksldjump"/>
              </a:rPr>
              <a:t>sprintf</a:t>
            </a:r>
            <a:r>
              <a:rPr lang="en-US" dirty="0" smtClean="0">
                <a:hlinkClick r:id="rId6" action="ppaction://hlinksldjump"/>
              </a:rPr>
              <a:t>()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Indexing With Strings 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Math With Strings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Concatenating with Strings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6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Strings?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7338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MATLAB, a </a:t>
            </a:r>
            <a:r>
              <a:rPr lang="en-US" b="1" dirty="0" smtClean="0"/>
              <a:t>string</a:t>
            </a:r>
            <a:r>
              <a:rPr lang="en-US" dirty="0" smtClean="0"/>
              <a:t> is essentially a sequence of symbols that are chosen from the </a:t>
            </a:r>
            <a:r>
              <a:rPr lang="en-US" b="1" dirty="0" err="1" smtClean="0"/>
              <a:t>ascii</a:t>
            </a:r>
            <a:r>
              <a:rPr lang="en-US" b="1" dirty="0" smtClean="0"/>
              <a:t> table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trings are  data type </a:t>
            </a:r>
            <a:r>
              <a:rPr lang="en-US" b="1" dirty="0" smtClean="0"/>
              <a:t>char</a:t>
            </a:r>
            <a:r>
              <a:rPr lang="en-US" dirty="0" smtClean="0"/>
              <a:t> (not strings , a common mistake)</a:t>
            </a:r>
          </a:p>
          <a:p>
            <a:r>
              <a:rPr lang="en-US" dirty="0" smtClean="0"/>
              <a:t>When a string is defined into MATLAB, you must have singe quotes enclosing it  like so:</a:t>
            </a:r>
          </a:p>
          <a:p>
            <a:r>
              <a:rPr lang="en-US" dirty="0" smtClean="0"/>
              <a:t>Format: ‘ &lt;string&gt;’</a:t>
            </a:r>
          </a:p>
          <a:p>
            <a:r>
              <a:rPr lang="en-US" dirty="0" smtClean="0"/>
              <a:t>A number  written as a string is completely different from a number that we use to do math.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4196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36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 and </a:t>
            </a:r>
            <a:r>
              <a:rPr lang="en-US" b="1" dirty="0" err="1" smtClean="0"/>
              <a:t>Ascii</a:t>
            </a:r>
            <a:r>
              <a:rPr lang="en-US" b="1" dirty="0" smtClean="0"/>
              <a:t>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3657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a string is turned into a double using the </a:t>
            </a:r>
            <a:r>
              <a:rPr lang="en-US" b="1" dirty="0" smtClean="0"/>
              <a:t>double</a:t>
            </a:r>
            <a:r>
              <a:rPr lang="en-US" dirty="0" smtClean="0"/>
              <a:t> function, the resulting values are </a:t>
            </a:r>
            <a:r>
              <a:rPr lang="en-US" dirty="0" err="1" smtClean="0"/>
              <a:t>ascii</a:t>
            </a:r>
            <a:r>
              <a:rPr lang="en-US" dirty="0" smtClean="0"/>
              <a:t> values (numbers).</a:t>
            </a:r>
          </a:p>
          <a:p>
            <a:r>
              <a:rPr lang="en-US" dirty="0" smtClean="0"/>
              <a:t>When  a numbers is turned in a char using the </a:t>
            </a:r>
            <a:r>
              <a:rPr lang="en-US" b="1" dirty="0" smtClean="0"/>
              <a:t>char</a:t>
            </a:r>
            <a:r>
              <a:rPr lang="en-US" dirty="0" smtClean="0"/>
              <a:t> function, the results values are symbols and characters</a:t>
            </a:r>
          </a:p>
          <a:p>
            <a:r>
              <a:rPr lang="en-US" dirty="0" smtClean="0"/>
              <a:t>To distinguish the difference between the two, doubling the previous string ‘134’, gives use three </a:t>
            </a:r>
            <a:r>
              <a:rPr lang="en-US" dirty="0" err="1" smtClean="0"/>
              <a:t>ascii</a:t>
            </a:r>
            <a:r>
              <a:rPr lang="en-US" dirty="0" smtClean="0"/>
              <a:t> values each one corresponding to the symbol 1, 3 , and 4.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2628900" cy="506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216" y="5610225"/>
            <a:ext cx="4676775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95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Built In- Functions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9458779"/>
              </p:ext>
            </p:extLst>
          </p:nvPr>
        </p:nvGraphicFramePr>
        <p:xfrm>
          <a:off x="152400" y="1371600"/>
          <a:ext cx="8839200" cy="4937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2819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Description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*assuming every function takes in a vector  as its input*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= str2num (string)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a string into its numerical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str2num(‘999’)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 199 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= num2str (number)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a number into its string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num2str(999)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 ‘199 ‘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strcmp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(str1,str2)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two strings</a:t>
                      </a:r>
                      <a:r>
                        <a:rPr lang="en-US" baseline="0" dirty="0" smtClean="0"/>
                        <a:t> to see if they are the same and returns a true if the two strings are exactly the same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strcmp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(‘apple’, ‘apple’) 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 true</a:t>
                      </a:r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strcmpi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(str1,str2)</a:t>
                      </a:r>
                    </a:p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Compares two strings</a:t>
                      </a:r>
                      <a:r>
                        <a:rPr lang="en-US" baseline="0" dirty="0" smtClean="0"/>
                        <a:t> to see if they are the same and returns a true if the two strings are exactly the same  ignoring the casing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strcmp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(‘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ApPle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’, ‘apple’) 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 true</a:t>
                      </a:r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02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Built In- Functions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7787966"/>
              </p:ext>
            </p:extLst>
          </p:nvPr>
        </p:nvGraphicFramePr>
        <p:xfrm>
          <a:off x="152400" y="1371600"/>
          <a:ext cx="8839200" cy="4785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28194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Description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*assuming every function takes in a vector  as its input*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ischar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vec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input</a:t>
                      </a:r>
                      <a:r>
                        <a:rPr lang="en-US" baseline="0" dirty="0" smtClean="0"/>
                        <a:t> is a string and false 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‘I am a string’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ischar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(S)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true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 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isspace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vec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input is a space</a:t>
                      </a:r>
                      <a:r>
                        <a:rPr lang="en-US" baseline="0" dirty="0" smtClean="0"/>
                        <a:t> and false 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‘ ‘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= ‘I am a space’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isspace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(S)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L1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isspace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(S1)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true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L false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lower(string)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string with</a:t>
                      </a:r>
                      <a:r>
                        <a:rPr lang="en-US" baseline="0" dirty="0" smtClean="0"/>
                        <a:t> all its characters lowercased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 = ‘I am a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FuNkY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!’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= lower(s)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i am a funky string!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S = upper(string) 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a string with all</a:t>
                      </a:r>
                      <a:r>
                        <a:rPr lang="en-US" baseline="0" dirty="0" smtClean="0"/>
                        <a:t> its character uppercased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 = ‘I am a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FuNkY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!’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= upper(s)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I AM A FUNKY STRING!</a:t>
                      </a:r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9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strtok</a:t>
            </a:r>
            <a:r>
              <a:rPr lang="en-US" b="1" dirty="0" smtClean="0"/>
              <a:t>()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0890496"/>
              </p:ext>
            </p:extLst>
          </p:nvPr>
        </p:nvGraphicFramePr>
        <p:xfrm>
          <a:off x="304800" y="1143000"/>
          <a:ext cx="861060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/>
                <a:gridCol w="5181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Description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*assuming every function takes in a vector  as its input*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Strtok takes</a:t>
                      </a:r>
                      <a:r>
                        <a:rPr lang="en-US" baseline="0" dirty="0" smtClean="0"/>
                        <a:t>  in a string S, and then it will return a collection of characters, token, T, all the way up to the first delimiter, D, yet not including it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 good rules of thumb is that the token will 99.9% of time NEVER include the delimiters.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Strtok will also ignore leading delimiters.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If you do not specify a delimiter, blanks spaces are set as the delimiter by default.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[T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R] = </a:t>
                      </a:r>
                      <a:r>
                        <a:rPr lang="en-US" sz="16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strtok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(‘red, blue, green’ ,‘,’)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T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red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R 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, blue, green</a:t>
                      </a:r>
                    </a:p>
                    <a:p>
                      <a:endParaRPr lang="en-US" sz="16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%Notice how leading delimiters are %ignored. The comma in front of “blue” %is ignored, while the comma after %“blue” is recognized as the official %delimiter.</a:t>
                      </a:r>
                    </a:p>
                    <a:p>
                      <a:endParaRPr lang="en-US" sz="16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[T1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R1] = </a:t>
                      </a:r>
                      <a:r>
                        <a:rPr lang="en-US" sz="16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strtok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(R,’,’)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T1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blue</a:t>
                      </a:r>
                    </a:p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R1 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, green</a:t>
                      </a:r>
                    </a:p>
                    <a:p>
                      <a:endParaRPr lang="en-US" sz="16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[T2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R2] = </a:t>
                      </a:r>
                      <a:r>
                        <a:rPr lang="en-US" sz="16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strtok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(R1,’,’)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T2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green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R2 Empty string: 1-by-0</a:t>
                      </a:r>
                      <a:endParaRPr lang="en-US" sz="16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49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sprintf</a:t>
            </a:r>
            <a:r>
              <a:rPr lang="en-US" b="1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088330"/>
              </p:ext>
            </p:extLst>
          </p:nvPr>
        </p:nvGraphicFramePr>
        <p:xfrm>
          <a:off x="504371" y="1219200"/>
          <a:ext cx="8182429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/>
                <a:gridCol w="47534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Description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*assuming every function takes in a vector  as its input*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err="1" smtClean="0">
                          <a:latin typeface="+mn-lt"/>
                          <a:cs typeface="Courier New" pitchFamily="49" charset="0"/>
                        </a:rPr>
                        <a:t>Sprintf</a:t>
                      </a: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 returns a string formatted in the way you want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%s, %i , and %f are called placeholders, where the placeholder is substituted with the value of the variable in which they are listed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You can have multiple place holders but they have to correspond to the right variables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%s is used  for strings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%i is used for integers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  <a:cs typeface="Courier New" pitchFamily="49" charset="0"/>
                        </a:rPr>
                        <a:t>%f is used for real numbers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800" baseline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%String formatting with other strings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('Hi my name is %s ','Jimmy')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S 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Hi my name is Jimmy </a:t>
                      </a:r>
                    </a:p>
                    <a:p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%String formatting with variables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name = ‘jimmy’;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('Hi my name is %s ', name)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Hi my name is Jimmy </a:t>
                      </a:r>
                    </a:p>
                    <a:p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%String formatting with numbers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S2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('I am a CS %i TA',1371)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S2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I am a CS 1371 TA</a:t>
                      </a:r>
                    </a:p>
                    <a:p>
                      <a:endParaRPr lang="en-US" sz="14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%Multiple placeholders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number = 1371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S3 = 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sprintf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('I am %s ,a CS %i TA',</a:t>
                      </a:r>
                      <a:r>
                        <a:rPr lang="en-US" sz="1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name,number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S3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I am Jimmy ,a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CS 1371 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24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Indexing With Strings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572000" cy="4525963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Strings</a:t>
            </a:r>
            <a:r>
              <a:rPr lang="en-US" sz="1700" dirty="0" smtClean="0"/>
              <a:t> can be indexed the same way as vectors. </a:t>
            </a:r>
          </a:p>
          <a:p>
            <a:r>
              <a:rPr lang="en-US" sz="1700" b="1" dirty="0" smtClean="0"/>
              <a:t>Logical indexing </a:t>
            </a:r>
            <a:r>
              <a:rPr lang="en-US" sz="1700" dirty="0" smtClean="0"/>
              <a:t>is mainly performed because </a:t>
            </a:r>
            <a:r>
              <a:rPr lang="en-US" sz="1700" u="sng" dirty="0" smtClean="0"/>
              <a:t>you don’t have to know the </a:t>
            </a:r>
            <a:r>
              <a:rPr lang="en-US" sz="1700" u="sng" dirty="0" err="1" smtClean="0"/>
              <a:t>ascii</a:t>
            </a:r>
            <a:r>
              <a:rPr lang="en-US" sz="1700" u="sng" dirty="0" smtClean="0"/>
              <a:t> values </a:t>
            </a:r>
            <a:r>
              <a:rPr lang="en-US" sz="1700" dirty="0" smtClean="0"/>
              <a:t>that way</a:t>
            </a:r>
          </a:p>
          <a:p>
            <a:r>
              <a:rPr lang="en-US" sz="1700" dirty="0" smtClean="0"/>
              <a:t>Ex</a:t>
            </a:r>
            <a:r>
              <a:rPr lang="en-US" sz="1700" dirty="0"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'a‘ &amp; 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&lt;= 'z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 </a:t>
            </a:r>
            <a:r>
              <a:rPr lang="en-US" sz="1700" dirty="0" smtClean="0"/>
              <a:t>, tells you that you want to get all the </a:t>
            </a:r>
            <a:r>
              <a:rPr lang="en-US" sz="1700" u="sng" dirty="0" smtClean="0"/>
              <a:t>lowercase letters </a:t>
            </a:r>
            <a:r>
              <a:rPr lang="en-US" sz="1700" dirty="0" smtClean="0"/>
              <a:t>between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‘a’</a:t>
            </a:r>
            <a:r>
              <a:rPr lang="en-US" sz="1700" dirty="0" smtClean="0"/>
              <a:t> and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‘z’ </a:t>
            </a:r>
            <a:r>
              <a:rPr lang="en-US" sz="1700" dirty="0" smtClean="0"/>
              <a:t>and you do this without directly knowing what the </a:t>
            </a:r>
            <a:r>
              <a:rPr lang="en-US" sz="1700" dirty="0" err="1" smtClean="0"/>
              <a:t>ascii</a:t>
            </a:r>
            <a:r>
              <a:rPr lang="en-US" sz="1700" dirty="0" smtClean="0"/>
              <a:t> values are.</a:t>
            </a:r>
          </a:p>
          <a:p>
            <a:r>
              <a:rPr lang="en-US" sz="1700" dirty="0" smtClean="0"/>
              <a:t>If you do need the </a:t>
            </a:r>
            <a:r>
              <a:rPr lang="en-US" sz="1700" dirty="0" err="1" smtClean="0"/>
              <a:t>ascii</a:t>
            </a:r>
            <a:r>
              <a:rPr lang="en-US" sz="1700" dirty="0" smtClean="0"/>
              <a:t> value of a character or symbol simply use the </a:t>
            </a:r>
            <a:r>
              <a:rPr lang="en-US" sz="1700" b="1" dirty="0" smtClean="0"/>
              <a:t>double</a:t>
            </a:r>
            <a:r>
              <a:rPr lang="en-US" sz="1700" dirty="0" smtClean="0"/>
              <a:t> function. </a:t>
            </a:r>
          </a:p>
          <a:p>
            <a:r>
              <a:rPr lang="en-US" sz="1700" dirty="0" smtClean="0"/>
              <a:t>In general, you should know </a:t>
            </a:r>
            <a:r>
              <a:rPr lang="en-US" sz="1700" b="1" dirty="0" smtClean="0"/>
              <a:t>capital letters </a:t>
            </a:r>
            <a:r>
              <a:rPr lang="en-US" sz="1700" dirty="0" smtClean="0"/>
              <a:t>have a </a:t>
            </a:r>
            <a:r>
              <a:rPr lang="en-US" sz="1700" u="sng" dirty="0" smtClean="0"/>
              <a:t>lower</a:t>
            </a:r>
            <a:r>
              <a:rPr lang="en-US" sz="1700" dirty="0" smtClean="0"/>
              <a:t> </a:t>
            </a:r>
            <a:r>
              <a:rPr lang="en-US" sz="1700" u="sng" dirty="0" err="1" smtClean="0"/>
              <a:t>ascii</a:t>
            </a:r>
            <a:r>
              <a:rPr lang="en-US" sz="1700" u="sng" dirty="0" smtClean="0"/>
              <a:t> value </a:t>
            </a:r>
            <a:r>
              <a:rPr lang="en-US" sz="1700" dirty="0" smtClean="0"/>
              <a:t>than </a:t>
            </a:r>
            <a:r>
              <a:rPr lang="en-US" sz="1700" b="1" dirty="0" smtClean="0"/>
              <a:t>lowercase letters.  </a:t>
            </a:r>
          </a:p>
          <a:p>
            <a:r>
              <a:rPr lang="en-US" sz="1700" dirty="0" smtClean="0"/>
              <a:t>Also the letter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‘a’ </a:t>
            </a:r>
            <a:r>
              <a:rPr lang="en-US" sz="1700" dirty="0" smtClean="0"/>
              <a:t>will always be less </a:t>
            </a:r>
            <a:r>
              <a:rPr lang="en-US" sz="1700" dirty="0" err="1" smtClean="0"/>
              <a:t>ascii</a:t>
            </a:r>
            <a:r>
              <a:rPr lang="en-US" sz="1700" dirty="0" smtClean="0"/>
              <a:t> – wise than the letter ‘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z’.</a:t>
            </a:r>
          </a:p>
          <a:p>
            <a:endParaRPr 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5143" y="1371600"/>
            <a:ext cx="3505200" cy="4636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71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1522</Words>
  <Application>Microsoft Macintosh PowerPoint</Application>
  <PresentationFormat>On-screen Show (4:3)</PresentationFormat>
  <Paragraphs>159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Table of Contents</vt:lpstr>
      <vt:lpstr>What are Strings?</vt:lpstr>
      <vt:lpstr>Strings and Ascii Values</vt:lpstr>
      <vt:lpstr>String Built In- Functions</vt:lpstr>
      <vt:lpstr>String Built In- Functions</vt:lpstr>
      <vt:lpstr>strtok()</vt:lpstr>
      <vt:lpstr>sprintf()</vt:lpstr>
      <vt:lpstr>Indexing With Strings </vt:lpstr>
      <vt:lpstr>Math With Strings</vt:lpstr>
      <vt:lpstr>Concatenating with Strings </vt:lpstr>
      <vt:lpstr>Checkpoint (1/2)</vt:lpstr>
      <vt:lpstr>Checkpoint (2/2)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Le</dc:creator>
  <cp:lastModifiedBy>ilyssa widen</cp:lastModifiedBy>
  <cp:revision>27</cp:revision>
  <dcterms:created xsi:type="dcterms:W3CDTF">2011-08-13T00:33:55Z</dcterms:created>
  <dcterms:modified xsi:type="dcterms:W3CDTF">2011-08-13T00:34:16Z</dcterms:modified>
</cp:coreProperties>
</file>