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2b56d1db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2b56d1d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b56d1db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2b56d1d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b56d1db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2b56d1d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-202100" y="1019950"/>
            <a:ext cx="9548400" cy="16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TỪ VIDEO SANG PROMPT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KỸ THUẬT CHUYỂN ĐỔI NGƯỢC 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DÀNH CHO VIỆC XÂY DỰNG CONTEXT TRONG STABLE DIFFUSION</a:t>
            </a:r>
            <a:endParaRPr b="1" sz="4000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480475" y="3357575"/>
            <a:ext cx="43674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Vũ Ngọc Thạch - 230201054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820500"/>
            <a:ext cx="82221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[1]. Jonathan Ho, William Chan, Chitwan Saharia, Jay Whang, Ruiqi Gao, Alexey A. Gritsenko, Diederik P. Kingma, Ben Poole, Mohammad Norouzi, David J. Fleet, Tim Salimans: </a:t>
            </a:r>
            <a:r>
              <a:rPr i="1" lang="en" sz="1700"/>
              <a:t>Imagen Video: High Definition Video Generation with Diffusion Models</a:t>
            </a:r>
            <a:r>
              <a:rPr lang="en" sz="1700"/>
              <a:t>. CoRR abs/2210.02303 (2022)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[2]. Florinel-Alin Croitoru, Vlad Hondru, Radu Tudor Ionescu, Mubarak Shah: </a:t>
            </a:r>
            <a:r>
              <a:rPr i="1" lang="en" sz="1700"/>
              <a:t>Reverse Stable Diffusion: What prompt was used to generate this image?</a:t>
            </a:r>
            <a:r>
              <a:rPr lang="en" sz="1700"/>
              <a:t> CoRR abs/2308.01472 (2023)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[3]. Wenhao Wang, Yi Yang: VidProM: </a:t>
            </a:r>
            <a:r>
              <a:rPr i="1" lang="en" sz="1700"/>
              <a:t>A Million-scale Real Prompt-Gallery Dataset for Text-to-Video Diffusion Models</a:t>
            </a:r>
            <a:r>
              <a:rPr b="1" lang="en" sz="1700"/>
              <a:t>.</a:t>
            </a:r>
            <a:r>
              <a:rPr lang="en" sz="1700"/>
              <a:t> CoRR abs/2403.06098 (2024)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820500"/>
            <a:ext cx="82221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</a:t>
            </a:r>
            <a:r>
              <a:rPr lang="en"/>
              <a:t>CS2205.CH181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Github: </a:t>
            </a:r>
            <a:r>
              <a:rPr i="1" lang="en"/>
              <a:t>https://</a:t>
            </a:r>
            <a:r>
              <a:rPr i="1" lang="en"/>
              <a:t>github.com/DragonPow/CS2205.CH181</a:t>
            </a:r>
            <a:endParaRPr i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4410" l="34049" r="34909" t="17591"/>
          <a:stretch/>
        </p:blipFill>
        <p:spPr>
          <a:xfrm>
            <a:off x="997312" y="2166900"/>
            <a:ext cx="2013575" cy="20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04100" y="43088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Vũ Ngọc Thạch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Hiện nay có rất nhiều mô hình AI cho phép </a:t>
            </a:r>
            <a:r>
              <a:rPr lang="en">
                <a:solidFill>
                  <a:schemeClr val="dk1"/>
                </a:solidFill>
              </a:rPr>
              <a:t>chuyển đổi từ prompt sang video </a:t>
            </a:r>
            <a:r>
              <a:rPr lang="en"/>
              <a:t>[1], giúp người dùng thuận tiện hơn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Khó khăn của các mô hình này: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Người dùng phải tự học cách sử dụng prompt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Người dùng phải lặp lại việc sinh video rất nhiều lần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Cần có một mô hình cho phép dự đoán </a:t>
            </a:r>
            <a:r>
              <a:rPr lang="en">
                <a:solidFill>
                  <a:schemeClr val="dk1"/>
                </a:solidFill>
              </a:rPr>
              <a:t>prompt từ video</a:t>
            </a:r>
            <a:r>
              <a:rPr lang="en"/>
              <a:t> sẵn có, giúp nâng cao năng suất trong việc sử dụng AI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/>
              <a:t>Nghiên cứu về các kỹ thuật</a:t>
            </a:r>
            <a:r>
              <a:rPr lang="en"/>
              <a:t> học máy hiện tại tốt nhất có thể đọc thông tin từ video.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/>
              <a:t>Xây dựng được mô hình</a:t>
            </a:r>
            <a:r>
              <a:rPr lang="en"/>
              <a:t> cho phép dự đoán prompt từ các video của Stable Diffusion.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/>
              <a:t>Đánh giá</a:t>
            </a:r>
            <a:r>
              <a:rPr lang="en"/>
              <a:t> độ hiệu quả mô hình và so sánh </a:t>
            </a:r>
            <a:r>
              <a:rPr lang="en">
                <a:solidFill>
                  <a:schemeClr val="dk1"/>
                </a:solidFill>
              </a:rPr>
              <a:t>video được sinh ra từ prompt dự đoán</a:t>
            </a:r>
            <a:r>
              <a:rPr lang="en"/>
              <a:t> so với </a:t>
            </a:r>
            <a:r>
              <a:rPr lang="en">
                <a:solidFill>
                  <a:schemeClr val="dk1"/>
                </a:solidFill>
              </a:rPr>
              <a:t>video mẫu</a:t>
            </a:r>
            <a:r>
              <a:rPr lang="en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Phân tích được một số hạn chế, giới hạn trong video ảnh hưởng tới việc dự đoán prompt.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820500"/>
            <a:ext cx="82221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Chuẩn bị tập dữ liệu: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/>
              <a:t>Thu tập tập dữ liệu video VidProM [3]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/>
              <a:t>Thu thập thêm 1 tập dữ liệu video từ nguồn khác dùng kiểm tra hiệu năng của mô hình.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925" y="2863688"/>
            <a:ext cx="14859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70150" y="3231075"/>
            <a:ext cx="4889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“A cat walking, front view, high definition”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625" y="3010238"/>
            <a:ext cx="14859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050" y="3122213"/>
            <a:ext cx="14859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830475" y="4123775"/>
            <a:ext cx="950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Video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7"/>
          <p:cNvCxnSpPr>
            <a:stCxn id="95" idx="3"/>
          </p:cNvCxnSpPr>
          <p:nvPr/>
        </p:nvCxnSpPr>
        <p:spPr>
          <a:xfrm flipH="1" rot="10800000">
            <a:off x="5259250" y="3470025"/>
            <a:ext cx="9252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thuật toán: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Sử dụng từ mô hình image-to-text [2] hiện có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0" y="2157425"/>
            <a:ext cx="8694000" cy="205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thuật toán: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Xây dựng dựa trên các mô hình đọc hiểu Video: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99" y="2199013"/>
            <a:ext cx="8694000" cy="197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tra và đánh giá: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 sánh prompt được dự đoán và prompt thực tế (BLEU, ROUGE, Word2Vec),...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Sử dụng mô hình CLIP để đánh giá sự tương đồng giữa video được sinh ra từ prompt dự đoán và video gốc.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Phân tích sự các yếu tố của video ảnh hưởng tới việc dự đoán prompt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/>
              <a:t>Xây dựng ứng dụng từ mô hình đạt được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Xây dựng được một mô hình cho phép chuyển đổi từ video sang prompt với hiệu suất ổn định: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Độ chính xác trên </a:t>
            </a:r>
            <a:r>
              <a:rPr b="1" lang="en"/>
              <a:t>60%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Thời gian dự đoán ngắn dưới </a:t>
            </a:r>
            <a:r>
              <a:rPr b="1" lang="en"/>
              <a:t>1 phút</a:t>
            </a:r>
            <a:r>
              <a:rPr lang="en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Xây dựng được 1 ứng dụng sử dụng mô hình được đào tạo ở trên, nhằm đánh giá chất lượng của mô hình trong thực tế với tập người dùng thật.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