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F33"/>
    <a:srgbClr val="FFF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352" y="-5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5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1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8E38-E478-2747-9031-45E7C43BF43D}" type="datetimeFigureOut">
              <a:rPr lang="en-US" smtClean="0"/>
              <a:t>10/19/14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6A9A-D2E7-414C-AA12-5E8605415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EE85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plash scree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72" y="0"/>
            <a:ext cx="3214688" cy="571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5522" y="1287047"/>
            <a:ext cx="41255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 dirty="0" smtClean="0">
                <a:latin typeface="pixelmix Regular"/>
                <a:cs typeface="pixelmix Regular"/>
              </a:rPr>
              <a:t>Start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pixelmix Regular"/>
                <a:cs typeface="pixelmix Regular"/>
              </a:rPr>
              <a:t>Concept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pixelmix Regular"/>
                <a:cs typeface="pixelmix Regular"/>
              </a:rPr>
              <a:t>Process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pixelmix Regular"/>
                <a:cs typeface="pixelmix Regular"/>
              </a:rPr>
              <a:t>Implementation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pixelmix Regular"/>
                <a:cs typeface="pixelmix Regular"/>
              </a:rPr>
              <a:t>Future</a:t>
            </a:r>
          </a:p>
          <a:p>
            <a:pPr>
              <a:lnSpc>
                <a:spcPct val="140000"/>
              </a:lnSpc>
            </a:pPr>
            <a:r>
              <a:rPr lang="en-US" sz="2400" dirty="0" smtClean="0">
                <a:latin typeface="pixelmix Regular"/>
                <a:cs typeface="pixelmix Regular"/>
              </a:rPr>
              <a:t>The Team</a:t>
            </a:r>
          </a:p>
        </p:txBody>
      </p:sp>
      <p:sp>
        <p:nvSpPr>
          <p:cNvPr id="9" name="Extract 8"/>
          <p:cNvSpPr/>
          <p:nvPr/>
        </p:nvSpPr>
        <p:spPr>
          <a:xfrm rot="5400000">
            <a:off x="4496674" y="1585143"/>
            <a:ext cx="127858" cy="127858"/>
          </a:xfrm>
          <a:prstGeom prst="flowChartExtra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58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Macintosh PowerPoint</Application>
  <PresentationFormat>On-screen Show (16:10)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Jimin</dc:creator>
  <cp:lastModifiedBy>Jimin</cp:lastModifiedBy>
  <cp:revision>2</cp:revision>
  <dcterms:created xsi:type="dcterms:W3CDTF">2014-10-19T04:54:29Z</dcterms:created>
  <dcterms:modified xsi:type="dcterms:W3CDTF">2014-10-19T05:09:01Z</dcterms:modified>
</cp:coreProperties>
</file>