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77" r:id="rId13"/>
    <p:sldId id="276" r:id="rId14"/>
    <p:sldId id="267" r:id="rId15"/>
    <p:sldId id="268" r:id="rId16"/>
    <p:sldId id="269" r:id="rId17"/>
    <p:sldId id="271" r:id="rId18"/>
    <p:sldId id="270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36" d="100"/>
          <a:sy n="36" d="100"/>
        </p:scale>
        <p:origin x="60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4670 –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MULTI-PLATFORM, MULTI-PLAYER, PLATFORM FOR GAMES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</a:t>
            </a:r>
            <a:r>
              <a:rPr lang="en-US" dirty="0" smtClean="0"/>
              <a:t> Native</a:t>
            </a:r>
          </a:p>
          <a:p>
            <a:r>
              <a:rPr lang="en-US" dirty="0" smtClean="0"/>
              <a:t>Desktop Web</a:t>
            </a:r>
          </a:p>
          <a:p>
            <a:r>
              <a:rPr lang="en-US" dirty="0"/>
              <a:t>Desktop </a:t>
            </a:r>
            <a:r>
              <a:rPr lang="en-US" dirty="0" smtClean="0"/>
              <a:t>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0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 </a:t>
            </a:r>
            <a:r>
              <a:rPr lang="en-US" dirty="0" smtClean="0"/>
              <a:t>Native (Large)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18" y="1554480"/>
            <a:ext cx="9140513" cy="4953692"/>
          </a:xfrm>
        </p:spPr>
      </p:pic>
    </p:spTree>
    <p:extLst>
      <p:ext uri="{BB962C8B-B14F-4D97-AF65-F5344CB8AC3E}">
        <p14:creationId xmlns:p14="http://schemas.microsoft.com/office/powerpoint/2010/main" val="3061293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 </a:t>
            </a:r>
            <a:r>
              <a:rPr lang="en-US" dirty="0" smtClean="0"/>
              <a:t>Native (Small)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501" y="1554480"/>
            <a:ext cx="3834348" cy="2891241"/>
          </a:xfrm>
        </p:spPr>
      </p:pic>
    </p:spTree>
    <p:extLst>
      <p:ext uri="{BB962C8B-B14F-4D97-AF65-F5344CB8AC3E}">
        <p14:creationId xmlns:p14="http://schemas.microsoft.com/office/powerpoint/2010/main" val="2101853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</a:t>
            </a:r>
            <a:r>
              <a:rPr lang="en-US" dirty="0" smtClean="0"/>
              <a:t>Web (Chrome)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75" y="1554480"/>
            <a:ext cx="10058400" cy="4995131"/>
          </a:xfrm>
        </p:spPr>
      </p:pic>
    </p:spTree>
    <p:extLst>
      <p:ext uri="{BB962C8B-B14F-4D97-AF65-F5344CB8AC3E}">
        <p14:creationId xmlns:p14="http://schemas.microsoft.com/office/powerpoint/2010/main" val="4051862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Web (Internet Explorer)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75" y="1554480"/>
            <a:ext cx="10058400" cy="5157616"/>
          </a:xfrm>
        </p:spPr>
      </p:pic>
    </p:spTree>
    <p:extLst>
      <p:ext uri="{BB962C8B-B14F-4D97-AF65-F5344CB8AC3E}">
        <p14:creationId xmlns:p14="http://schemas.microsoft.com/office/powerpoint/2010/main" val="13320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</a:t>
            </a:r>
            <a:r>
              <a:rPr lang="en-US" dirty="0" smtClean="0"/>
              <a:t>Web (</a:t>
            </a:r>
            <a:r>
              <a:rPr lang="en-US" dirty="0" err="1" smtClean="0"/>
              <a:t>FireFox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75" y="1554480"/>
            <a:ext cx="10058400" cy="5131410"/>
          </a:xfrm>
        </p:spPr>
      </p:pic>
    </p:spTree>
    <p:extLst>
      <p:ext uri="{BB962C8B-B14F-4D97-AF65-F5344CB8AC3E}">
        <p14:creationId xmlns:p14="http://schemas.microsoft.com/office/powerpoint/2010/main" val="365938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Web (</a:t>
            </a:r>
            <a:r>
              <a:rPr lang="en-US" dirty="0" err="1" smtClean="0"/>
              <a:t>ipad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327" y="1554480"/>
            <a:ext cx="5506695" cy="4170627"/>
          </a:xfrm>
        </p:spPr>
      </p:pic>
    </p:spTree>
    <p:extLst>
      <p:ext uri="{BB962C8B-B14F-4D97-AF65-F5344CB8AC3E}">
        <p14:creationId xmlns:p14="http://schemas.microsoft.com/office/powerpoint/2010/main" val="505826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Web (Nexus 10)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674" y="1554480"/>
            <a:ext cx="6848002" cy="4338291"/>
          </a:xfrm>
        </p:spPr>
      </p:pic>
    </p:spTree>
    <p:extLst>
      <p:ext uri="{BB962C8B-B14F-4D97-AF65-F5344CB8AC3E}">
        <p14:creationId xmlns:p14="http://schemas.microsoft.com/office/powerpoint/2010/main" val="166452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Web (Kindle Fire HD)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53" y="1554480"/>
            <a:ext cx="6827044" cy="4301614"/>
          </a:xfrm>
        </p:spPr>
      </p:pic>
    </p:spTree>
    <p:extLst>
      <p:ext uri="{BB962C8B-B14F-4D97-AF65-F5344CB8AC3E}">
        <p14:creationId xmlns:p14="http://schemas.microsoft.com/office/powerpoint/2010/main" val="3217749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Web (Nexus 7)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751" y="1554480"/>
            <a:ext cx="5181847" cy="3295634"/>
          </a:xfrm>
        </p:spPr>
      </p:pic>
    </p:spTree>
    <p:extLst>
      <p:ext uri="{BB962C8B-B14F-4D97-AF65-F5344CB8AC3E}">
        <p14:creationId xmlns:p14="http://schemas.microsoft.com/office/powerpoint/2010/main" val="51811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</a:p>
          <a:p>
            <a:r>
              <a:rPr lang="en-US" dirty="0" smtClean="0"/>
              <a:t>Logic</a:t>
            </a:r>
          </a:p>
          <a:p>
            <a:r>
              <a:rPr lang="en-US" dirty="0" smtClean="0"/>
              <a:t>Dialogues</a:t>
            </a:r>
          </a:p>
        </p:txBody>
      </p:sp>
    </p:spTree>
    <p:extLst>
      <p:ext uri="{BB962C8B-B14F-4D97-AF65-F5344CB8AC3E}">
        <p14:creationId xmlns:p14="http://schemas.microsoft.com/office/powerpoint/2010/main" val="495362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Web (Nexus 5)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793" y="1554480"/>
            <a:ext cx="1985763" cy="3458057"/>
          </a:xfrm>
        </p:spPr>
      </p:pic>
    </p:spTree>
    <p:extLst>
      <p:ext uri="{BB962C8B-B14F-4D97-AF65-F5344CB8AC3E}">
        <p14:creationId xmlns:p14="http://schemas.microsoft.com/office/powerpoint/2010/main" val="2202027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Web (BlackBerry)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149" y="1554480"/>
            <a:ext cx="2142948" cy="3494734"/>
          </a:xfrm>
        </p:spPr>
      </p:pic>
    </p:spTree>
    <p:extLst>
      <p:ext uri="{BB962C8B-B14F-4D97-AF65-F5344CB8AC3E}">
        <p14:creationId xmlns:p14="http://schemas.microsoft.com/office/powerpoint/2010/main" val="2475594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Web (iPhone)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36" y="1554480"/>
            <a:ext cx="1770944" cy="3075575"/>
          </a:xfrm>
        </p:spPr>
      </p:pic>
    </p:spTree>
    <p:extLst>
      <p:ext uri="{BB962C8B-B14F-4D97-AF65-F5344CB8AC3E}">
        <p14:creationId xmlns:p14="http://schemas.microsoft.com/office/powerpoint/2010/main" val="141132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03"/>
          <a:stretch/>
        </p:blipFill>
        <p:spPr>
          <a:xfrm>
            <a:off x="2092556" y="1880517"/>
            <a:ext cx="7996237" cy="4977483"/>
          </a:xfrm>
        </p:spPr>
      </p:pic>
    </p:spTree>
    <p:extLst>
      <p:ext uri="{BB962C8B-B14F-4D97-AF65-F5344CB8AC3E}">
        <p14:creationId xmlns:p14="http://schemas.microsoft.com/office/powerpoint/2010/main" val="327021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Logic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75" y="1513609"/>
            <a:ext cx="6858000" cy="5209443"/>
          </a:xfrm>
        </p:spPr>
      </p:pic>
    </p:spTree>
    <p:extLst>
      <p:ext uri="{BB962C8B-B14F-4D97-AF65-F5344CB8AC3E}">
        <p14:creationId xmlns:p14="http://schemas.microsoft.com/office/powerpoint/2010/main" val="36606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Logic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75" y="1513610"/>
            <a:ext cx="6858000" cy="5209443"/>
          </a:xfrm>
        </p:spPr>
      </p:pic>
    </p:spTree>
    <p:extLst>
      <p:ext uri="{BB962C8B-B14F-4D97-AF65-F5344CB8AC3E}">
        <p14:creationId xmlns:p14="http://schemas.microsoft.com/office/powerpoint/2010/main" val="231546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Engine Logic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75" y="1520344"/>
            <a:ext cx="6858000" cy="5209443"/>
          </a:xfrm>
        </p:spPr>
      </p:pic>
    </p:spTree>
    <p:extLst>
      <p:ext uri="{BB962C8B-B14F-4D97-AF65-F5344CB8AC3E}">
        <p14:creationId xmlns:p14="http://schemas.microsoft.com/office/powerpoint/2010/main" val="243143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- Game Engine Dialogue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675" y="1596737"/>
            <a:ext cx="4572000" cy="2857500"/>
          </a:xfrm>
        </p:spPr>
      </p:pic>
    </p:spTree>
    <p:extLst>
      <p:ext uri="{BB962C8B-B14F-4D97-AF65-F5344CB8AC3E}">
        <p14:creationId xmlns:p14="http://schemas.microsoft.com/office/powerpoint/2010/main" val="39728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- Server </a:t>
            </a:r>
            <a:r>
              <a:rPr lang="en-US" dirty="0"/>
              <a:t>Dialogue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675" y="1596735"/>
            <a:ext cx="4572000" cy="4000500"/>
          </a:xfrm>
        </p:spPr>
      </p:pic>
    </p:spTree>
    <p:extLst>
      <p:ext uri="{BB962C8B-B14F-4D97-AF65-F5344CB8AC3E}">
        <p14:creationId xmlns:p14="http://schemas.microsoft.com/office/powerpoint/2010/main" val="238980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  <a:r>
              <a:rPr lang="en-US" dirty="0" smtClean="0"/>
              <a:t> - Game </a:t>
            </a:r>
            <a:r>
              <a:rPr lang="en-US" dirty="0"/>
              <a:t>Engine Dialogue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675" y="1596737"/>
            <a:ext cx="4572000" cy="5143501"/>
          </a:xfrm>
        </p:spPr>
      </p:pic>
    </p:spTree>
    <p:extLst>
      <p:ext uri="{BB962C8B-B14F-4D97-AF65-F5344CB8AC3E}">
        <p14:creationId xmlns:p14="http://schemas.microsoft.com/office/powerpoint/2010/main" val="1300167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TC104033921[[fn=Damask]]</Template>
  <TotalTime>142</TotalTime>
  <Words>114</Words>
  <Application>Microsoft Office PowerPoint</Application>
  <PresentationFormat>Widescreen</PresentationFormat>
  <Paragraphs>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Bookman Old Style</vt:lpstr>
      <vt:lpstr>Rockwell</vt:lpstr>
      <vt:lpstr>Damask</vt:lpstr>
      <vt:lpstr>CS 4670 – Final Project</vt:lpstr>
      <vt:lpstr>Design</vt:lpstr>
      <vt:lpstr>Network Architecture</vt:lpstr>
      <vt:lpstr>Client Logic</vt:lpstr>
      <vt:lpstr>Server Logic</vt:lpstr>
      <vt:lpstr>Game Engine Logic</vt:lpstr>
      <vt:lpstr>Server - Game Engine Dialogue</vt:lpstr>
      <vt:lpstr>Client - Server Dialogue</vt:lpstr>
      <vt:lpstr>Client - Game Engine Dialogue</vt:lpstr>
      <vt:lpstr>Responsive UI</vt:lpstr>
      <vt:lpstr>Desktop  Native (Large)</vt:lpstr>
      <vt:lpstr>Desktop  Native (Small)</vt:lpstr>
      <vt:lpstr>Desktop Web (Chrome)</vt:lpstr>
      <vt:lpstr>Desktop Web (Internet Explorer)</vt:lpstr>
      <vt:lpstr>Desktop Web (FireFox)</vt:lpstr>
      <vt:lpstr>Mobile Web (ipad)</vt:lpstr>
      <vt:lpstr>Mobile Web (Nexus 10)</vt:lpstr>
      <vt:lpstr>Mobile Web (Kindle Fire HD)</vt:lpstr>
      <vt:lpstr>Mobile Web (Nexus 7)</vt:lpstr>
      <vt:lpstr>Mobile Web (Nexus 5)</vt:lpstr>
      <vt:lpstr>Mobile Web (BlackBerry)</vt:lpstr>
      <vt:lpstr>Mobile Web (iPhone)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4670 – Final Project</dc:title>
  <dc:creator>Michael Richardson</dc:creator>
  <cp:lastModifiedBy>Michael Richardson</cp:lastModifiedBy>
  <cp:revision>9</cp:revision>
  <dcterms:created xsi:type="dcterms:W3CDTF">2014-04-24T00:52:42Z</dcterms:created>
  <dcterms:modified xsi:type="dcterms:W3CDTF">2014-04-24T03:15:41Z</dcterms:modified>
</cp:coreProperties>
</file>