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37439600" cy="25458725"/>
  <p:embeddedFontLst>
    <p:embeddedFont>
      <p:font typeface="Libre Franklin Thin"/>
      <p:bold r:id="rId7"/>
      <p:boldItalic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00">
          <p15:clr>
            <a:srgbClr val="A4A3A4"/>
          </p15:clr>
        </p15:guide>
        <p15:guide id="2" pos="360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9" roundtripDataSignature="AMtx7mivcn7qH7vpTCf+60Ft16LnuwT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0" orient="horz"/>
        <p:guide pos="360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ibreFranklinThin-bold.fntdata"/><Relationship Id="rId8" Type="http://schemas.openxmlformats.org/officeDocument/2006/relationships/font" Target="fonts/LibreFranklin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1935163"/>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3743325" y="12093575"/>
            <a:ext cx="29949775" cy="11455400"/>
          </a:xfrm>
          <a:prstGeom prst="rect">
            <a:avLst/>
          </a:prstGeom>
          <a:noFill/>
          <a:ln>
            <a:noFill/>
          </a:ln>
        </p:spPr>
        <p:txBody>
          <a:bodyPr anchorCtr="0" anchor="t" bIns="0" lIns="0" spcFirstLastPara="1" rIns="0" wrap="square" tIns="0">
            <a:noAutofit/>
          </a:bodyPr>
          <a:lstStyle>
            <a:lvl1pPr indent="-228600" lvl="0" marL="4572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1pPr>
            <a:lvl2pPr indent="-228600" lvl="1" marL="9144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2pPr>
            <a:lvl3pPr indent="-228600" lvl="2" marL="13716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3pPr>
            <a:lvl4pPr indent="-228600" lvl="3" marL="18288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4pPr>
            <a:lvl5pPr indent="-228600" lvl="4" marL="22860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5139988" y="1935163"/>
            <a:ext cx="7159625" cy="9547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p1:notes"/>
          <p:cNvSpPr txBox="1"/>
          <p:nvPr>
            <p:ph idx="1" type="body"/>
          </p:nvPr>
        </p:nvSpPr>
        <p:spPr>
          <a:xfrm>
            <a:off x="3743325" y="12093575"/>
            <a:ext cx="29951363" cy="114569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2112432" y="9510185"/>
            <a:ext cx="23207136" cy="23660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71" name="Google Shape;71;p12"/>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090305" y="14488056"/>
            <a:ext cx="30996469" cy="59150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4911195" y="8744481"/>
            <a:ext cx="30996469" cy="174021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77" name="Google Shape;77;p13"/>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2057400" y="5985936"/>
            <a:ext cx="23317200" cy="127338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8000"/>
              <a:buFont typeface="Calibri"/>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3429000" y="19210869"/>
            <a:ext cx="20573999" cy="883073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000"/>
              </a:spcBef>
              <a:spcAft>
                <a:spcPts val="0"/>
              </a:spcAft>
              <a:buClr>
                <a:schemeClr val="dk1"/>
              </a:buClr>
              <a:buSzPts val="7200"/>
              <a:buNone/>
              <a:defRPr sz="7200"/>
            </a:lvl1pPr>
            <a:lvl2pPr lvl="1" algn="ctr">
              <a:lnSpc>
                <a:spcPct val="90000"/>
              </a:lnSpc>
              <a:spcBef>
                <a:spcPts val="1500"/>
              </a:spcBef>
              <a:spcAft>
                <a:spcPts val="0"/>
              </a:spcAft>
              <a:buClr>
                <a:schemeClr val="dk1"/>
              </a:buClr>
              <a:buSzPts val="6000"/>
              <a:buNone/>
              <a:defRPr sz="6000"/>
            </a:lvl2pPr>
            <a:lvl3pPr lvl="2" algn="ctr">
              <a:lnSpc>
                <a:spcPct val="90000"/>
              </a:lnSpc>
              <a:spcBef>
                <a:spcPts val="1500"/>
              </a:spcBef>
              <a:spcAft>
                <a:spcPts val="0"/>
              </a:spcAft>
              <a:buClr>
                <a:schemeClr val="dk1"/>
              </a:buClr>
              <a:buSzPts val="5400"/>
              <a:buNone/>
              <a:defRPr sz="5400"/>
            </a:lvl3pPr>
            <a:lvl4pPr lvl="3" algn="ctr">
              <a:lnSpc>
                <a:spcPct val="90000"/>
              </a:lnSpc>
              <a:spcBef>
                <a:spcPts val="1500"/>
              </a:spcBef>
              <a:spcAft>
                <a:spcPts val="0"/>
              </a:spcAft>
              <a:buClr>
                <a:schemeClr val="dk1"/>
              </a:buClr>
              <a:buSzPts val="4800"/>
              <a:buNone/>
              <a:defRPr sz="4800"/>
            </a:lvl4pPr>
            <a:lvl5pPr lvl="4" algn="ctr">
              <a:lnSpc>
                <a:spcPct val="90000"/>
              </a:lnSpc>
              <a:spcBef>
                <a:spcPts val="1500"/>
              </a:spcBef>
              <a:spcAft>
                <a:spcPts val="0"/>
              </a:spcAft>
              <a:buClr>
                <a:schemeClr val="dk1"/>
              </a:buClr>
              <a:buSzPts val="4800"/>
              <a:buNone/>
              <a:defRPr sz="4800"/>
            </a:lvl5pPr>
            <a:lvl6pPr lvl="5" algn="ctr">
              <a:lnSpc>
                <a:spcPct val="90000"/>
              </a:lnSpc>
              <a:spcBef>
                <a:spcPts val="1500"/>
              </a:spcBef>
              <a:spcAft>
                <a:spcPts val="0"/>
              </a:spcAft>
              <a:buClr>
                <a:schemeClr val="dk1"/>
              </a:buClr>
              <a:buSzPts val="4800"/>
              <a:buNone/>
              <a:defRPr sz="4800"/>
            </a:lvl6pPr>
            <a:lvl7pPr lvl="6" algn="ctr">
              <a:lnSpc>
                <a:spcPct val="90000"/>
              </a:lnSpc>
              <a:spcBef>
                <a:spcPts val="1500"/>
              </a:spcBef>
              <a:spcAft>
                <a:spcPts val="0"/>
              </a:spcAft>
              <a:buClr>
                <a:schemeClr val="dk1"/>
              </a:buClr>
              <a:buSzPts val="4800"/>
              <a:buNone/>
              <a:defRPr sz="4800"/>
            </a:lvl7pPr>
            <a:lvl8pPr lvl="7" algn="ctr">
              <a:lnSpc>
                <a:spcPct val="90000"/>
              </a:lnSpc>
              <a:spcBef>
                <a:spcPts val="1500"/>
              </a:spcBef>
              <a:spcAft>
                <a:spcPts val="0"/>
              </a:spcAft>
              <a:buClr>
                <a:schemeClr val="dk1"/>
              </a:buClr>
              <a:buSzPts val="4800"/>
              <a:buNone/>
              <a:defRPr sz="4800"/>
            </a:lvl8pPr>
            <a:lvl9pPr lvl="8" algn="ctr">
              <a:lnSpc>
                <a:spcPct val="90000"/>
              </a:lnSpc>
              <a:spcBef>
                <a:spcPts val="1500"/>
              </a:spcBef>
              <a:spcAft>
                <a:spcPts val="0"/>
              </a:spcAft>
              <a:buClr>
                <a:schemeClr val="dk1"/>
              </a:buClr>
              <a:buSzPts val="4800"/>
              <a:buNone/>
              <a:defRPr sz="4800"/>
            </a:lvl9pPr>
          </a:lstStyle>
          <a:p/>
        </p:txBody>
      </p:sp>
      <p:sp>
        <p:nvSpPr>
          <p:cNvPr id="18" name="Google Shape;18;p4"/>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1885950" y="9736667"/>
            <a:ext cx="23660100" cy="23207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24" name="Google Shape;24;p5"/>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1871664" y="9118611"/>
            <a:ext cx="23660100" cy="152145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0"/>
              <a:buFont typeface="Calibri"/>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1871664" y="24477144"/>
            <a:ext cx="23660100" cy="80009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00"/>
              </a:spcBef>
              <a:spcAft>
                <a:spcPts val="0"/>
              </a:spcAft>
              <a:buClr>
                <a:schemeClr val="dk1"/>
              </a:buClr>
              <a:buSzPts val="7200"/>
              <a:buNone/>
              <a:defRPr sz="7200">
                <a:solidFill>
                  <a:schemeClr val="dk1"/>
                </a:solidFill>
              </a:defRPr>
            </a:lvl1pPr>
            <a:lvl2pPr indent="-228600" lvl="1" marL="914400" algn="l">
              <a:lnSpc>
                <a:spcPct val="90000"/>
              </a:lnSpc>
              <a:spcBef>
                <a:spcPts val="1500"/>
              </a:spcBef>
              <a:spcAft>
                <a:spcPts val="0"/>
              </a:spcAft>
              <a:buClr>
                <a:srgbClr val="888888"/>
              </a:buClr>
              <a:buSzPts val="6000"/>
              <a:buNone/>
              <a:defRPr sz="6000">
                <a:solidFill>
                  <a:srgbClr val="888888"/>
                </a:solidFill>
              </a:defRPr>
            </a:lvl2pPr>
            <a:lvl3pPr indent="-228600" lvl="2" marL="1371600" algn="l">
              <a:lnSpc>
                <a:spcPct val="90000"/>
              </a:lnSpc>
              <a:spcBef>
                <a:spcPts val="1500"/>
              </a:spcBef>
              <a:spcAft>
                <a:spcPts val="0"/>
              </a:spcAft>
              <a:buClr>
                <a:srgbClr val="888888"/>
              </a:buClr>
              <a:buSzPts val="5400"/>
              <a:buNone/>
              <a:defRPr sz="5400">
                <a:solidFill>
                  <a:srgbClr val="888888"/>
                </a:solidFill>
              </a:defRPr>
            </a:lvl3pPr>
            <a:lvl4pPr indent="-228600" lvl="3" marL="1828800" algn="l">
              <a:lnSpc>
                <a:spcPct val="90000"/>
              </a:lnSpc>
              <a:spcBef>
                <a:spcPts val="1500"/>
              </a:spcBef>
              <a:spcAft>
                <a:spcPts val="0"/>
              </a:spcAft>
              <a:buClr>
                <a:srgbClr val="888888"/>
              </a:buClr>
              <a:buSzPts val="4800"/>
              <a:buNone/>
              <a:defRPr sz="4800">
                <a:solidFill>
                  <a:srgbClr val="888888"/>
                </a:solidFill>
              </a:defRPr>
            </a:lvl4pPr>
            <a:lvl5pPr indent="-228600" lvl="4" marL="2286000" algn="l">
              <a:lnSpc>
                <a:spcPct val="90000"/>
              </a:lnSpc>
              <a:spcBef>
                <a:spcPts val="1500"/>
              </a:spcBef>
              <a:spcAft>
                <a:spcPts val="0"/>
              </a:spcAft>
              <a:buClr>
                <a:srgbClr val="888888"/>
              </a:buClr>
              <a:buSzPts val="4800"/>
              <a:buNone/>
              <a:defRPr sz="4800">
                <a:solidFill>
                  <a:srgbClr val="888888"/>
                </a:solidFill>
              </a:defRPr>
            </a:lvl5pPr>
            <a:lvl6pPr indent="-228600" lvl="5" marL="2743200" algn="l">
              <a:lnSpc>
                <a:spcPct val="90000"/>
              </a:lnSpc>
              <a:spcBef>
                <a:spcPts val="1500"/>
              </a:spcBef>
              <a:spcAft>
                <a:spcPts val="0"/>
              </a:spcAft>
              <a:buClr>
                <a:srgbClr val="888888"/>
              </a:buClr>
              <a:buSzPts val="4800"/>
              <a:buNone/>
              <a:defRPr sz="4800">
                <a:solidFill>
                  <a:srgbClr val="888888"/>
                </a:solidFill>
              </a:defRPr>
            </a:lvl6pPr>
            <a:lvl7pPr indent="-228600" lvl="6" marL="3200400" algn="l">
              <a:lnSpc>
                <a:spcPct val="90000"/>
              </a:lnSpc>
              <a:spcBef>
                <a:spcPts val="1500"/>
              </a:spcBef>
              <a:spcAft>
                <a:spcPts val="0"/>
              </a:spcAft>
              <a:buClr>
                <a:srgbClr val="888888"/>
              </a:buClr>
              <a:buSzPts val="4800"/>
              <a:buNone/>
              <a:defRPr sz="4800">
                <a:solidFill>
                  <a:srgbClr val="888888"/>
                </a:solidFill>
              </a:defRPr>
            </a:lvl7pPr>
            <a:lvl8pPr indent="-228600" lvl="7" marL="3657600" algn="l">
              <a:lnSpc>
                <a:spcPct val="90000"/>
              </a:lnSpc>
              <a:spcBef>
                <a:spcPts val="1500"/>
              </a:spcBef>
              <a:spcAft>
                <a:spcPts val="0"/>
              </a:spcAft>
              <a:buClr>
                <a:srgbClr val="888888"/>
              </a:buClr>
              <a:buSzPts val="4800"/>
              <a:buNone/>
              <a:defRPr sz="4800">
                <a:solidFill>
                  <a:srgbClr val="888888"/>
                </a:solidFill>
              </a:defRPr>
            </a:lvl8pPr>
            <a:lvl9pPr indent="-228600" lvl="8" marL="4114800" algn="l">
              <a:lnSpc>
                <a:spcPct val="90000"/>
              </a:lnSpc>
              <a:spcBef>
                <a:spcPts val="1500"/>
              </a:spcBef>
              <a:spcAft>
                <a:spcPts val="0"/>
              </a:spcAft>
              <a:buClr>
                <a:srgbClr val="888888"/>
              </a:buClr>
              <a:buSzPts val="4800"/>
              <a:buNone/>
              <a:defRPr sz="4800">
                <a:solidFill>
                  <a:srgbClr val="888888"/>
                </a:solidFill>
              </a:defRPr>
            </a:lvl9pPr>
          </a:lstStyle>
          <a:p/>
        </p:txBody>
      </p:sp>
      <p:sp>
        <p:nvSpPr>
          <p:cNvPr id="30" name="Google Shape;30;p6"/>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1885950" y="9736667"/>
            <a:ext cx="11658600" cy="23207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36" name="Google Shape;36;p7"/>
          <p:cNvSpPr txBox="1"/>
          <p:nvPr>
            <p:ph idx="2" type="body"/>
          </p:nvPr>
        </p:nvSpPr>
        <p:spPr>
          <a:xfrm>
            <a:off x="13887450" y="9736667"/>
            <a:ext cx="11658600" cy="23207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37" name="Google Shape;37;p7"/>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1889523" y="1947342"/>
            <a:ext cx="23660100" cy="70696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1889526" y="8966203"/>
            <a:ext cx="11605020" cy="439419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00"/>
              </a:spcBef>
              <a:spcAft>
                <a:spcPts val="0"/>
              </a:spcAft>
              <a:buClr>
                <a:schemeClr val="dk1"/>
              </a:buClr>
              <a:buSzPts val="7200"/>
              <a:buNone/>
              <a:defRPr b="1" sz="7200"/>
            </a:lvl1pPr>
            <a:lvl2pPr indent="-228600" lvl="1" marL="914400" algn="l">
              <a:lnSpc>
                <a:spcPct val="90000"/>
              </a:lnSpc>
              <a:spcBef>
                <a:spcPts val="1500"/>
              </a:spcBef>
              <a:spcAft>
                <a:spcPts val="0"/>
              </a:spcAft>
              <a:buClr>
                <a:schemeClr val="dk1"/>
              </a:buClr>
              <a:buSzPts val="6000"/>
              <a:buNone/>
              <a:defRPr b="1" sz="6000"/>
            </a:lvl2pPr>
            <a:lvl3pPr indent="-228600" lvl="2" marL="1371600" algn="l">
              <a:lnSpc>
                <a:spcPct val="90000"/>
              </a:lnSpc>
              <a:spcBef>
                <a:spcPts val="1500"/>
              </a:spcBef>
              <a:spcAft>
                <a:spcPts val="0"/>
              </a:spcAft>
              <a:buClr>
                <a:schemeClr val="dk1"/>
              </a:buClr>
              <a:buSzPts val="5400"/>
              <a:buNone/>
              <a:defRPr b="1" sz="5400"/>
            </a:lvl3pPr>
            <a:lvl4pPr indent="-228600" lvl="3" marL="1828800" algn="l">
              <a:lnSpc>
                <a:spcPct val="90000"/>
              </a:lnSpc>
              <a:spcBef>
                <a:spcPts val="1500"/>
              </a:spcBef>
              <a:spcAft>
                <a:spcPts val="0"/>
              </a:spcAft>
              <a:buClr>
                <a:schemeClr val="dk1"/>
              </a:buClr>
              <a:buSzPts val="4800"/>
              <a:buNone/>
              <a:defRPr b="1" sz="4800"/>
            </a:lvl4pPr>
            <a:lvl5pPr indent="-228600" lvl="4" marL="2286000" algn="l">
              <a:lnSpc>
                <a:spcPct val="90000"/>
              </a:lnSpc>
              <a:spcBef>
                <a:spcPts val="1500"/>
              </a:spcBef>
              <a:spcAft>
                <a:spcPts val="0"/>
              </a:spcAft>
              <a:buClr>
                <a:schemeClr val="dk1"/>
              </a:buClr>
              <a:buSzPts val="4800"/>
              <a:buNone/>
              <a:defRPr b="1" sz="4800"/>
            </a:lvl5pPr>
            <a:lvl6pPr indent="-228600" lvl="5" marL="2743200" algn="l">
              <a:lnSpc>
                <a:spcPct val="90000"/>
              </a:lnSpc>
              <a:spcBef>
                <a:spcPts val="1500"/>
              </a:spcBef>
              <a:spcAft>
                <a:spcPts val="0"/>
              </a:spcAft>
              <a:buClr>
                <a:schemeClr val="dk1"/>
              </a:buClr>
              <a:buSzPts val="4800"/>
              <a:buNone/>
              <a:defRPr b="1" sz="4800"/>
            </a:lvl6pPr>
            <a:lvl7pPr indent="-228600" lvl="6" marL="3200400" algn="l">
              <a:lnSpc>
                <a:spcPct val="90000"/>
              </a:lnSpc>
              <a:spcBef>
                <a:spcPts val="1500"/>
              </a:spcBef>
              <a:spcAft>
                <a:spcPts val="0"/>
              </a:spcAft>
              <a:buClr>
                <a:schemeClr val="dk1"/>
              </a:buClr>
              <a:buSzPts val="4800"/>
              <a:buNone/>
              <a:defRPr b="1" sz="4800"/>
            </a:lvl7pPr>
            <a:lvl8pPr indent="-228600" lvl="7" marL="3657600" algn="l">
              <a:lnSpc>
                <a:spcPct val="90000"/>
              </a:lnSpc>
              <a:spcBef>
                <a:spcPts val="1500"/>
              </a:spcBef>
              <a:spcAft>
                <a:spcPts val="0"/>
              </a:spcAft>
              <a:buClr>
                <a:schemeClr val="dk1"/>
              </a:buClr>
              <a:buSzPts val="4800"/>
              <a:buNone/>
              <a:defRPr b="1" sz="4800"/>
            </a:lvl8pPr>
            <a:lvl9pPr indent="-228600" lvl="8" marL="4114800" algn="l">
              <a:lnSpc>
                <a:spcPct val="90000"/>
              </a:lnSpc>
              <a:spcBef>
                <a:spcPts val="1500"/>
              </a:spcBef>
              <a:spcAft>
                <a:spcPts val="0"/>
              </a:spcAft>
              <a:buClr>
                <a:schemeClr val="dk1"/>
              </a:buClr>
              <a:buSzPts val="4800"/>
              <a:buNone/>
              <a:defRPr b="1" sz="4800"/>
            </a:lvl9pPr>
          </a:lstStyle>
          <a:p/>
        </p:txBody>
      </p:sp>
      <p:sp>
        <p:nvSpPr>
          <p:cNvPr id="43" name="Google Shape;43;p8"/>
          <p:cNvSpPr txBox="1"/>
          <p:nvPr>
            <p:ph idx="2" type="body"/>
          </p:nvPr>
        </p:nvSpPr>
        <p:spPr>
          <a:xfrm>
            <a:off x="1889526" y="13360400"/>
            <a:ext cx="11605020" cy="19651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4" name="Google Shape;44;p8"/>
          <p:cNvSpPr txBox="1"/>
          <p:nvPr>
            <p:ph idx="3" type="body"/>
          </p:nvPr>
        </p:nvSpPr>
        <p:spPr>
          <a:xfrm>
            <a:off x="13887452" y="8966203"/>
            <a:ext cx="11662173" cy="439419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000"/>
              </a:spcBef>
              <a:spcAft>
                <a:spcPts val="0"/>
              </a:spcAft>
              <a:buClr>
                <a:schemeClr val="dk1"/>
              </a:buClr>
              <a:buSzPts val="7200"/>
              <a:buNone/>
              <a:defRPr b="1" sz="7200"/>
            </a:lvl1pPr>
            <a:lvl2pPr indent="-228600" lvl="1" marL="914400" algn="l">
              <a:lnSpc>
                <a:spcPct val="90000"/>
              </a:lnSpc>
              <a:spcBef>
                <a:spcPts val="1500"/>
              </a:spcBef>
              <a:spcAft>
                <a:spcPts val="0"/>
              </a:spcAft>
              <a:buClr>
                <a:schemeClr val="dk1"/>
              </a:buClr>
              <a:buSzPts val="6000"/>
              <a:buNone/>
              <a:defRPr b="1" sz="6000"/>
            </a:lvl2pPr>
            <a:lvl3pPr indent="-228600" lvl="2" marL="1371600" algn="l">
              <a:lnSpc>
                <a:spcPct val="90000"/>
              </a:lnSpc>
              <a:spcBef>
                <a:spcPts val="1500"/>
              </a:spcBef>
              <a:spcAft>
                <a:spcPts val="0"/>
              </a:spcAft>
              <a:buClr>
                <a:schemeClr val="dk1"/>
              </a:buClr>
              <a:buSzPts val="5400"/>
              <a:buNone/>
              <a:defRPr b="1" sz="5400"/>
            </a:lvl3pPr>
            <a:lvl4pPr indent="-228600" lvl="3" marL="1828800" algn="l">
              <a:lnSpc>
                <a:spcPct val="90000"/>
              </a:lnSpc>
              <a:spcBef>
                <a:spcPts val="1500"/>
              </a:spcBef>
              <a:spcAft>
                <a:spcPts val="0"/>
              </a:spcAft>
              <a:buClr>
                <a:schemeClr val="dk1"/>
              </a:buClr>
              <a:buSzPts val="4800"/>
              <a:buNone/>
              <a:defRPr b="1" sz="4800"/>
            </a:lvl4pPr>
            <a:lvl5pPr indent="-228600" lvl="4" marL="2286000" algn="l">
              <a:lnSpc>
                <a:spcPct val="90000"/>
              </a:lnSpc>
              <a:spcBef>
                <a:spcPts val="1500"/>
              </a:spcBef>
              <a:spcAft>
                <a:spcPts val="0"/>
              </a:spcAft>
              <a:buClr>
                <a:schemeClr val="dk1"/>
              </a:buClr>
              <a:buSzPts val="4800"/>
              <a:buNone/>
              <a:defRPr b="1" sz="4800"/>
            </a:lvl5pPr>
            <a:lvl6pPr indent="-228600" lvl="5" marL="2743200" algn="l">
              <a:lnSpc>
                <a:spcPct val="90000"/>
              </a:lnSpc>
              <a:spcBef>
                <a:spcPts val="1500"/>
              </a:spcBef>
              <a:spcAft>
                <a:spcPts val="0"/>
              </a:spcAft>
              <a:buClr>
                <a:schemeClr val="dk1"/>
              </a:buClr>
              <a:buSzPts val="4800"/>
              <a:buNone/>
              <a:defRPr b="1" sz="4800"/>
            </a:lvl6pPr>
            <a:lvl7pPr indent="-228600" lvl="6" marL="3200400" algn="l">
              <a:lnSpc>
                <a:spcPct val="90000"/>
              </a:lnSpc>
              <a:spcBef>
                <a:spcPts val="1500"/>
              </a:spcBef>
              <a:spcAft>
                <a:spcPts val="0"/>
              </a:spcAft>
              <a:buClr>
                <a:schemeClr val="dk1"/>
              </a:buClr>
              <a:buSzPts val="4800"/>
              <a:buNone/>
              <a:defRPr b="1" sz="4800"/>
            </a:lvl7pPr>
            <a:lvl8pPr indent="-228600" lvl="7" marL="3657600" algn="l">
              <a:lnSpc>
                <a:spcPct val="90000"/>
              </a:lnSpc>
              <a:spcBef>
                <a:spcPts val="1500"/>
              </a:spcBef>
              <a:spcAft>
                <a:spcPts val="0"/>
              </a:spcAft>
              <a:buClr>
                <a:schemeClr val="dk1"/>
              </a:buClr>
              <a:buSzPts val="4800"/>
              <a:buNone/>
              <a:defRPr b="1" sz="4800"/>
            </a:lvl8pPr>
            <a:lvl9pPr indent="-228600" lvl="8" marL="4114800" algn="l">
              <a:lnSpc>
                <a:spcPct val="90000"/>
              </a:lnSpc>
              <a:spcBef>
                <a:spcPts val="1500"/>
              </a:spcBef>
              <a:spcAft>
                <a:spcPts val="0"/>
              </a:spcAft>
              <a:buClr>
                <a:schemeClr val="dk1"/>
              </a:buClr>
              <a:buSzPts val="4800"/>
              <a:buNone/>
              <a:defRPr b="1" sz="4800"/>
            </a:lvl9pPr>
          </a:lstStyle>
          <a:p/>
        </p:txBody>
      </p:sp>
      <p:sp>
        <p:nvSpPr>
          <p:cNvPr id="45" name="Google Shape;45;p8"/>
          <p:cNvSpPr txBox="1"/>
          <p:nvPr>
            <p:ph idx="4" type="body"/>
          </p:nvPr>
        </p:nvSpPr>
        <p:spPr>
          <a:xfrm>
            <a:off x="13887452" y="13360400"/>
            <a:ext cx="11662173" cy="196511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6" name="Google Shape;46;p8"/>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889523" y="2438400"/>
            <a:ext cx="8847534" cy="853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600"/>
              <a:buFont typeface="Calibri"/>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1662173" y="5266275"/>
            <a:ext cx="13887450" cy="25992668"/>
          </a:xfrm>
          <a:prstGeom prst="rect">
            <a:avLst/>
          </a:prstGeom>
          <a:noFill/>
          <a:ln>
            <a:noFill/>
          </a:ln>
        </p:spPr>
        <p:txBody>
          <a:bodyPr anchorCtr="0" anchor="t" bIns="45700" lIns="91425" spcFirstLastPara="1" rIns="91425" wrap="square" tIns="45700">
            <a:normAutofit/>
          </a:bodyPr>
          <a:lstStyle>
            <a:lvl1pPr indent="-838200" lvl="0" marL="457200" algn="l">
              <a:lnSpc>
                <a:spcPct val="90000"/>
              </a:lnSpc>
              <a:spcBef>
                <a:spcPts val="3000"/>
              </a:spcBef>
              <a:spcAft>
                <a:spcPts val="0"/>
              </a:spcAft>
              <a:buClr>
                <a:schemeClr val="dk1"/>
              </a:buClr>
              <a:buSzPts val="9600"/>
              <a:buChar char="•"/>
              <a:defRPr sz="9600"/>
            </a:lvl1pPr>
            <a:lvl2pPr indent="-762000" lvl="1" marL="914400" algn="l">
              <a:lnSpc>
                <a:spcPct val="90000"/>
              </a:lnSpc>
              <a:spcBef>
                <a:spcPts val="1500"/>
              </a:spcBef>
              <a:spcAft>
                <a:spcPts val="0"/>
              </a:spcAft>
              <a:buClr>
                <a:schemeClr val="dk1"/>
              </a:buClr>
              <a:buSzPts val="8400"/>
              <a:buChar char="•"/>
              <a:defRPr sz="8400"/>
            </a:lvl2pPr>
            <a:lvl3pPr indent="-685800" lvl="2" marL="1371600" algn="l">
              <a:lnSpc>
                <a:spcPct val="90000"/>
              </a:lnSpc>
              <a:spcBef>
                <a:spcPts val="1500"/>
              </a:spcBef>
              <a:spcAft>
                <a:spcPts val="0"/>
              </a:spcAft>
              <a:buClr>
                <a:schemeClr val="dk1"/>
              </a:buClr>
              <a:buSzPts val="7200"/>
              <a:buChar char="•"/>
              <a:defRPr sz="7200"/>
            </a:lvl3pPr>
            <a:lvl4pPr indent="-609600" lvl="3" marL="1828800" algn="l">
              <a:lnSpc>
                <a:spcPct val="90000"/>
              </a:lnSpc>
              <a:spcBef>
                <a:spcPts val="1500"/>
              </a:spcBef>
              <a:spcAft>
                <a:spcPts val="0"/>
              </a:spcAft>
              <a:buClr>
                <a:schemeClr val="dk1"/>
              </a:buClr>
              <a:buSzPts val="6000"/>
              <a:buChar char="•"/>
              <a:defRPr sz="6000"/>
            </a:lvl4pPr>
            <a:lvl5pPr indent="-609600" lvl="4" marL="2286000" algn="l">
              <a:lnSpc>
                <a:spcPct val="90000"/>
              </a:lnSpc>
              <a:spcBef>
                <a:spcPts val="1500"/>
              </a:spcBef>
              <a:spcAft>
                <a:spcPts val="0"/>
              </a:spcAft>
              <a:buClr>
                <a:schemeClr val="dk1"/>
              </a:buClr>
              <a:buSzPts val="6000"/>
              <a:buChar char="•"/>
              <a:defRPr sz="6000"/>
            </a:lvl5pPr>
            <a:lvl6pPr indent="-609600" lvl="5" marL="2743200" algn="l">
              <a:lnSpc>
                <a:spcPct val="90000"/>
              </a:lnSpc>
              <a:spcBef>
                <a:spcPts val="1500"/>
              </a:spcBef>
              <a:spcAft>
                <a:spcPts val="0"/>
              </a:spcAft>
              <a:buClr>
                <a:schemeClr val="dk1"/>
              </a:buClr>
              <a:buSzPts val="6000"/>
              <a:buChar char="•"/>
              <a:defRPr sz="6000"/>
            </a:lvl6pPr>
            <a:lvl7pPr indent="-609600" lvl="6" marL="3200400" algn="l">
              <a:lnSpc>
                <a:spcPct val="90000"/>
              </a:lnSpc>
              <a:spcBef>
                <a:spcPts val="1500"/>
              </a:spcBef>
              <a:spcAft>
                <a:spcPts val="0"/>
              </a:spcAft>
              <a:buClr>
                <a:schemeClr val="dk1"/>
              </a:buClr>
              <a:buSzPts val="6000"/>
              <a:buChar char="•"/>
              <a:defRPr sz="6000"/>
            </a:lvl7pPr>
            <a:lvl8pPr indent="-609600" lvl="7" marL="3657600" algn="l">
              <a:lnSpc>
                <a:spcPct val="90000"/>
              </a:lnSpc>
              <a:spcBef>
                <a:spcPts val="1500"/>
              </a:spcBef>
              <a:spcAft>
                <a:spcPts val="0"/>
              </a:spcAft>
              <a:buClr>
                <a:schemeClr val="dk1"/>
              </a:buClr>
              <a:buSzPts val="6000"/>
              <a:buChar char="•"/>
              <a:defRPr sz="6000"/>
            </a:lvl8pPr>
            <a:lvl9pPr indent="-609600" lvl="8" marL="4114800" algn="l">
              <a:lnSpc>
                <a:spcPct val="90000"/>
              </a:lnSpc>
              <a:spcBef>
                <a:spcPts val="1500"/>
              </a:spcBef>
              <a:spcAft>
                <a:spcPts val="0"/>
              </a:spcAft>
              <a:buClr>
                <a:schemeClr val="dk1"/>
              </a:buClr>
              <a:buSzPts val="6000"/>
              <a:buChar char="•"/>
              <a:defRPr sz="6000"/>
            </a:lvl9pPr>
          </a:lstStyle>
          <a:p/>
        </p:txBody>
      </p:sp>
      <p:sp>
        <p:nvSpPr>
          <p:cNvPr id="57" name="Google Shape;57;p10"/>
          <p:cNvSpPr txBox="1"/>
          <p:nvPr>
            <p:ph idx="2" type="body"/>
          </p:nvPr>
        </p:nvSpPr>
        <p:spPr>
          <a:xfrm>
            <a:off x="1889523" y="10972800"/>
            <a:ext cx="8847534" cy="203284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00"/>
              </a:spcBef>
              <a:spcAft>
                <a:spcPts val="0"/>
              </a:spcAft>
              <a:buClr>
                <a:schemeClr val="dk1"/>
              </a:buClr>
              <a:buSzPts val="4800"/>
              <a:buNone/>
              <a:defRPr sz="4800"/>
            </a:lvl1pPr>
            <a:lvl2pPr indent="-228600" lvl="1" marL="914400" algn="l">
              <a:lnSpc>
                <a:spcPct val="90000"/>
              </a:lnSpc>
              <a:spcBef>
                <a:spcPts val="1500"/>
              </a:spcBef>
              <a:spcAft>
                <a:spcPts val="0"/>
              </a:spcAft>
              <a:buClr>
                <a:schemeClr val="dk1"/>
              </a:buClr>
              <a:buSzPts val="4200"/>
              <a:buNone/>
              <a:defRPr sz="4200"/>
            </a:lvl2pPr>
            <a:lvl3pPr indent="-228600" lvl="2" marL="1371600" algn="l">
              <a:lnSpc>
                <a:spcPct val="90000"/>
              </a:lnSpc>
              <a:spcBef>
                <a:spcPts val="1500"/>
              </a:spcBef>
              <a:spcAft>
                <a:spcPts val="0"/>
              </a:spcAft>
              <a:buClr>
                <a:schemeClr val="dk1"/>
              </a:buClr>
              <a:buSzPts val="3600"/>
              <a:buNone/>
              <a:defRPr sz="3600"/>
            </a:lvl3pPr>
            <a:lvl4pPr indent="-228600" lvl="3" marL="1828800" algn="l">
              <a:lnSpc>
                <a:spcPct val="90000"/>
              </a:lnSpc>
              <a:spcBef>
                <a:spcPts val="1500"/>
              </a:spcBef>
              <a:spcAft>
                <a:spcPts val="0"/>
              </a:spcAft>
              <a:buClr>
                <a:schemeClr val="dk1"/>
              </a:buClr>
              <a:buSzPts val="3000"/>
              <a:buNone/>
              <a:defRPr sz="3000"/>
            </a:lvl4pPr>
            <a:lvl5pPr indent="-228600" lvl="4" marL="2286000" algn="l">
              <a:lnSpc>
                <a:spcPct val="90000"/>
              </a:lnSpc>
              <a:spcBef>
                <a:spcPts val="1500"/>
              </a:spcBef>
              <a:spcAft>
                <a:spcPts val="0"/>
              </a:spcAft>
              <a:buClr>
                <a:schemeClr val="dk1"/>
              </a:buClr>
              <a:buSzPts val="3000"/>
              <a:buNone/>
              <a:defRPr sz="3000"/>
            </a:lvl5pPr>
            <a:lvl6pPr indent="-228600" lvl="5" marL="2743200" algn="l">
              <a:lnSpc>
                <a:spcPct val="90000"/>
              </a:lnSpc>
              <a:spcBef>
                <a:spcPts val="1500"/>
              </a:spcBef>
              <a:spcAft>
                <a:spcPts val="0"/>
              </a:spcAft>
              <a:buClr>
                <a:schemeClr val="dk1"/>
              </a:buClr>
              <a:buSzPts val="3000"/>
              <a:buNone/>
              <a:defRPr sz="3000"/>
            </a:lvl6pPr>
            <a:lvl7pPr indent="-228600" lvl="6" marL="3200400" algn="l">
              <a:lnSpc>
                <a:spcPct val="90000"/>
              </a:lnSpc>
              <a:spcBef>
                <a:spcPts val="1500"/>
              </a:spcBef>
              <a:spcAft>
                <a:spcPts val="0"/>
              </a:spcAft>
              <a:buClr>
                <a:schemeClr val="dk1"/>
              </a:buClr>
              <a:buSzPts val="3000"/>
              <a:buNone/>
              <a:defRPr sz="3000"/>
            </a:lvl7pPr>
            <a:lvl8pPr indent="-228600" lvl="7" marL="3657600" algn="l">
              <a:lnSpc>
                <a:spcPct val="90000"/>
              </a:lnSpc>
              <a:spcBef>
                <a:spcPts val="1500"/>
              </a:spcBef>
              <a:spcAft>
                <a:spcPts val="0"/>
              </a:spcAft>
              <a:buClr>
                <a:schemeClr val="dk1"/>
              </a:buClr>
              <a:buSzPts val="3000"/>
              <a:buNone/>
              <a:defRPr sz="3000"/>
            </a:lvl8pPr>
            <a:lvl9pPr indent="-228600" lvl="8" marL="4114800" algn="l">
              <a:lnSpc>
                <a:spcPct val="90000"/>
              </a:lnSpc>
              <a:spcBef>
                <a:spcPts val="1500"/>
              </a:spcBef>
              <a:spcAft>
                <a:spcPts val="0"/>
              </a:spcAft>
              <a:buClr>
                <a:schemeClr val="dk1"/>
              </a:buClr>
              <a:buSzPts val="3000"/>
              <a:buNone/>
              <a:defRPr sz="3000"/>
            </a:lvl9pPr>
          </a:lstStyle>
          <a:p/>
        </p:txBody>
      </p:sp>
      <p:sp>
        <p:nvSpPr>
          <p:cNvPr id="58" name="Google Shape;58;p10"/>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889523" y="2438400"/>
            <a:ext cx="8847534" cy="8534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600"/>
              <a:buFont typeface="Calibri"/>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1662173" y="5266275"/>
            <a:ext cx="13887450" cy="2599266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30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1pPr>
            <a:lvl2pPr lvl="1" marR="0" rtl="0" algn="l">
              <a:lnSpc>
                <a:spcPct val="90000"/>
              </a:lnSpc>
              <a:spcBef>
                <a:spcPts val="15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2pPr>
            <a:lvl3pPr lvl="2" marR="0" rtl="0" algn="l">
              <a:lnSpc>
                <a:spcPct val="90000"/>
              </a:lnSpc>
              <a:spcBef>
                <a:spcPts val="15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lvl="3"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4pPr>
            <a:lvl5pPr lvl="4"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5pPr>
            <a:lvl6pPr lvl="5"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6pPr>
            <a:lvl7pPr lvl="6"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7pPr>
            <a:lvl8pPr lvl="7"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8pPr>
            <a:lvl9pPr lvl="8"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1889523" y="10972800"/>
            <a:ext cx="8847534" cy="203284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000"/>
              </a:spcBef>
              <a:spcAft>
                <a:spcPts val="0"/>
              </a:spcAft>
              <a:buClr>
                <a:schemeClr val="dk1"/>
              </a:buClr>
              <a:buSzPts val="4800"/>
              <a:buNone/>
              <a:defRPr sz="4800"/>
            </a:lvl1pPr>
            <a:lvl2pPr indent="-228600" lvl="1" marL="914400" algn="l">
              <a:lnSpc>
                <a:spcPct val="90000"/>
              </a:lnSpc>
              <a:spcBef>
                <a:spcPts val="1500"/>
              </a:spcBef>
              <a:spcAft>
                <a:spcPts val="0"/>
              </a:spcAft>
              <a:buClr>
                <a:schemeClr val="dk1"/>
              </a:buClr>
              <a:buSzPts val="4200"/>
              <a:buNone/>
              <a:defRPr sz="4200"/>
            </a:lvl2pPr>
            <a:lvl3pPr indent="-228600" lvl="2" marL="1371600" algn="l">
              <a:lnSpc>
                <a:spcPct val="90000"/>
              </a:lnSpc>
              <a:spcBef>
                <a:spcPts val="1500"/>
              </a:spcBef>
              <a:spcAft>
                <a:spcPts val="0"/>
              </a:spcAft>
              <a:buClr>
                <a:schemeClr val="dk1"/>
              </a:buClr>
              <a:buSzPts val="3600"/>
              <a:buNone/>
              <a:defRPr sz="3600"/>
            </a:lvl3pPr>
            <a:lvl4pPr indent="-228600" lvl="3" marL="1828800" algn="l">
              <a:lnSpc>
                <a:spcPct val="90000"/>
              </a:lnSpc>
              <a:spcBef>
                <a:spcPts val="1500"/>
              </a:spcBef>
              <a:spcAft>
                <a:spcPts val="0"/>
              </a:spcAft>
              <a:buClr>
                <a:schemeClr val="dk1"/>
              </a:buClr>
              <a:buSzPts val="3000"/>
              <a:buNone/>
              <a:defRPr sz="3000"/>
            </a:lvl4pPr>
            <a:lvl5pPr indent="-228600" lvl="4" marL="2286000" algn="l">
              <a:lnSpc>
                <a:spcPct val="90000"/>
              </a:lnSpc>
              <a:spcBef>
                <a:spcPts val="1500"/>
              </a:spcBef>
              <a:spcAft>
                <a:spcPts val="0"/>
              </a:spcAft>
              <a:buClr>
                <a:schemeClr val="dk1"/>
              </a:buClr>
              <a:buSzPts val="3000"/>
              <a:buNone/>
              <a:defRPr sz="3000"/>
            </a:lvl5pPr>
            <a:lvl6pPr indent="-228600" lvl="5" marL="2743200" algn="l">
              <a:lnSpc>
                <a:spcPct val="90000"/>
              </a:lnSpc>
              <a:spcBef>
                <a:spcPts val="1500"/>
              </a:spcBef>
              <a:spcAft>
                <a:spcPts val="0"/>
              </a:spcAft>
              <a:buClr>
                <a:schemeClr val="dk1"/>
              </a:buClr>
              <a:buSzPts val="3000"/>
              <a:buNone/>
              <a:defRPr sz="3000"/>
            </a:lvl6pPr>
            <a:lvl7pPr indent="-228600" lvl="6" marL="3200400" algn="l">
              <a:lnSpc>
                <a:spcPct val="90000"/>
              </a:lnSpc>
              <a:spcBef>
                <a:spcPts val="1500"/>
              </a:spcBef>
              <a:spcAft>
                <a:spcPts val="0"/>
              </a:spcAft>
              <a:buClr>
                <a:schemeClr val="dk1"/>
              </a:buClr>
              <a:buSzPts val="3000"/>
              <a:buNone/>
              <a:defRPr sz="3000"/>
            </a:lvl7pPr>
            <a:lvl8pPr indent="-228600" lvl="7" marL="3657600" algn="l">
              <a:lnSpc>
                <a:spcPct val="90000"/>
              </a:lnSpc>
              <a:spcBef>
                <a:spcPts val="1500"/>
              </a:spcBef>
              <a:spcAft>
                <a:spcPts val="0"/>
              </a:spcAft>
              <a:buClr>
                <a:schemeClr val="dk1"/>
              </a:buClr>
              <a:buSzPts val="3000"/>
              <a:buNone/>
              <a:defRPr sz="3000"/>
            </a:lvl8pPr>
            <a:lvl9pPr indent="-228600" lvl="8" marL="4114800" algn="l">
              <a:lnSpc>
                <a:spcPct val="90000"/>
              </a:lnSpc>
              <a:spcBef>
                <a:spcPts val="1500"/>
              </a:spcBef>
              <a:spcAft>
                <a:spcPts val="0"/>
              </a:spcAft>
              <a:buClr>
                <a:schemeClr val="dk1"/>
              </a:buClr>
              <a:buSzPts val="3000"/>
              <a:buNone/>
              <a:defRPr sz="3000"/>
            </a:lvl9pPr>
          </a:lstStyle>
          <a:p/>
        </p:txBody>
      </p:sp>
      <p:sp>
        <p:nvSpPr>
          <p:cNvPr id="65" name="Google Shape;65;p11"/>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885950" y="9736667"/>
            <a:ext cx="23660100" cy="23207136"/>
          </a:xfrm>
          <a:prstGeom prst="rect">
            <a:avLst/>
          </a:prstGeom>
          <a:noFill/>
          <a:ln>
            <a:noFill/>
          </a:ln>
        </p:spPr>
        <p:txBody>
          <a:bodyPr anchorCtr="0" anchor="t" bIns="45700" lIns="91425" spcFirstLastPara="1" rIns="91425" wrap="square" tIns="45700">
            <a:norm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image" Target="../media/image13.png"/><Relationship Id="rId10" Type="http://schemas.openxmlformats.org/officeDocument/2006/relationships/image" Target="../media/image16.png"/><Relationship Id="rId13" Type="http://schemas.openxmlformats.org/officeDocument/2006/relationships/image" Target="../media/image18.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image" Target="../media/image9.png"/><Relationship Id="rId15" Type="http://schemas.openxmlformats.org/officeDocument/2006/relationships/image" Target="../media/image8.png"/><Relationship Id="rId14" Type="http://schemas.openxmlformats.org/officeDocument/2006/relationships/image" Target="../media/image10.png"/><Relationship Id="rId17" Type="http://schemas.openxmlformats.org/officeDocument/2006/relationships/image" Target="../media/image4.png"/><Relationship Id="rId16" Type="http://schemas.openxmlformats.org/officeDocument/2006/relationships/image" Target="../media/image11.png"/><Relationship Id="rId5" Type="http://schemas.openxmlformats.org/officeDocument/2006/relationships/image" Target="../media/image5.png"/><Relationship Id="rId19" Type="http://schemas.openxmlformats.org/officeDocument/2006/relationships/image" Target="../media/image15.png"/><Relationship Id="rId6" Type="http://schemas.openxmlformats.org/officeDocument/2006/relationships/image" Target="../media/image2.png"/><Relationship Id="rId18"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197429" y="943429"/>
            <a:ext cx="25037144" cy="9026576"/>
          </a:xfrm>
          <a:prstGeom prst="rect">
            <a:avLst/>
          </a:prstGeom>
          <a:solidFill>
            <a:srgbClr val="FFFFFF"/>
          </a:solidFill>
          <a:ln cap="flat" cmpd="sng" w="57225">
            <a:solidFill>
              <a:srgbClr val="2F5496"/>
            </a:solidFill>
            <a:prstDash val="solid"/>
            <a:miter lim="800000"/>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85" name="Google Shape;85;p1"/>
          <p:cNvSpPr txBox="1"/>
          <p:nvPr/>
        </p:nvSpPr>
        <p:spPr>
          <a:xfrm>
            <a:off x="8361218" y="7329714"/>
            <a:ext cx="10860300" cy="24501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CS 4485 / Spring 2021</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Department of Computer Science</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Erik Jonsson School of Engineering &amp; Computer Science</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The University of Texas at Dallas</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Richardson, TX 75080, USA</a:t>
            </a:r>
            <a:endParaRPr/>
          </a:p>
        </p:txBody>
      </p:sp>
      <p:sp>
        <p:nvSpPr>
          <p:cNvPr id="86" name="Google Shape;86;p1"/>
          <p:cNvSpPr txBox="1"/>
          <p:nvPr/>
        </p:nvSpPr>
        <p:spPr>
          <a:xfrm>
            <a:off x="2613555" y="5936628"/>
            <a:ext cx="21988200" cy="1453800"/>
          </a:xfrm>
          <a:prstGeom prst="rect">
            <a:avLst/>
          </a:prstGeom>
          <a:solidFill>
            <a:srgbClr val="FFFFFF"/>
          </a:solidFill>
          <a:ln cap="flat" cmpd="sng" w="25550">
            <a:solidFill>
              <a:srgbClr val="2F5496"/>
            </a:solidFill>
            <a:prstDash val="solid"/>
            <a:miter lim="800000"/>
            <a:headEnd len="sm" w="sm" type="none"/>
            <a:tailEnd len="sm" w="sm" type="none"/>
          </a:ln>
        </p:spPr>
        <p:txBody>
          <a:bodyPr anchorCtr="0" anchor="t" bIns="52000" lIns="100000" spcFirstLastPara="1" rIns="100000" wrap="square" tIns="52000">
            <a:spAutoFit/>
          </a:bodyPr>
          <a:lstStyle/>
          <a:p>
            <a:pPr indent="0" lvl="0" marL="0" marR="0" rtl="0" algn="ctr">
              <a:spcBef>
                <a:spcPts val="0"/>
              </a:spcBef>
              <a:spcAft>
                <a:spcPts val="0"/>
              </a:spcAft>
              <a:buClr>
                <a:srgbClr val="000000"/>
              </a:buClr>
              <a:buSzPts val="3048"/>
              <a:buFont typeface="Times New Roman"/>
              <a:buNone/>
            </a:pPr>
            <a:r>
              <a:rPr lang="en-US" sz="3048"/>
              <a:t>Stephen Duffy, spd170330@utdallas.edu; Bowen Jiang, jxb170011@utdallas.edu; Nigel Lacewell, nll150030@utdallas.edu; Matthew Rachele, mor170030@utdallas.edu.edu; Jacob James, jrj170130@utdallas.edu;</a:t>
            </a:r>
            <a:endParaRPr/>
          </a:p>
          <a:p>
            <a:pPr indent="0" lvl="0" marL="0" marR="0" rtl="0" algn="ctr">
              <a:spcBef>
                <a:spcPts val="0"/>
              </a:spcBef>
              <a:spcAft>
                <a:spcPts val="0"/>
              </a:spcAft>
              <a:buClr>
                <a:srgbClr val="000000"/>
              </a:buClr>
              <a:buSzPts val="2667"/>
              <a:buFont typeface="Times New Roman"/>
              <a:buNone/>
            </a:pPr>
            <a:r>
              <a:t/>
            </a:r>
            <a:endParaRPr b="0" i="0" sz="2667" u="none" cap="none" strike="noStrike">
              <a:solidFill>
                <a:srgbClr val="000000"/>
              </a:solidFill>
              <a:latin typeface="Arial"/>
              <a:ea typeface="Arial"/>
              <a:cs typeface="Arial"/>
              <a:sym typeface="Arial"/>
            </a:endParaRPr>
          </a:p>
        </p:txBody>
      </p:sp>
      <p:sp>
        <p:nvSpPr>
          <p:cNvPr id="87" name="Google Shape;87;p1"/>
          <p:cNvSpPr/>
          <p:nvPr/>
        </p:nvSpPr>
        <p:spPr>
          <a:xfrm>
            <a:off x="1233975" y="10409725"/>
            <a:ext cx="12046200" cy="60114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0291" u="none" cap="none" strike="noStrike">
              <a:solidFill>
                <a:schemeClr val="dk1"/>
              </a:solidFill>
              <a:latin typeface="Arial"/>
              <a:ea typeface="Arial"/>
              <a:cs typeface="Arial"/>
              <a:sym typeface="Arial"/>
            </a:endParaRPr>
          </a:p>
        </p:txBody>
      </p:sp>
      <p:sp>
        <p:nvSpPr>
          <p:cNvPr id="88" name="Google Shape;88;p1"/>
          <p:cNvSpPr txBox="1"/>
          <p:nvPr/>
        </p:nvSpPr>
        <p:spPr>
          <a:xfrm>
            <a:off x="1307043" y="10471454"/>
            <a:ext cx="3700387" cy="862146"/>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Abstract</a:t>
            </a:r>
            <a:endParaRPr/>
          </a:p>
        </p:txBody>
      </p:sp>
      <p:sp>
        <p:nvSpPr>
          <p:cNvPr id="89" name="Google Shape;89;p1"/>
          <p:cNvSpPr/>
          <p:nvPr/>
        </p:nvSpPr>
        <p:spPr>
          <a:xfrm>
            <a:off x="13539263" y="10409737"/>
            <a:ext cx="12609300" cy="251541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0" name="Google Shape;90;p1"/>
          <p:cNvSpPr txBox="1"/>
          <p:nvPr/>
        </p:nvSpPr>
        <p:spPr>
          <a:xfrm>
            <a:off x="13964658" y="10471454"/>
            <a:ext cx="2479800" cy="8622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Results</a:t>
            </a:r>
            <a:endParaRPr/>
          </a:p>
        </p:txBody>
      </p:sp>
      <p:sp>
        <p:nvSpPr>
          <p:cNvPr id="91" name="Google Shape;91;p1"/>
          <p:cNvSpPr/>
          <p:nvPr/>
        </p:nvSpPr>
        <p:spPr>
          <a:xfrm>
            <a:off x="1197425" y="16915252"/>
            <a:ext cx="12082800" cy="54153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2" name="Google Shape;92;p1"/>
          <p:cNvSpPr/>
          <p:nvPr/>
        </p:nvSpPr>
        <p:spPr>
          <a:xfrm>
            <a:off x="1197925" y="31244625"/>
            <a:ext cx="12046200" cy="43191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3" name="Google Shape;93;p1"/>
          <p:cNvSpPr txBox="1"/>
          <p:nvPr/>
        </p:nvSpPr>
        <p:spPr>
          <a:xfrm>
            <a:off x="1469563" y="31671819"/>
            <a:ext cx="3077700" cy="8622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Summary</a:t>
            </a:r>
            <a:endParaRPr/>
          </a:p>
        </p:txBody>
      </p:sp>
      <p:sp>
        <p:nvSpPr>
          <p:cNvPr id="94" name="Google Shape;94;p1"/>
          <p:cNvSpPr/>
          <p:nvPr/>
        </p:nvSpPr>
        <p:spPr>
          <a:xfrm>
            <a:off x="1170925" y="22620125"/>
            <a:ext cx="12082800" cy="37521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5" name="Google Shape;95;p1"/>
          <p:cNvSpPr txBox="1"/>
          <p:nvPr/>
        </p:nvSpPr>
        <p:spPr>
          <a:xfrm>
            <a:off x="1469572" y="22982819"/>
            <a:ext cx="5421300" cy="8622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Impact</a:t>
            </a:r>
            <a:endParaRPr/>
          </a:p>
        </p:txBody>
      </p:sp>
      <p:sp>
        <p:nvSpPr>
          <p:cNvPr id="96" name="Google Shape;96;p1"/>
          <p:cNvSpPr txBox="1"/>
          <p:nvPr/>
        </p:nvSpPr>
        <p:spPr>
          <a:xfrm>
            <a:off x="1557222" y="17354492"/>
            <a:ext cx="3916200" cy="8622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Architecture</a:t>
            </a:r>
            <a:endParaRPr/>
          </a:p>
        </p:txBody>
      </p:sp>
      <p:sp>
        <p:nvSpPr>
          <p:cNvPr id="97" name="Google Shape;97;p1"/>
          <p:cNvSpPr txBox="1"/>
          <p:nvPr/>
        </p:nvSpPr>
        <p:spPr>
          <a:xfrm>
            <a:off x="14463134" y="21350869"/>
            <a:ext cx="11263690" cy="423333"/>
          </a:xfrm>
          <a:prstGeom prst="rect">
            <a:avLst/>
          </a:prstGeom>
          <a:noFill/>
          <a:ln>
            <a:noFill/>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8" name="Google Shape;98;p1"/>
          <p:cNvSpPr txBox="1"/>
          <p:nvPr/>
        </p:nvSpPr>
        <p:spPr>
          <a:xfrm>
            <a:off x="21185200" y="9201276"/>
            <a:ext cx="2332800" cy="5814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3095"/>
              <a:buFont typeface="Times New Roman"/>
              <a:buNone/>
            </a:pPr>
            <a:r>
              <a:rPr lang="en-US" sz="3095">
                <a:latin typeface="Cambria"/>
                <a:ea typeface="Cambria"/>
                <a:cs typeface="Cambria"/>
                <a:sym typeface="Cambria"/>
              </a:rPr>
              <a:t>DragonRuby</a:t>
            </a:r>
            <a:endParaRPr b="0" i="0" sz="3095" u="none" cap="none" strike="noStrike">
              <a:solidFill>
                <a:srgbClr val="000000"/>
              </a:solidFill>
              <a:latin typeface="Cambria"/>
              <a:ea typeface="Cambria"/>
              <a:cs typeface="Cambria"/>
              <a:sym typeface="Cambria"/>
            </a:endParaRPr>
          </a:p>
        </p:txBody>
      </p:sp>
      <p:pic>
        <p:nvPicPr>
          <p:cNvPr id="99" name="Google Shape;99;p1"/>
          <p:cNvPicPr preferRelativeResize="0"/>
          <p:nvPr/>
        </p:nvPicPr>
        <p:blipFill rotWithShape="1">
          <a:blip r:embed="rId3">
            <a:alphaModFix/>
          </a:blip>
          <a:srcRect b="0" l="0" r="0" t="0"/>
          <a:stretch/>
        </p:blipFill>
        <p:spPr>
          <a:xfrm>
            <a:off x="2341436" y="7776483"/>
            <a:ext cx="4673969" cy="1727654"/>
          </a:xfrm>
          <a:prstGeom prst="rect">
            <a:avLst/>
          </a:prstGeom>
          <a:noFill/>
          <a:ln>
            <a:noFill/>
          </a:ln>
        </p:spPr>
      </p:pic>
      <p:sp>
        <p:nvSpPr>
          <p:cNvPr id="100" name="Google Shape;100;p1"/>
          <p:cNvSpPr txBox="1"/>
          <p:nvPr/>
        </p:nvSpPr>
        <p:spPr>
          <a:xfrm>
            <a:off x="4054000" y="1079100"/>
            <a:ext cx="19107300" cy="273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143">
                <a:solidFill>
                  <a:srgbClr val="C00000"/>
                </a:solidFill>
                <a:latin typeface="Libre Franklin Thin"/>
                <a:ea typeface="Libre Franklin Thin"/>
                <a:cs typeface="Libre Franklin Thin"/>
                <a:sym typeface="Libre Franklin Thin"/>
              </a:rPr>
              <a:t>DragonRuby</a:t>
            </a:r>
            <a:endParaRPr/>
          </a:p>
        </p:txBody>
      </p:sp>
      <p:sp>
        <p:nvSpPr>
          <p:cNvPr id="101" name="Google Shape;101;p1"/>
          <p:cNvSpPr txBox="1"/>
          <p:nvPr/>
        </p:nvSpPr>
        <p:spPr>
          <a:xfrm>
            <a:off x="9051900" y="3435850"/>
            <a:ext cx="9328200" cy="1558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524">
                <a:solidFill>
                  <a:srgbClr val="C00000"/>
                </a:solidFill>
                <a:latin typeface="Libre Franklin Thin"/>
                <a:ea typeface="Libre Franklin Thin"/>
                <a:cs typeface="Libre Franklin Thin"/>
                <a:sym typeface="Libre Franklin Thin"/>
              </a:rPr>
              <a:t>Game Samples</a:t>
            </a:r>
            <a:endParaRPr/>
          </a:p>
        </p:txBody>
      </p:sp>
      <p:sp>
        <p:nvSpPr>
          <p:cNvPr id="102" name="Google Shape;102;p1"/>
          <p:cNvSpPr/>
          <p:nvPr/>
        </p:nvSpPr>
        <p:spPr>
          <a:xfrm>
            <a:off x="1197900" y="26816875"/>
            <a:ext cx="12046200" cy="39831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103" name="Google Shape;103;p1"/>
          <p:cNvSpPr txBox="1"/>
          <p:nvPr/>
        </p:nvSpPr>
        <p:spPr>
          <a:xfrm>
            <a:off x="1344924" y="27243950"/>
            <a:ext cx="4340700" cy="8622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Performance</a:t>
            </a:r>
            <a:endParaRPr/>
          </a:p>
        </p:txBody>
      </p:sp>
      <p:sp>
        <p:nvSpPr>
          <p:cNvPr id="104" name="Google Shape;104;p1"/>
          <p:cNvSpPr txBox="1"/>
          <p:nvPr/>
        </p:nvSpPr>
        <p:spPr>
          <a:xfrm>
            <a:off x="1544400" y="15422950"/>
            <a:ext cx="11263800" cy="536100"/>
          </a:xfrm>
          <a:prstGeom prst="rect">
            <a:avLst/>
          </a:prstGeom>
          <a:noFill/>
          <a:ln>
            <a:noFill/>
          </a:ln>
        </p:spPr>
        <p:txBody>
          <a:bodyPr anchorCtr="0" anchor="t" bIns="52000" lIns="100000" spcFirstLastPara="1" rIns="100000" wrap="square" tIns="52000">
            <a:spAutoFit/>
          </a:bodyPr>
          <a:lstStyle/>
          <a:p>
            <a:pPr indent="0" lvl="0" marL="0" marR="0" rtl="0" algn="l">
              <a:spcBef>
                <a:spcPts val="0"/>
              </a:spcBef>
              <a:spcAft>
                <a:spcPts val="0"/>
              </a:spcAft>
              <a:buClr>
                <a:srgbClr val="000000"/>
              </a:buClr>
              <a:buSzPts val="2800"/>
              <a:buFont typeface="Times New Roman"/>
              <a:buNone/>
            </a:pPr>
            <a:r>
              <a:rPr b="1" i="0" lang="en-US" sz="2800" u="none" cap="none" strike="noStrike">
                <a:solidFill>
                  <a:srgbClr val="000000"/>
                </a:solidFill>
                <a:latin typeface="Arial"/>
                <a:ea typeface="Arial"/>
                <a:cs typeface="Arial"/>
                <a:sym typeface="Arial"/>
              </a:rPr>
              <a:t>Keywords:</a:t>
            </a:r>
            <a:r>
              <a:rPr b="1" lang="en-US" sz="2800"/>
              <a:t> Applications, Game Engine, DragonRuby</a:t>
            </a:r>
            <a:endParaRPr sz="2800"/>
          </a:p>
        </p:txBody>
      </p:sp>
      <p:pic>
        <p:nvPicPr>
          <p:cNvPr id="105" name="Google Shape;105;p1"/>
          <p:cNvPicPr preferRelativeResize="0"/>
          <p:nvPr/>
        </p:nvPicPr>
        <p:blipFill>
          <a:blip r:embed="rId4">
            <a:alphaModFix/>
          </a:blip>
          <a:stretch>
            <a:fillRect/>
          </a:stretch>
        </p:blipFill>
        <p:spPr>
          <a:xfrm>
            <a:off x="21204975" y="7477893"/>
            <a:ext cx="2293238" cy="1810858"/>
          </a:xfrm>
          <a:prstGeom prst="rect">
            <a:avLst/>
          </a:prstGeom>
          <a:noFill/>
          <a:ln cap="flat" cmpd="sng" w="57225">
            <a:solidFill>
              <a:schemeClr val="lt1"/>
            </a:solidFill>
            <a:prstDash val="solid"/>
            <a:miter lim="8000"/>
            <a:headEnd len="sm" w="sm" type="none"/>
            <a:tailEnd len="sm" w="sm" type="none"/>
          </a:ln>
        </p:spPr>
      </p:pic>
      <p:pic>
        <p:nvPicPr>
          <p:cNvPr id="106" name="Google Shape;106;p1"/>
          <p:cNvPicPr preferRelativeResize="0"/>
          <p:nvPr/>
        </p:nvPicPr>
        <p:blipFill>
          <a:blip r:embed="rId5">
            <a:alphaModFix/>
          </a:blip>
          <a:stretch>
            <a:fillRect/>
          </a:stretch>
        </p:blipFill>
        <p:spPr>
          <a:xfrm>
            <a:off x="14069825" y="11729825"/>
            <a:ext cx="7245550" cy="4251401"/>
          </a:xfrm>
          <a:prstGeom prst="rect">
            <a:avLst/>
          </a:prstGeom>
          <a:noFill/>
          <a:ln cap="flat" cmpd="sng" w="57225">
            <a:solidFill>
              <a:srgbClr val="2F5496"/>
            </a:solidFill>
            <a:prstDash val="solid"/>
            <a:round/>
            <a:headEnd len="sm" w="sm" type="none"/>
            <a:tailEnd len="sm" w="sm" type="none"/>
          </a:ln>
        </p:spPr>
      </p:pic>
      <p:sp>
        <p:nvSpPr>
          <p:cNvPr id="107" name="Google Shape;107;p1"/>
          <p:cNvSpPr txBox="1"/>
          <p:nvPr/>
        </p:nvSpPr>
        <p:spPr>
          <a:xfrm>
            <a:off x="1344925" y="32444800"/>
            <a:ext cx="11263800" cy="36327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SzPts val="3200"/>
              <a:buFont typeface="Times New Roman"/>
              <a:buChar char="●"/>
            </a:pPr>
            <a:r>
              <a:rPr b="1" lang="en-US" sz="3200">
                <a:latin typeface="Times New Roman"/>
                <a:ea typeface="Times New Roman"/>
                <a:cs typeface="Times New Roman"/>
                <a:sym typeface="Times New Roman"/>
              </a:rPr>
              <a:t> These templates provide some features that DragonRuby didn't have before.</a:t>
            </a:r>
            <a:endParaRPr b="1" sz="3200">
              <a:latin typeface="Times New Roman"/>
              <a:ea typeface="Times New Roman"/>
              <a:cs typeface="Times New Roman"/>
              <a:sym typeface="Times New Roman"/>
            </a:endParaRPr>
          </a:p>
          <a:p>
            <a:pPr indent="-431800" lvl="0" marL="457200" rtl="0" algn="l">
              <a:spcBef>
                <a:spcPts val="0"/>
              </a:spcBef>
              <a:spcAft>
                <a:spcPts val="0"/>
              </a:spcAft>
              <a:buSzPts val="3200"/>
              <a:buFont typeface="Times New Roman"/>
              <a:buChar char="●"/>
            </a:pPr>
            <a:r>
              <a:rPr b="1" lang="en-US" sz="3200">
                <a:latin typeface="Times New Roman"/>
                <a:ea typeface="Times New Roman"/>
                <a:cs typeface="Times New Roman"/>
                <a:sym typeface="Times New Roman"/>
              </a:rPr>
              <a:t>Beginners will find it easier to make similar games by using these templates.</a:t>
            </a:r>
            <a:endParaRPr b="1" sz="3200">
              <a:latin typeface="Times New Roman"/>
              <a:ea typeface="Times New Roman"/>
              <a:cs typeface="Times New Roman"/>
              <a:sym typeface="Times New Roman"/>
            </a:endParaRPr>
          </a:p>
          <a:p>
            <a:pPr indent="-431800" lvl="0" marL="457200" rtl="0" algn="l">
              <a:spcBef>
                <a:spcPts val="0"/>
              </a:spcBef>
              <a:spcAft>
                <a:spcPts val="0"/>
              </a:spcAft>
              <a:buSzPts val="3200"/>
              <a:buFont typeface="Times New Roman"/>
              <a:buChar char="●"/>
            </a:pPr>
            <a:r>
              <a:rPr b="1" lang="en-US" sz="3200">
                <a:latin typeface="Times New Roman"/>
                <a:ea typeface="Times New Roman"/>
                <a:cs typeface="Times New Roman"/>
                <a:sym typeface="Times New Roman"/>
              </a:rPr>
              <a:t> DragonRuby provides easy access to beginner-friendly cross-platform 2D game development.</a:t>
            </a:r>
            <a:endParaRPr b="1" sz="3200">
              <a:latin typeface="Times New Roman"/>
              <a:ea typeface="Times New Roman"/>
              <a:cs typeface="Times New Roman"/>
              <a:sym typeface="Times New Roman"/>
            </a:endParaRPr>
          </a:p>
          <a:p>
            <a:pPr indent="0" lvl="0" marL="457200" rtl="0" algn="l">
              <a:spcBef>
                <a:spcPts val="0"/>
              </a:spcBef>
              <a:spcAft>
                <a:spcPts val="0"/>
              </a:spcAft>
              <a:buNone/>
            </a:pPr>
            <a:r>
              <a:t/>
            </a:r>
            <a:endParaRPr b="1" sz="3200">
              <a:latin typeface="Times New Roman"/>
              <a:ea typeface="Times New Roman"/>
              <a:cs typeface="Times New Roman"/>
              <a:sym typeface="Times New Roman"/>
            </a:endParaRPr>
          </a:p>
        </p:txBody>
      </p:sp>
      <p:pic>
        <p:nvPicPr>
          <p:cNvPr id="108" name="Google Shape;108;p1"/>
          <p:cNvPicPr preferRelativeResize="0"/>
          <p:nvPr/>
        </p:nvPicPr>
        <p:blipFill>
          <a:blip r:embed="rId6">
            <a:alphaModFix/>
          </a:blip>
          <a:stretch>
            <a:fillRect/>
          </a:stretch>
        </p:blipFill>
        <p:spPr>
          <a:xfrm>
            <a:off x="21703850" y="14415275"/>
            <a:ext cx="4093474" cy="2926577"/>
          </a:xfrm>
          <a:prstGeom prst="rect">
            <a:avLst/>
          </a:prstGeom>
          <a:noFill/>
          <a:ln cap="flat" cmpd="sng" w="38100">
            <a:solidFill>
              <a:schemeClr val="dk1"/>
            </a:solidFill>
            <a:prstDash val="solid"/>
            <a:round/>
            <a:headEnd len="sm" w="sm" type="none"/>
            <a:tailEnd len="sm" w="sm" type="none"/>
          </a:ln>
        </p:spPr>
      </p:pic>
      <p:sp>
        <p:nvSpPr>
          <p:cNvPr id="109" name="Google Shape;109;p1"/>
          <p:cNvSpPr txBox="1"/>
          <p:nvPr/>
        </p:nvSpPr>
        <p:spPr>
          <a:xfrm>
            <a:off x="1544400" y="23680548"/>
            <a:ext cx="117348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Times New Roman"/>
              <a:buChar char="●"/>
            </a:pPr>
            <a:r>
              <a:rPr b="1" lang="en-US" sz="2800">
                <a:latin typeface="Times New Roman"/>
                <a:ea typeface="Times New Roman"/>
                <a:cs typeface="Times New Roman"/>
                <a:sym typeface="Times New Roman"/>
              </a:rPr>
              <a:t>Dragonruby has benefitted from project functions pushing the limits of the engine</a:t>
            </a:r>
            <a:endParaRPr b="1"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b="1" lang="en-US" sz="2800">
                <a:solidFill>
                  <a:schemeClr val="dk1"/>
                </a:solidFill>
                <a:latin typeface="Times New Roman"/>
                <a:ea typeface="Times New Roman"/>
                <a:cs typeface="Times New Roman"/>
                <a:sym typeface="Times New Roman"/>
              </a:rPr>
              <a:t>Users of the Dragonruby engine can examine new physics simulating functions through sample apps</a:t>
            </a:r>
            <a:endParaRPr b="1" sz="2800">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b="1" lang="en-US" sz="2800">
                <a:latin typeface="Times New Roman"/>
                <a:ea typeface="Times New Roman"/>
                <a:cs typeface="Times New Roman"/>
                <a:sym typeface="Times New Roman"/>
              </a:rPr>
              <a:t>Users of the Dragonruby engine can examine visual effects in </a:t>
            </a:r>
            <a:r>
              <a:rPr b="1" lang="en-US" sz="2800">
                <a:latin typeface="Times New Roman"/>
                <a:ea typeface="Times New Roman"/>
                <a:cs typeface="Times New Roman"/>
                <a:sym typeface="Times New Roman"/>
              </a:rPr>
              <a:t>through</a:t>
            </a:r>
            <a:r>
              <a:rPr b="1" lang="en-US" sz="2800">
                <a:latin typeface="Times New Roman"/>
                <a:ea typeface="Times New Roman"/>
                <a:cs typeface="Times New Roman"/>
                <a:sym typeface="Times New Roman"/>
              </a:rPr>
              <a:t> sample apps</a:t>
            </a:r>
            <a:endParaRPr b="1" sz="2800">
              <a:latin typeface="Times New Roman"/>
              <a:ea typeface="Times New Roman"/>
              <a:cs typeface="Times New Roman"/>
              <a:sym typeface="Times New Roman"/>
            </a:endParaRPr>
          </a:p>
        </p:txBody>
      </p:sp>
      <p:pic>
        <p:nvPicPr>
          <p:cNvPr id="110" name="Google Shape;110;p1"/>
          <p:cNvPicPr preferRelativeResize="0"/>
          <p:nvPr/>
        </p:nvPicPr>
        <p:blipFill>
          <a:blip r:embed="rId7">
            <a:alphaModFix/>
          </a:blip>
          <a:stretch>
            <a:fillRect/>
          </a:stretch>
        </p:blipFill>
        <p:spPr>
          <a:xfrm>
            <a:off x="21703850" y="11333600"/>
            <a:ext cx="4093475" cy="2924875"/>
          </a:xfrm>
          <a:prstGeom prst="rect">
            <a:avLst/>
          </a:prstGeom>
          <a:noFill/>
          <a:ln cap="flat" cmpd="sng" w="38100">
            <a:solidFill>
              <a:schemeClr val="dk1"/>
            </a:solidFill>
            <a:prstDash val="solid"/>
            <a:round/>
            <a:headEnd len="sm" w="sm" type="none"/>
            <a:tailEnd len="sm" w="sm" type="none"/>
          </a:ln>
        </p:spPr>
      </p:pic>
      <p:sp>
        <p:nvSpPr>
          <p:cNvPr id="111" name="Google Shape;111;p1"/>
          <p:cNvSpPr txBox="1"/>
          <p:nvPr/>
        </p:nvSpPr>
        <p:spPr>
          <a:xfrm>
            <a:off x="1619250" y="18867125"/>
            <a:ext cx="11114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100">
              <a:latin typeface="Calibri"/>
              <a:ea typeface="Calibri"/>
              <a:cs typeface="Calibri"/>
              <a:sym typeface="Calibri"/>
            </a:endParaRPr>
          </a:p>
        </p:txBody>
      </p:sp>
      <p:sp>
        <p:nvSpPr>
          <p:cNvPr id="112" name="Google Shape;112;p1"/>
          <p:cNvSpPr txBox="1"/>
          <p:nvPr/>
        </p:nvSpPr>
        <p:spPr>
          <a:xfrm>
            <a:off x="1233975" y="18374525"/>
            <a:ext cx="5071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DragonRuby Engine</a:t>
            </a:r>
            <a:endParaRPr sz="2800">
              <a:latin typeface="Times New Roman"/>
              <a:ea typeface="Times New Roman"/>
              <a:cs typeface="Times New Roman"/>
              <a:sym typeface="Times New Roman"/>
            </a:endParaRPr>
          </a:p>
          <a:p>
            <a:pPr indent="0" lvl="0" marL="0" rtl="0" algn="l">
              <a:spcBef>
                <a:spcPts val="0"/>
              </a:spcBef>
              <a:spcAft>
                <a:spcPts val="0"/>
              </a:spcAft>
              <a:buNone/>
            </a:pPr>
            <a:r>
              <a:rPr lang="en-US" sz="2800">
                <a:latin typeface="Times New Roman"/>
                <a:ea typeface="Times New Roman"/>
                <a:cs typeface="Times New Roman"/>
                <a:sym typeface="Times New Roman"/>
              </a:rPr>
              <a:t>The DragonRuby Engine acts as a console or terminal overlay that is also a Ruby REPL. By saving a file as a .rb and running it using a batch file, the DragonRuby console displays the </a:t>
            </a:r>
            <a:r>
              <a:rPr lang="en-US" sz="2800">
                <a:latin typeface="Times New Roman"/>
                <a:ea typeface="Times New Roman"/>
                <a:cs typeface="Times New Roman"/>
                <a:sym typeface="Times New Roman"/>
              </a:rPr>
              <a:t>current</a:t>
            </a:r>
            <a:r>
              <a:rPr lang="en-US" sz="2800">
                <a:latin typeface="Times New Roman"/>
                <a:ea typeface="Times New Roman"/>
                <a:cs typeface="Times New Roman"/>
                <a:sym typeface="Times New Roman"/>
              </a:rPr>
              <a:t> results.</a:t>
            </a:r>
            <a:endParaRPr sz="2800">
              <a:latin typeface="Times New Roman"/>
              <a:ea typeface="Times New Roman"/>
              <a:cs typeface="Times New Roman"/>
              <a:sym typeface="Times New Roman"/>
            </a:endParaRPr>
          </a:p>
        </p:txBody>
      </p:sp>
      <p:pic>
        <p:nvPicPr>
          <p:cNvPr id="113" name="Google Shape;113;p1"/>
          <p:cNvPicPr preferRelativeResize="0"/>
          <p:nvPr/>
        </p:nvPicPr>
        <p:blipFill>
          <a:blip r:embed="rId8">
            <a:alphaModFix/>
          </a:blip>
          <a:stretch>
            <a:fillRect/>
          </a:stretch>
        </p:blipFill>
        <p:spPr>
          <a:xfrm>
            <a:off x="18481275" y="21072213"/>
            <a:ext cx="7245551" cy="4069640"/>
          </a:xfrm>
          <a:prstGeom prst="rect">
            <a:avLst/>
          </a:prstGeom>
          <a:noFill/>
          <a:ln cap="flat" cmpd="sng" w="38100">
            <a:solidFill>
              <a:schemeClr val="dk2"/>
            </a:solidFill>
            <a:prstDash val="solid"/>
            <a:round/>
            <a:headEnd len="sm" w="sm" type="none"/>
            <a:tailEnd len="sm" w="sm" type="none"/>
          </a:ln>
        </p:spPr>
      </p:pic>
      <p:sp>
        <p:nvSpPr>
          <p:cNvPr id="114" name="Google Shape;114;p1"/>
          <p:cNvSpPr txBox="1"/>
          <p:nvPr/>
        </p:nvSpPr>
        <p:spPr>
          <a:xfrm>
            <a:off x="1676400" y="11601450"/>
            <a:ext cx="11734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Times New Roman"/>
                <a:ea typeface="Times New Roman"/>
                <a:cs typeface="Times New Roman"/>
                <a:sym typeface="Times New Roman"/>
              </a:rPr>
              <a:t>Creation of video game sample applications utilizing the DragonRuby Engine to display the functionality and features, as well as create new ones in the production of commercial video games made through the Engine. DragonRuby uses ruby as its native scripting language and acts as a display and console while in the process of editing. Our sample applications will be used to further the development of DragonRuby as an IDE and provide a backbone for future </a:t>
            </a:r>
            <a:r>
              <a:rPr b="1" lang="en-US" sz="2800">
                <a:latin typeface="Times New Roman"/>
                <a:ea typeface="Times New Roman"/>
                <a:cs typeface="Times New Roman"/>
                <a:sym typeface="Times New Roman"/>
              </a:rPr>
              <a:t>developers</a:t>
            </a:r>
            <a:r>
              <a:rPr b="1" lang="en-US" sz="2800">
                <a:latin typeface="Times New Roman"/>
                <a:ea typeface="Times New Roman"/>
                <a:cs typeface="Times New Roman"/>
                <a:sym typeface="Times New Roman"/>
              </a:rPr>
              <a:t> utilizing the platform.</a:t>
            </a:r>
            <a:endParaRPr b="1" sz="2800">
              <a:latin typeface="Times New Roman"/>
              <a:ea typeface="Times New Roman"/>
              <a:cs typeface="Times New Roman"/>
              <a:sym typeface="Times New Roman"/>
            </a:endParaRPr>
          </a:p>
        </p:txBody>
      </p:sp>
      <p:sp>
        <p:nvSpPr>
          <p:cNvPr id="115" name="Google Shape;115;p1"/>
          <p:cNvSpPr txBox="1"/>
          <p:nvPr/>
        </p:nvSpPr>
        <p:spPr>
          <a:xfrm>
            <a:off x="1362925" y="28180763"/>
            <a:ext cx="11734800" cy="24165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Font typeface="Times New Roman"/>
              <a:buChar char="●"/>
            </a:pPr>
            <a:r>
              <a:rPr b="1" lang="en-US" sz="2900">
                <a:latin typeface="Times New Roman"/>
                <a:ea typeface="Times New Roman"/>
                <a:cs typeface="Times New Roman"/>
                <a:sym typeface="Times New Roman"/>
              </a:rPr>
              <a:t>Able to calculate physics for looping and wall jumping</a:t>
            </a:r>
            <a:endParaRPr b="1"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b="1" lang="en-US" sz="2900">
                <a:latin typeface="Times New Roman"/>
                <a:ea typeface="Times New Roman"/>
                <a:cs typeface="Times New Roman"/>
                <a:sym typeface="Times New Roman"/>
              </a:rPr>
              <a:t>Able to create a map editor</a:t>
            </a:r>
            <a:endParaRPr b="1"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b="1" lang="en-US" sz="2900">
                <a:latin typeface="Times New Roman"/>
                <a:ea typeface="Times New Roman"/>
                <a:cs typeface="Times New Roman"/>
                <a:sym typeface="Times New Roman"/>
              </a:rPr>
              <a:t>Able to implement background parallax, easing, screen shake, and zoom</a:t>
            </a:r>
            <a:endParaRPr b="1" sz="2900">
              <a:latin typeface="Times New Roman"/>
              <a:ea typeface="Times New Roman"/>
              <a:cs typeface="Times New Roman"/>
              <a:sym typeface="Times New Roman"/>
            </a:endParaRPr>
          </a:p>
          <a:p>
            <a:pPr indent="-412750" lvl="0" marL="457200" rtl="0" algn="l">
              <a:spcBef>
                <a:spcPts val="0"/>
              </a:spcBef>
              <a:spcAft>
                <a:spcPts val="0"/>
              </a:spcAft>
              <a:buSzPts val="2900"/>
              <a:buFont typeface="Times New Roman"/>
              <a:buChar char="●"/>
            </a:pPr>
            <a:r>
              <a:rPr b="1" lang="en-US" sz="2900">
                <a:latin typeface="Times New Roman"/>
                <a:ea typeface="Times New Roman"/>
                <a:cs typeface="Times New Roman"/>
                <a:sym typeface="Times New Roman"/>
              </a:rPr>
              <a:t>Able to implement ray casting to add shadow casting to the engine</a:t>
            </a:r>
            <a:endParaRPr b="1" sz="2900">
              <a:latin typeface="Times New Roman"/>
              <a:ea typeface="Times New Roman"/>
              <a:cs typeface="Times New Roman"/>
              <a:sym typeface="Times New Roman"/>
            </a:endParaRPr>
          </a:p>
        </p:txBody>
      </p:sp>
      <p:pic>
        <p:nvPicPr>
          <p:cNvPr id="116" name="Google Shape;116;p1"/>
          <p:cNvPicPr preferRelativeResize="0"/>
          <p:nvPr/>
        </p:nvPicPr>
        <p:blipFill>
          <a:blip r:embed="rId9">
            <a:alphaModFix/>
          </a:blip>
          <a:stretch>
            <a:fillRect/>
          </a:stretch>
        </p:blipFill>
        <p:spPr>
          <a:xfrm>
            <a:off x="14069825" y="16811463"/>
            <a:ext cx="7245552" cy="3885187"/>
          </a:xfrm>
          <a:prstGeom prst="rect">
            <a:avLst/>
          </a:prstGeom>
          <a:noFill/>
          <a:ln cap="flat" cmpd="sng" w="38100">
            <a:solidFill>
              <a:schemeClr val="dk2"/>
            </a:solidFill>
            <a:prstDash val="solid"/>
            <a:round/>
            <a:headEnd len="sm" w="sm" type="none"/>
            <a:tailEnd len="sm" w="sm" type="none"/>
          </a:ln>
        </p:spPr>
      </p:pic>
      <p:pic>
        <p:nvPicPr>
          <p:cNvPr id="117" name="Google Shape;117;p1"/>
          <p:cNvPicPr preferRelativeResize="0"/>
          <p:nvPr/>
        </p:nvPicPr>
        <p:blipFill>
          <a:blip r:embed="rId10">
            <a:alphaModFix/>
          </a:blip>
          <a:stretch>
            <a:fillRect/>
          </a:stretch>
        </p:blipFill>
        <p:spPr>
          <a:xfrm>
            <a:off x="6873721" y="17473237"/>
            <a:ext cx="6183316" cy="3632701"/>
          </a:xfrm>
          <a:prstGeom prst="rect">
            <a:avLst/>
          </a:prstGeom>
          <a:noFill/>
          <a:ln cap="flat" cmpd="sng" w="57225">
            <a:solidFill>
              <a:srgbClr val="2F5496"/>
            </a:solidFill>
            <a:prstDash val="solid"/>
            <a:round/>
            <a:headEnd len="sm" w="sm" type="none"/>
            <a:tailEnd len="sm" w="sm" type="none"/>
          </a:ln>
        </p:spPr>
      </p:pic>
      <p:sp>
        <p:nvSpPr>
          <p:cNvPr id="118" name="Google Shape;118;p1"/>
          <p:cNvSpPr txBox="1"/>
          <p:nvPr/>
        </p:nvSpPr>
        <p:spPr>
          <a:xfrm>
            <a:off x="21523088" y="10730400"/>
            <a:ext cx="445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u="sng">
                <a:latin typeface="Calibri"/>
                <a:ea typeface="Calibri"/>
                <a:cs typeface="Calibri"/>
                <a:sym typeface="Calibri"/>
              </a:rPr>
              <a:t>Shadow Casting Presentation Using Ray Casting</a:t>
            </a:r>
            <a:endParaRPr b="1" sz="1700" u="sng">
              <a:latin typeface="Calibri"/>
              <a:ea typeface="Calibri"/>
              <a:cs typeface="Calibri"/>
              <a:sym typeface="Calibri"/>
            </a:endParaRPr>
          </a:p>
        </p:txBody>
      </p:sp>
      <p:sp>
        <p:nvSpPr>
          <p:cNvPr id="119" name="Google Shape;119;p1"/>
          <p:cNvSpPr txBox="1"/>
          <p:nvPr/>
        </p:nvSpPr>
        <p:spPr>
          <a:xfrm>
            <a:off x="15147163" y="16188638"/>
            <a:ext cx="4820700" cy="492600"/>
          </a:xfrm>
          <a:prstGeom prst="rect">
            <a:avLst/>
          </a:prstGeom>
          <a:noFill/>
          <a:ln>
            <a:noFill/>
          </a:ln>
        </p:spPr>
        <p:txBody>
          <a:bodyPr anchorCtr="0" anchor="t" bIns="91425" lIns="91425" spcFirstLastPara="1" rIns="91425" wrap="square" tIns="91425">
            <a:spAutoFit/>
          </a:bodyPr>
          <a:lstStyle/>
          <a:p>
            <a:pPr indent="-355600" lvl="0" marL="457200" rtl="0" algn="ctr">
              <a:spcBef>
                <a:spcPts val="0"/>
              </a:spcBef>
              <a:spcAft>
                <a:spcPts val="0"/>
              </a:spcAft>
              <a:buSzPts val="2000"/>
              <a:buFont typeface="Times New Roman"/>
              <a:buAutoNum type="arabicPeriod"/>
            </a:pPr>
            <a:r>
              <a:rPr b="1" lang="en-US" sz="2000" u="sng">
                <a:latin typeface="Times New Roman"/>
                <a:ea typeface="Times New Roman"/>
                <a:cs typeface="Times New Roman"/>
                <a:sym typeface="Times New Roman"/>
              </a:rPr>
              <a:t>A  Pokemon-like Battle Scene</a:t>
            </a:r>
            <a:endParaRPr b="1" sz="2000" u="sng">
              <a:latin typeface="Times New Roman"/>
              <a:ea typeface="Times New Roman"/>
              <a:cs typeface="Times New Roman"/>
              <a:sym typeface="Times New Roman"/>
            </a:endParaRPr>
          </a:p>
        </p:txBody>
      </p:sp>
      <p:sp>
        <p:nvSpPr>
          <p:cNvPr id="120" name="Google Shape;120;p1"/>
          <p:cNvSpPr txBox="1"/>
          <p:nvPr/>
        </p:nvSpPr>
        <p:spPr>
          <a:xfrm>
            <a:off x="21891050" y="20564325"/>
            <a:ext cx="3522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u="sng">
                <a:latin typeface="Times New Roman"/>
                <a:ea typeface="Times New Roman"/>
                <a:cs typeface="Times New Roman"/>
                <a:sym typeface="Times New Roman"/>
              </a:rPr>
              <a:t>A Map Editor</a:t>
            </a:r>
            <a:endParaRPr b="1" sz="2100" u="sng">
              <a:latin typeface="Times New Roman"/>
              <a:ea typeface="Times New Roman"/>
              <a:cs typeface="Times New Roman"/>
              <a:sym typeface="Times New Roman"/>
            </a:endParaRPr>
          </a:p>
        </p:txBody>
      </p:sp>
      <p:sp>
        <p:nvSpPr>
          <p:cNvPr id="121" name="Google Shape;121;p1"/>
          <p:cNvSpPr txBox="1"/>
          <p:nvPr/>
        </p:nvSpPr>
        <p:spPr>
          <a:xfrm>
            <a:off x="14163925" y="11108850"/>
            <a:ext cx="6787200" cy="4926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u="sng">
                <a:latin typeface="Times New Roman"/>
                <a:ea typeface="Times New Roman"/>
                <a:cs typeface="Times New Roman"/>
                <a:sym typeface="Times New Roman"/>
              </a:rPr>
              <a:t>Inventory Interact RPG with Screen Shake and Zoom</a:t>
            </a:r>
            <a:endParaRPr b="1" sz="2000" u="sng">
              <a:latin typeface="Times New Roman"/>
              <a:ea typeface="Times New Roman"/>
              <a:cs typeface="Times New Roman"/>
              <a:sym typeface="Times New Roman"/>
            </a:endParaRPr>
          </a:p>
        </p:txBody>
      </p:sp>
      <p:pic>
        <p:nvPicPr>
          <p:cNvPr id="122" name="Google Shape;122;p1"/>
          <p:cNvPicPr preferRelativeResize="0"/>
          <p:nvPr/>
        </p:nvPicPr>
        <p:blipFill>
          <a:blip r:embed="rId11">
            <a:alphaModFix/>
          </a:blip>
          <a:stretch>
            <a:fillRect/>
          </a:stretch>
        </p:blipFill>
        <p:spPr>
          <a:xfrm>
            <a:off x="14150413" y="25633725"/>
            <a:ext cx="3224134" cy="2695481"/>
          </a:xfrm>
          <a:prstGeom prst="rect">
            <a:avLst/>
          </a:prstGeom>
          <a:noFill/>
          <a:ln cap="flat" cmpd="sng" w="57225">
            <a:solidFill>
              <a:srgbClr val="2F5496"/>
            </a:solidFill>
            <a:prstDash val="solid"/>
            <a:round/>
            <a:headEnd len="sm" w="sm" type="none"/>
            <a:tailEnd len="sm" w="sm" type="none"/>
          </a:ln>
        </p:spPr>
      </p:pic>
      <p:pic>
        <p:nvPicPr>
          <p:cNvPr id="123" name="Google Shape;123;p1"/>
          <p:cNvPicPr preferRelativeResize="0"/>
          <p:nvPr/>
        </p:nvPicPr>
        <p:blipFill>
          <a:blip r:embed="rId12">
            <a:alphaModFix/>
          </a:blip>
          <a:stretch>
            <a:fillRect/>
          </a:stretch>
        </p:blipFill>
        <p:spPr>
          <a:xfrm>
            <a:off x="14120063" y="29059888"/>
            <a:ext cx="3224125" cy="2695500"/>
          </a:xfrm>
          <a:prstGeom prst="rect">
            <a:avLst/>
          </a:prstGeom>
          <a:noFill/>
          <a:ln cap="flat" cmpd="sng" w="57225">
            <a:solidFill>
              <a:srgbClr val="2F5496"/>
            </a:solidFill>
            <a:prstDash val="solid"/>
            <a:round/>
            <a:headEnd len="sm" w="sm" type="none"/>
            <a:tailEnd len="sm" w="sm" type="none"/>
          </a:ln>
        </p:spPr>
      </p:pic>
      <p:pic>
        <p:nvPicPr>
          <p:cNvPr id="124" name="Google Shape;124;p1"/>
          <p:cNvPicPr preferRelativeResize="0"/>
          <p:nvPr/>
        </p:nvPicPr>
        <p:blipFill>
          <a:blip r:embed="rId13">
            <a:alphaModFix/>
          </a:blip>
          <a:stretch>
            <a:fillRect/>
          </a:stretch>
        </p:blipFill>
        <p:spPr>
          <a:xfrm>
            <a:off x="14150413" y="32486100"/>
            <a:ext cx="3224125" cy="2842450"/>
          </a:xfrm>
          <a:prstGeom prst="rect">
            <a:avLst/>
          </a:prstGeom>
          <a:noFill/>
          <a:ln cap="flat" cmpd="sng" w="57225">
            <a:solidFill>
              <a:srgbClr val="2F5496"/>
            </a:solidFill>
            <a:prstDash val="solid"/>
            <a:round/>
            <a:headEnd len="sm" w="sm" type="none"/>
            <a:tailEnd len="sm" w="sm" type="none"/>
          </a:ln>
        </p:spPr>
      </p:pic>
      <p:pic>
        <p:nvPicPr>
          <p:cNvPr id="125" name="Google Shape;125;p1"/>
          <p:cNvPicPr preferRelativeResize="0"/>
          <p:nvPr/>
        </p:nvPicPr>
        <p:blipFill>
          <a:blip r:embed="rId14">
            <a:alphaModFix/>
          </a:blip>
          <a:stretch>
            <a:fillRect/>
          </a:stretch>
        </p:blipFill>
        <p:spPr>
          <a:xfrm>
            <a:off x="13964638" y="21867213"/>
            <a:ext cx="4124701" cy="2239124"/>
          </a:xfrm>
          <a:prstGeom prst="rect">
            <a:avLst/>
          </a:prstGeom>
          <a:noFill/>
          <a:ln>
            <a:noFill/>
          </a:ln>
        </p:spPr>
      </p:pic>
      <p:pic>
        <p:nvPicPr>
          <p:cNvPr id="126" name="Google Shape;126;p1"/>
          <p:cNvPicPr preferRelativeResize="0"/>
          <p:nvPr/>
        </p:nvPicPr>
        <p:blipFill>
          <a:blip r:embed="rId15">
            <a:alphaModFix/>
          </a:blip>
          <a:stretch>
            <a:fillRect/>
          </a:stretch>
        </p:blipFill>
        <p:spPr>
          <a:xfrm>
            <a:off x="22502712" y="32522850"/>
            <a:ext cx="3224125" cy="2842450"/>
          </a:xfrm>
          <a:prstGeom prst="rect">
            <a:avLst/>
          </a:prstGeom>
          <a:noFill/>
          <a:ln cap="flat" cmpd="sng" w="57225">
            <a:solidFill>
              <a:srgbClr val="2F5496"/>
            </a:solidFill>
            <a:prstDash val="solid"/>
            <a:round/>
            <a:headEnd len="sm" w="sm" type="none"/>
            <a:tailEnd len="sm" w="sm" type="none"/>
          </a:ln>
        </p:spPr>
      </p:pic>
      <p:sp>
        <p:nvSpPr>
          <p:cNvPr id="127" name="Google Shape;127;p1"/>
          <p:cNvSpPr txBox="1"/>
          <p:nvPr/>
        </p:nvSpPr>
        <p:spPr>
          <a:xfrm>
            <a:off x="14150425" y="24816763"/>
            <a:ext cx="322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u="sng">
                <a:latin typeface="Times New Roman"/>
                <a:ea typeface="Times New Roman"/>
                <a:cs typeface="Times New Roman"/>
                <a:sym typeface="Times New Roman"/>
              </a:rPr>
              <a:t>Sonic-like Loop</a:t>
            </a:r>
            <a:endParaRPr b="1" sz="2000" u="sng">
              <a:latin typeface="Times New Roman"/>
              <a:ea typeface="Times New Roman"/>
              <a:cs typeface="Times New Roman"/>
              <a:sym typeface="Times New Roman"/>
            </a:endParaRPr>
          </a:p>
        </p:txBody>
      </p:sp>
      <p:sp>
        <p:nvSpPr>
          <p:cNvPr id="128" name="Google Shape;128;p1"/>
          <p:cNvSpPr txBox="1"/>
          <p:nvPr/>
        </p:nvSpPr>
        <p:spPr>
          <a:xfrm>
            <a:off x="13818400" y="20911188"/>
            <a:ext cx="4124700" cy="4926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2000" u="sng">
                <a:latin typeface="Times New Roman"/>
                <a:ea typeface="Times New Roman"/>
                <a:cs typeface="Times New Roman"/>
                <a:sym typeface="Times New Roman"/>
              </a:rPr>
              <a:t>2. </a:t>
            </a:r>
            <a:r>
              <a:rPr b="1" lang="en-US" sz="2000" u="sng">
                <a:latin typeface="Times New Roman"/>
                <a:ea typeface="Times New Roman"/>
                <a:cs typeface="Times New Roman"/>
                <a:sym typeface="Times New Roman"/>
              </a:rPr>
              <a:t>A  Pokemon-like Battle Scene</a:t>
            </a:r>
            <a:endParaRPr b="1" sz="2000" u="sng">
              <a:latin typeface="Times New Roman"/>
              <a:ea typeface="Times New Roman"/>
              <a:cs typeface="Times New Roman"/>
              <a:sym typeface="Times New Roman"/>
            </a:endParaRPr>
          </a:p>
        </p:txBody>
      </p:sp>
      <p:pic>
        <p:nvPicPr>
          <p:cNvPr id="129" name="Google Shape;129;p1"/>
          <p:cNvPicPr preferRelativeResize="0"/>
          <p:nvPr/>
        </p:nvPicPr>
        <p:blipFill>
          <a:blip r:embed="rId16">
            <a:alphaModFix/>
          </a:blip>
          <a:stretch>
            <a:fillRect/>
          </a:stretch>
        </p:blipFill>
        <p:spPr>
          <a:xfrm>
            <a:off x="18220150" y="32511475"/>
            <a:ext cx="3247549" cy="2865200"/>
          </a:xfrm>
          <a:prstGeom prst="rect">
            <a:avLst/>
          </a:prstGeom>
          <a:noFill/>
          <a:ln cap="flat" cmpd="sng" w="57225">
            <a:solidFill>
              <a:srgbClr val="2F5496"/>
            </a:solidFill>
            <a:prstDash val="solid"/>
            <a:round/>
            <a:headEnd len="sm" w="sm" type="none"/>
            <a:tailEnd len="sm" w="sm" type="none"/>
          </a:ln>
        </p:spPr>
      </p:pic>
      <p:pic>
        <p:nvPicPr>
          <p:cNvPr id="130" name="Google Shape;130;p1"/>
          <p:cNvPicPr preferRelativeResize="0"/>
          <p:nvPr/>
        </p:nvPicPr>
        <p:blipFill>
          <a:blip r:embed="rId17">
            <a:alphaModFix/>
          </a:blip>
          <a:stretch>
            <a:fillRect/>
          </a:stretch>
        </p:blipFill>
        <p:spPr>
          <a:xfrm>
            <a:off x="21703838" y="17498638"/>
            <a:ext cx="4093475" cy="2803725"/>
          </a:xfrm>
          <a:prstGeom prst="rect">
            <a:avLst/>
          </a:prstGeom>
          <a:noFill/>
          <a:ln cap="flat" cmpd="sng" w="38100">
            <a:solidFill>
              <a:schemeClr val="dk1"/>
            </a:solidFill>
            <a:prstDash val="solid"/>
            <a:round/>
            <a:headEnd len="sm" w="sm" type="none"/>
            <a:tailEnd len="sm" w="sm" type="none"/>
          </a:ln>
        </p:spPr>
      </p:pic>
      <p:pic>
        <p:nvPicPr>
          <p:cNvPr id="131" name="Google Shape;131;p1"/>
          <p:cNvPicPr preferRelativeResize="0"/>
          <p:nvPr/>
        </p:nvPicPr>
        <p:blipFill>
          <a:blip r:embed="rId18">
            <a:alphaModFix/>
          </a:blip>
          <a:stretch>
            <a:fillRect/>
          </a:stretch>
        </p:blipFill>
        <p:spPr>
          <a:xfrm>
            <a:off x="18366552" y="29042203"/>
            <a:ext cx="3456836" cy="2730900"/>
          </a:xfrm>
          <a:prstGeom prst="rect">
            <a:avLst/>
          </a:prstGeom>
          <a:noFill/>
          <a:ln cap="flat" cmpd="sng" w="57225">
            <a:solidFill>
              <a:srgbClr val="2F5496"/>
            </a:solidFill>
            <a:prstDash val="solid"/>
            <a:round/>
            <a:headEnd len="sm" w="sm" type="none"/>
            <a:tailEnd len="sm" w="sm" type="none"/>
          </a:ln>
        </p:spPr>
      </p:pic>
      <p:pic>
        <p:nvPicPr>
          <p:cNvPr id="132" name="Google Shape;132;p1"/>
          <p:cNvPicPr preferRelativeResize="0"/>
          <p:nvPr/>
        </p:nvPicPr>
        <p:blipFill>
          <a:blip r:embed="rId19">
            <a:alphaModFix/>
          </a:blip>
          <a:stretch>
            <a:fillRect/>
          </a:stretch>
        </p:blipFill>
        <p:spPr>
          <a:xfrm>
            <a:off x="22274425" y="29049978"/>
            <a:ext cx="3522900" cy="2715334"/>
          </a:xfrm>
          <a:prstGeom prst="rect">
            <a:avLst/>
          </a:prstGeom>
          <a:noFill/>
          <a:ln cap="flat" cmpd="sng" w="57225">
            <a:solidFill>
              <a:srgbClr val="2F5496"/>
            </a:solidFill>
            <a:prstDash val="solid"/>
            <a:round/>
            <a:headEnd len="sm" w="sm" type="none"/>
            <a:tailEnd len="sm" w="sm" type="none"/>
          </a:ln>
        </p:spPr>
      </p:pic>
      <p:pic>
        <p:nvPicPr>
          <p:cNvPr id="133" name="Google Shape;133;p1"/>
          <p:cNvPicPr preferRelativeResize="0"/>
          <p:nvPr/>
        </p:nvPicPr>
        <p:blipFill>
          <a:blip r:embed="rId20">
            <a:alphaModFix/>
          </a:blip>
          <a:stretch>
            <a:fillRect/>
          </a:stretch>
        </p:blipFill>
        <p:spPr>
          <a:xfrm>
            <a:off x="18404690" y="25633727"/>
            <a:ext cx="3380575" cy="2695475"/>
          </a:xfrm>
          <a:prstGeom prst="rect">
            <a:avLst/>
          </a:prstGeom>
          <a:noFill/>
          <a:ln cap="flat" cmpd="sng" w="57225">
            <a:solidFill>
              <a:srgbClr val="2F5496"/>
            </a:solidFill>
            <a:prstDash val="solid"/>
            <a:round/>
            <a:headEnd len="sm" w="sm" type="none"/>
            <a:tailEnd len="sm" w="sm" type="none"/>
          </a:ln>
        </p:spPr>
      </p:pic>
      <p:sp>
        <p:nvSpPr>
          <p:cNvPr id="134" name="Google Shape;134;p1"/>
          <p:cNvSpPr txBox="1"/>
          <p:nvPr/>
        </p:nvSpPr>
        <p:spPr>
          <a:xfrm>
            <a:off x="22423825" y="27492038"/>
            <a:ext cx="3224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u="sng">
                <a:latin typeface="Times New Roman"/>
                <a:ea typeface="Times New Roman"/>
                <a:cs typeface="Times New Roman"/>
                <a:sym typeface="Times New Roman"/>
              </a:rPr>
              <a:t>Simple Platformer with Walljumping</a:t>
            </a:r>
            <a:endParaRPr b="1" sz="2000" u="sng">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2005-08-26T03:43:39Z</dcterms:created>
  <dc:creator>John H.L. Hansen</dc:creator>
</cp:coreProperties>
</file>