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D16E-778C-4AE4-903A-3FEAE1AB7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76536-C3DA-4C3C-A11D-55A664E53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96CC-089B-4DE9-A84D-5AEAEBA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6E32-F2ED-4980-B0CF-860D264513C0}" type="datetimeFigureOut">
              <a:rPr lang="en-SI" smtClean="0"/>
              <a:t>05/05/2021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CABDB-5101-4B01-9988-3A9F90C5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6E76D-A047-479D-BC85-3F0FA6BD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1CFE-0EB6-4445-A252-0985A14DA68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2833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FBA7-87D4-4B71-8D3E-CB6C7499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F1A74-9954-49DF-8C3E-168EF2EB2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4E0B2-3E90-4F83-A422-01FA920E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6E32-F2ED-4980-B0CF-860D264513C0}" type="datetimeFigureOut">
              <a:rPr lang="en-SI" smtClean="0"/>
              <a:t>05/05/2021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8A79-9819-4453-A177-47D3AC2A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92B1-7156-48F0-B7B2-E07F2206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1CFE-0EB6-4445-A252-0985A14DA68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5888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CD931-EB50-4B13-A0D7-DD6018E56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D5666-8888-4FD7-89BD-87F4AE715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4D54B-4B39-452B-BABF-EB31660E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6E32-F2ED-4980-B0CF-860D264513C0}" type="datetimeFigureOut">
              <a:rPr lang="en-SI" smtClean="0"/>
              <a:t>05/05/2021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634A-6D27-4D5C-A440-A5AB9F4A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7CC6-A966-42F3-A10E-52273186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1CFE-0EB6-4445-A252-0985A14DA68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6019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90E9-D84A-49A6-856F-24265BB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DB17-292D-4BE2-BE01-20CB4D3D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9C6E-AD91-4DBE-BEBA-43A76B65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6E32-F2ED-4980-B0CF-860D264513C0}" type="datetimeFigureOut">
              <a:rPr lang="en-SI" smtClean="0"/>
              <a:t>05/05/2021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EC80-0868-4065-97C0-04F64FAD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0AEE-A12A-4333-B6F9-80C6F221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1CFE-0EB6-4445-A252-0985A14DA68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461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7EF8-3D7D-4699-B49A-220E2B20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FA619-782A-4C2C-95E9-4686E5CD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F9839-870F-40DC-88C7-2EF4D393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6E32-F2ED-4980-B0CF-860D264513C0}" type="datetimeFigureOut">
              <a:rPr lang="en-SI" smtClean="0"/>
              <a:t>05/05/2021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FAEC1-B151-4EED-9803-7AEF6F17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C1C4-1CC3-47B9-89C2-63BC4583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1CFE-0EB6-4445-A252-0985A14DA68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3855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D549-5F9C-440F-93B0-2DC8D46B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0680-CEBC-48B5-A6A6-5F17ED8A2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FD82-7C26-4FBD-8A08-1C029AF9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65870-60D5-410C-B37F-881E3A03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6E32-F2ED-4980-B0CF-860D264513C0}" type="datetimeFigureOut">
              <a:rPr lang="en-SI" smtClean="0"/>
              <a:t>05/05/2021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8D8D-924E-433B-9CE9-DD55CCA9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3A6A2-0684-4CEE-AD3A-721CC327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1CFE-0EB6-4445-A252-0985A14DA68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2875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EFE-EF69-49AA-AE1A-D11553E4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CF97-B464-4F0F-AEDA-430575E32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02637-B73F-4750-8640-30CB070C6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2AAB6-7248-416D-8BB3-A4B249A46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4726C-1B1E-4613-9AB4-315BF9369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A0584-A6F8-4D5D-A11A-9CD1C823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6E32-F2ED-4980-B0CF-860D264513C0}" type="datetimeFigureOut">
              <a:rPr lang="en-SI" smtClean="0"/>
              <a:t>05/05/2021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B6737-6DCA-4703-A3E1-38B5E064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6AFC5-3317-4BA3-85BA-AB03B759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1CFE-0EB6-4445-A252-0985A14DA68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9254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79A9-1B33-486A-A700-54FDDA97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1F387-643D-4C59-AFAD-CADF4071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6E32-F2ED-4980-B0CF-860D264513C0}" type="datetimeFigureOut">
              <a:rPr lang="en-SI" smtClean="0"/>
              <a:t>05/05/2021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FACF6-2772-4F44-BF15-9D076431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03418-E90D-4AC9-8AB8-7C17248D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1CFE-0EB6-4445-A252-0985A14DA68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52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E7FAF-19B7-45BA-A535-ECF6B7F1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6E32-F2ED-4980-B0CF-860D264513C0}" type="datetimeFigureOut">
              <a:rPr lang="en-SI" smtClean="0"/>
              <a:t>05/05/2021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00867-634D-459E-A2C7-9CA9DA24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73AE8-3734-4F4D-B994-2B104A70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1CFE-0EB6-4445-A252-0985A14DA68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10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4ECB-242D-469F-B98A-F699E07A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8F5E-CBCD-42FB-B4E0-F8C1CE4C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0E4C2-950C-4341-BD41-7716CD37A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3A706-CBC8-4E5D-8117-F7D0B939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6E32-F2ED-4980-B0CF-860D264513C0}" type="datetimeFigureOut">
              <a:rPr lang="en-SI" smtClean="0"/>
              <a:t>05/05/2021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D6CFA-201F-4485-8E0E-459DC4B0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55D45-C47F-493D-A1F9-287AE9D6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1CFE-0EB6-4445-A252-0985A14DA68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9645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4E04-5C83-4A43-9EFC-CF784938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31F5-E9C2-4DFC-9308-4C749E9B3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A66F9-7BE6-4553-B37F-602942597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D536-E005-4040-8BB5-C5415D8E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6E32-F2ED-4980-B0CF-860D264513C0}" type="datetimeFigureOut">
              <a:rPr lang="en-SI" smtClean="0"/>
              <a:t>05/05/2021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463BF-03C1-40C4-8B0A-79A1664F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3918B-F59C-4921-B2A6-16950911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1CFE-0EB6-4445-A252-0985A14DA68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3174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D641A-F281-4922-967E-01B330B3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5039-4CC5-4F7E-B72F-07328B07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C548-923C-4EC3-833F-30580DF0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6E32-F2ED-4980-B0CF-860D264513C0}" type="datetimeFigureOut">
              <a:rPr lang="en-SI" smtClean="0"/>
              <a:t>05/05/2021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157D0-1D4B-491A-B465-751BD0409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C064A-6675-4202-8F9A-187FA32A8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1CFE-0EB6-4445-A252-0985A14DA68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0459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8A81E1-70AA-4772-9FD6-5B67F30FE699}"/>
              </a:ext>
            </a:extLst>
          </p:cNvPr>
          <p:cNvSpPr txBox="1"/>
          <p:nvPr/>
        </p:nvSpPr>
        <p:spPr>
          <a:xfrm>
            <a:off x="4318654" y="525519"/>
            <a:ext cx="3554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Enter the flag</a:t>
            </a:r>
            <a:endParaRPr lang="en-SI" sz="48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6FC6E76-9800-4B93-8601-CA8A1BFDFC83}"/>
              </a:ext>
            </a:extLst>
          </p:cNvPr>
          <p:cNvSpPr/>
          <p:nvPr/>
        </p:nvSpPr>
        <p:spPr>
          <a:xfrm>
            <a:off x="1986037" y="165237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SI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B13BA2A-A0CF-4447-B384-01390B2FC4CD}"/>
              </a:ext>
            </a:extLst>
          </p:cNvPr>
          <p:cNvSpPr/>
          <p:nvPr/>
        </p:nvSpPr>
        <p:spPr>
          <a:xfrm>
            <a:off x="2923528" y="165237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I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C783B3-2C82-435B-934D-9CF5266964EE}"/>
              </a:ext>
            </a:extLst>
          </p:cNvPr>
          <p:cNvSpPr/>
          <p:nvPr/>
        </p:nvSpPr>
        <p:spPr>
          <a:xfrm>
            <a:off x="3861019" y="165237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I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10FC50F-C598-49D4-B7BB-CDFF6F280C67}"/>
              </a:ext>
            </a:extLst>
          </p:cNvPr>
          <p:cNvSpPr/>
          <p:nvPr/>
        </p:nvSpPr>
        <p:spPr>
          <a:xfrm>
            <a:off x="4798510" y="165237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I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511B8DB-9AE4-4A24-BA92-D3C62C4265DB}"/>
              </a:ext>
            </a:extLst>
          </p:cNvPr>
          <p:cNvSpPr/>
          <p:nvPr/>
        </p:nvSpPr>
        <p:spPr>
          <a:xfrm>
            <a:off x="5736001" y="165237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I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A7D48B-6765-47AE-BEC5-27D54FCE62D3}"/>
              </a:ext>
            </a:extLst>
          </p:cNvPr>
          <p:cNvSpPr/>
          <p:nvPr/>
        </p:nvSpPr>
        <p:spPr>
          <a:xfrm>
            <a:off x="6673492" y="165237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I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51809B-ECB8-469E-9BE6-44099A861AA1}"/>
              </a:ext>
            </a:extLst>
          </p:cNvPr>
          <p:cNvSpPr/>
          <p:nvPr/>
        </p:nvSpPr>
        <p:spPr>
          <a:xfrm>
            <a:off x="7610983" y="165237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I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EF797CA-886A-445E-A105-C0EB8049B2CA}"/>
              </a:ext>
            </a:extLst>
          </p:cNvPr>
          <p:cNvSpPr/>
          <p:nvPr/>
        </p:nvSpPr>
        <p:spPr>
          <a:xfrm>
            <a:off x="8548474" y="165237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SI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97CA542-B003-4CC9-AA58-19D31B43BF69}"/>
              </a:ext>
            </a:extLst>
          </p:cNvPr>
          <p:cNvSpPr/>
          <p:nvPr/>
        </p:nvSpPr>
        <p:spPr>
          <a:xfrm>
            <a:off x="9485965" y="165237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SI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AEA2571-1554-4815-92FD-39DEBCB5B640}"/>
              </a:ext>
            </a:extLst>
          </p:cNvPr>
          <p:cNvSpPr/>
          <p:nvPr/>
        </p:nvSpPr>
        <p:spPr>
          <a:xfrm>
            <a:off x="1986037" y="544129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endParaRPr lang="en-SI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822AD5-B1D9-4C1E-9E5D-8649C12EE567}"/>
              </a:ext>
            </a:extLst>
          </p:cNvPr>
          <p:cNvSpPr/>
          <p:nvPr/>
        </p:nvSpPr>
        <p:spPr>
          <a:xfrm>
            <a:off x="2923528" y="544129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}</a:t>
            </a:r>
            <a:endParaRPr lang="en-SI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C00C13B-BE53-4A32-BD4E-C6DD11076D77}"/>
              </a:ext>
            </a:extLst>
          </p:cNvPr>
          <p:cNvSpPr/>
          <p:nvPr/>
        </p:nvSpPr>
        <p:spPr>
          <a:xfrm>
            <a:off x="3861019" y="544129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,</a:t>
            </a:r>
            <a:endParaRPr lang="en-SI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1F4EB32-EA41-417A-96DF-CCF6BD5F963B}"/>
              </a:ext>
            </a:extLst>
          </p:cNvPr>
          <p:cNvSpPr/>
          <p:nvPr/>
        </p:nvSpPr>
        <p:spPr>
          <a:xfrm>
            <a:off x="4798510" y="544129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  <a:endParaRPr lang="en-SI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B75070F-C513-4F6D-BF2D-40EAD7D50934}"/>
              </a:ext>
            </a:extLst>
          </p:cNvPr>
          <p:cNvSpPr/>
          <p:nvPr/>
        </p:nvSpPr>
        <p:spPr>
          <a:xfrm>
            <a:off x="5736001" y="544129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endParaRPr lang="en-SI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067C1AB-6170-4E9B-AF5D-14603F957EDB}"/>
              </a:ext>
            </a:extLst>
          </p:cNvPr>
          <p:cNvSpPr/>
          <p:nvPr/>
        </p:nvSpPr>
        <p:spPr>
          <a:xfrm>
            <a:off x="6673492" y="544129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  <a:endParaRPr lang="en-SI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730D81E-304B-4074-A8DC-1A41B2DC925A}"/>
              </a:ext>
            </a:extLst>
          </p:cNvPr>
          <p:cNvSpPr/>
          <p:nvPr/>
        </p:nvSpPr>
        <p:spPr>
          <a:xfrm>
            <a:off x="1986037" y="259960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SI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8FB5B33-2A8B-485E-89EB-41887C892E2D}"/>
              </a:ext>
            </a:extLst>
          </p:cNvPr>
          <p:cNvSpPr/>
          <p:nvPr/>
        </p:nvSpPr>
        <p:spPr>
          <a:xfrm>
            <a:off x="2923528" y="259960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I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05A3FD-78E5-4700-BA89-7F823A70E092}"/>
              </a:ext>
            </a:extLst>
          </p:cNvPr>
          <p:cNvSpPr/>
          <p:nvPr/>
        </p:nvSpPr>
        <p:spPr>
          <a:xfrm>
            <a:off x="3861019" y="259960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SI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1181C3E-DD90-4DE1-9F5F-5FEBB36D3290}"/>
              </a:ext>
            </a:extLst>
          </p:cNvPr>
          <p:cNvSpPr/>
          <p:nvPr/>
        </p:nvSpPr>
        <p:spPr>
          <a:xfrm>
            <a:off x="4798510" y="259960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SI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14DF1A-0654-49B2-9B8C-C41A5D331886}"/>
              </a:ext>
            </a:extLst>
          </p:cNvPr>
          <p:cNvSpPr/>
          <p:nvPr/>
        </p:nvSpPr>
        <p:spPr>
          <a:xfrm>
            <a:off x="5736001" y="259960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SI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6AFF4-0C1C-4AEA-BC4D-4A6A20DCF581}"/>
              </a:ext>
            </a:extLst>
          </p:cNvPr>
          <p:cNvSpPr/>
          <p:nvPr/>
        </p:nvSpPr>
        <p:spPr>
          <a:xfrm>
            <a:off x="6673492" y="259960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SI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7E1894-2D25-4E95-86C4-B4FF3AC57E50}"/>
              </a:ext>
            </a:extLst>
          </p:cNvPr>
          <p:cNvSpPr/>
          <p:nvPr/>
        </p:nvSpPr>
        <p:spPr>
          <a:xfrm>
            <a:off x="7610983" y="259960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SI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3C1C5E7-F4C9-4EB2-872D-A3C7C4C49106}"/>
              </a:ext>
            </a:extLst>
          </p:cNvPr>
          <p:cNvSpPr/>
          <p:nvPr/>
        </p:nvSpPr>
        <p:spPr>
          <a:xfrm>
            <a:off x="8548474" y="259960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SI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914644-C1C3-452D-AC73-3F655A7057A3}"/>
              </a:ext>
            </a:extLst>
          </p:cNvPr>
          <p:cNvSpPr/>
          <p:nvPr/>
        </p:nvSpPr>
        <p:spPr>
          <a:xfrm>
            <a:off x="9485965" y="259960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SI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AE3853D-E8BD-40EB-A43B-AC3977CD81DB}"/>
              </a:ext>
            </a:extLst>
          </p:cNvPr>
          <p:cNvSpPr/>
          <p:nvPr/>
        </p:nvSpPr>
        <p:spPr>
          <a:xfrm>
            <a:off x="1986037" y="354683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SI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AAA3240-CE84-4C19-A51A-292EAAEB5045}"/>
              </a:ext>
            </a:extLst>
          </p:cNvPr>
          <p:cNvSpPr/>
          <p:nvPr/>
        </p:nvSpPr>
        <p:spPr>
          <a:xfrm>
            <a:off x="2923528" y="354683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SI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A68FAA-2849-437B-A063-004379D09758}"/>
              </a:ext>
            </a:extLst>
          </p:cNvPr>
          <p:cNvSpPr/>
          <p:nvPr/>
        </p:nvSpPr>
        <p:spPr>
          <a:xfrm>
            <a:off x="3861019" y="354683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en-SI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E3B48B-9D9D-4EBF-9E98-DBA569DBFECB}"/>
              </a:ext>
            </a:extLst>
          </p:cNvPr>
          <p:cNvSpPr/>
          <p:nvPr/>
        </p:nvSpPr>
        <p:spPr>
          <a:xfrm>
            <a:off x="4798510" y="354683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SI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7DE096F-42E4-4BAC-B8AE-75C5062022E9}"/>
              </a:ext>
            </a:extLst>
          </p:cNvPr>
          <p:cNvSpPr/>
          <p:nvPr/>
        </p:nvSpPr>
        <p:spPr>
          <a:xfrm>
            <a:off x="5736001" y="354683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SI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35DB54-0C12-481B-92A8-D050D59DE434}"/>
              </a:ext>
            </a:extLst>
          </p:cNvPr>
          <p:cNvSpPr/>
          <p:nvPr/>
        </p:nvSpPr>
        <p:spPr>
          <a:xfrm>
            <a:off x="6673492" y="354683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en-SI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61E8B1A-58B7-49A7-B77D-B3C64A388B64}"/>
              </a:ext>
            </a:extLst>
          </p:cNvPr>
          <p:cNvSpPr/>
          <p:nvPr/>
        </p:nvSpPr>
        <p:spPr>
          <a:xfrm>
            <a:off x="7610983" y="354683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en-SI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8602EF1-2D3A-47B4-B40D-FAE48A46CF50}"/>
              </a:ext>
            </a:extLst>
          </p:cNvPr>
          <p:cNvSpPr/>
          <p:nvPr/>
        </p:nvSpPr>
        <p:spPr>
          <a:xfrm>
            <a:off x="8548474" y="354683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SI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470BFDD-AA13-4149-8013-37DF25A784D7}"/>
              </a:ext>
            </a:extLst>
          </p:cNvPr>
          <p:cNvSpPr/>
          <p:nvPr/>
        </p:nvSpPr>
        <p:spPr>
          <a:xfrm>
            <a:off x="9485965" y="354683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en-SI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8BC9568-EE62-447B-B643-380E0756EBC2}"/>
              </a:ext>
            </a:extLst>
          </p:cNvPr>
          <p:cNvSpPr/>
          <p:nvPr/>
        </p:nvSpPr>
        <p:spPr>
          <a:xfrm>
            <a:off x="1986037" y="449406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SI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45902BD-FB8E-4DF2-B1EC-5B29A8DFCD17}"/>
              </a:ext>
            </a:extLst>
          </p:cNvPr>
          <p:cNvSpPr/>
          <p:nvPr/>
        </p:nvSpPr>
        <p:spPr>
          <a:xfrm>
            <a:off x="2923528" y="449406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SI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55F9A34-0A85-40D9-91EB-62796DE1E176}"/>
              </a:ext>
            </a:extLst>
          </p:cNvPr>
          <p:cNvSpPr/>
          <p:nvPr/>
        </p:nvSpPr>
        <p:spPr>
          <a:xfrm>
            <a:off x="3861019" y="449406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SI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03BDD8A-DD78-468A-9A7B-B326D6BA152B}"/>
              </a:ext>
            </a:extLst>
          </p:cNvPr>
          <p:cNvSpPr/>
          <p:nvPr/>
        </p:nvSpPr>
        <p:spPr>
          <a:xfrm>
            <a:off x="4798510" y="449406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endParaRPr lang="en-SI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6375FFF-339B-4DD3-8254-A24D4E575E82}"/>
              </a:ext>
            </a:extLst>
          </p:cNvPr>
          <p:cNvSpPr/>
          <p:nvPr/>
        </p:nvSpPr>
        <p:spPr>
          <a:xfrm>
            <a:off x="5736001" y="449406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SI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34A06E-0E83-4738-AC04-65375E31F9C2}"/>
              </a:ext>
            </a:extLst>
          </p:cNvPr>
          <p:cNvSpPr/>
          <p:nvPr/>
        </p:nvSpPr>
        <p:spPr>
          <a:xfrm>
            <a:off x="6673492" y="449406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SI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28B724D-1268-40AF-A53F-89C89D3DA9ED}"/>
              </a:ext>
            </a:extLst>
          </p:cNvPr>
          <p:cNvSpPr/>
          <p:nvPr/>
        </p:nvSpPr>
        <p:spPr>
          <a:xfrm>
            <a:off x="7610983" y="449406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SI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3FDD74D-F083-4ABC-AA5B-45AB0825431A}"/>
              </a:ext>
            </a:extLst>
          </p:cNvPr>
          <p:cNvSpPr/>
          <p:nvPr/>
        </p:nvSpPr>
        <p:spPr>
          <a:xfrm>
            <a:off x="8548474" y="449406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SI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8BA050-0BF5-4D85-8252-32B5584B6C00}"/>
              </a:ext>
            </a:extLst>
          </p:cNvPr>
          <p:cNvSpPr/>
          <p:nvPr/>
        </p:nvSpPr>
        <p:spPr>
          <a:xfrm>
            <a:off x="9485965" y="4494067"/>
            <a:ext cx="720000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SI" dirty="0"/>
          </a:p>
        </p:txBody>
      </p:sp>
      <p:sp>
        <p:nvSpPr>
          <p:cNvPr id="48" name="Rectangle 47">
            <a:hlinkClick r:id="rId2" action="ppaction://hlinksldjump"/>
            <a:extLst>
              <a:ext uri="{FF2B5EF4-FFF2-40B4-BE49-F238E27FC236}">
                <a16:creationId xmlns:a16="http://schemas.microsoft.com/office/drawing/2014/main" id="{E6E4C533-1C43-474B-8ADF-46B037FD5005}"/>
              </a:ext>
            </a:extLst>
          </p:cNvPr>
          <p:cNvSpPr/>
          <p:nvPr/>
        </p:nvSpPr>
        <p:spPr>
          <a:xfrm>
            <a:off x="7610983" y="5441297"/>
            <a:ext cx="2594982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SI" dirty="0"/>
          </a:p>
        </p:txBody>
      </p:sp>
      <p:sp>
        <p:nvSpPr>
          <p:cNvPr id="102" name="Rectangle 101">
            <a:hlinkClick r:id="rId3" action="ppaction://hlinksldjump"/>
            <a:extLst>
              <a:ext uri="{FF2B5EF4-FFF2-40B4-BE49-F238E27FC236}">
                <a16:creationId xmlns:a16="http://schemas.microsoft.com/office/drawing/2014/main" id="{965A7473-8659-4C2D-9A9C-6BB6F424E698}"/>
              </a:ext>
            </a:extLst>
          </p:cNvPr>
          <p:cNvSpPr/>
          <p:nvPr/>
        </p:nvSpPr>
        <p:spPr>
          <a:xfrm>
            <a:off x="7610983" y="5441297"/>
            <a:ext cx="2594982" cy="720000"/>
          </a:xfrm>
          <a:prstGeom prst="rect">
            <a:avLst/>
          </a:prstGeom>
          <a:solidFill>
            <a:srgbClr val="7A7A7A"/>
          </a:solidFill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scene3d>
            <a:camera prst="orthographicFront"/>
            <a:lightRig rig="harsh" dir="t">
              <a:rot lat="0" lon="0" rev="13200000"/>
            </a:lightRig>
          </a:scene3d>
          <a:sp3d prstMaterial="matte">
            <a:bevelT w="88900" h="8890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SI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4CE68E-DAB0-4517-AF26-5AB79F94C374}"/>
              </a:ext>
            </a:extLst>
          </p:cNvPr>
          <p:cNvSpPr/>
          <p:nvPr/>
        </p:nvSpPr>
        <p:spPr>
          <a:xfrm>
            <a:off x="1986034" y="4498533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CB8485-5F9B-497B-905B-778747D227B4}"/>
              </a:ext>
            </a:extLst>
          </p:cNvPr>
          <p:cNvSpPr/>
          <p:nvPr/>
        </p:nvSpPr>
        <p:spPr>
          <a:xfrm>
            <a:off x="8548472" y="4488228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F8E236-9A4A-4763-9CB5-849E3B38483B}"/>
              </a:ext>
            </a:extLst>
          </p:cNvPr>
          <p:cNvSpPr/>
          <p:nvPr/>
        </p:nvSpPr>
        <p:spPr>
          <a:xfrm>
            <a:off x="4798510" y="544129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ED91EB-8FC4-446D-B486-624BE124609F}"/>
              </a:ext>
            </a:extLst>
          </p:cNvPr>
          <p:cNvSpPr/>
          <p:nvPr/>
        </p:nvSpPr>
        <p:spPr>
          <a:xfrm>
            <a:off x="2923526" y="4488228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3A4C38-071D-4870-814C-53510C6FC2A0}"/>
              </a:ext>
            </a:extLst>
          </p:cNvPr>
          <p:cNvSpPr/>
          <p:nvPr/>
        </p:nvSpPr>
        <p:spPr>
          <a:xfrm>
            <a:off x="4798510" y="165237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D89C21-D74D-4085-9355-8C171166B835}"/>
              </a:ext>
            </a:extLst>
          </p:cNvPr>
          <p:cNvSpPr/>
          <p:nvPr/>
        </p:nvSpPr>
        <p:spPr>
          <a:xfrm>
            <a:off x="4798508" y="259960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57EAF6-197C-40B8-B9C0-A74D01FDDE0A}"/>
              </a:ext>
            </a:extLst>
          </p:cNvPr>
          <p:cNvSpPr/>
          <p:nvPr/>
        </p:nvSpPr>
        <p:spPr>
          <a:xfrm>
            <a:off x="4798508" y="4494809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2AD174-D061-48A5-9225-432109D31700}"/>
              </a:ext>
            </a:extLst>
          </p:cNvPr>
          <p:cNvSpPr/>
          <p:nvPr/>
        </p:nvSpPr>
        <p:spPr>
          <a:xfrm>
            <a:off x="1986034" y="4488228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EE8E56-081E-4771-B297-B57D6385F78C}"/>
              </a:ext>
            </a:extLst>
          </p:cNvPr>
          <p:cNvSpPr/>
          <p:nvPr/>
        </p:nvSpPr>
        <p:spPr>
          <a:xfrm>
            <a:off x="4798508" y="1649338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EF3D1D-1F22-40E5-9E33-E92CB1A5CB10}"/>
              </a:ext>
            </a:extLst>
          </p:cNvPr>
          <p:cNvSpPr/>
          <p:nvPr/>
        </p:nvSpPr>
        <p:spPr>
          <a:xfrm>
            <a:off x="4798508" y="544129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35A5F8-352A-46EF-B072-B28ACAB8EC01}"/>
              </a:ext>
            </a:extLst>
          </p:cNvPr>
          <p:cNvSpPr/>
          <p:nvPr/>
        </p:nvSpPr>
        <p:spPr>
          <a:xfrm>
            <a:off x="2923526" y="1657366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41A8C4-2739-4ACD-8E97-18961CA941D0}"/>
              </a:ext>
            </a:extLst>
          </p:cNvPr>
          <p:cNvSpPr/>
          <p:nvPr/>
        </p:nvSpPr>
        <p:spPr>
          <a:xfrm>
            <a:off x="2923523" y="4494809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F15713-42DB-4316-890D-8490400CB77D}"/>
              </a:ext>
            </a:extLst>
          </p:cNvPr>
          <p:cNvSpPr/>
          <p:nvPr/>
        </p:nvSpPr>
        <p:spPr>
          <a:xfrm>
            <a:off x="4798506" y="544129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CBACA4-794A-443A-98B4-7743FF759AB7}"/>
              </a:ext>
            </a:extLst>
          </p:cNvPr>
          <p:cNvSpPr/>
          <p:nvPr/>
        </p:nvSpPr>
        <p:spPr>
          <a:xfrm>
            <a:off x="2923523" y="1646538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2A89CB-81B8-4997-BD2A-BDD600DC6CFE}"/>
              </a:ext>
            </a:extLst>
          </p:cNvPr>
          <p:cNvSpPr/>
          <p:nvPr/>
        </p:nvSpPr>
        <p:spPr>
          <a:xfrm>
            <a:off x="3861009" y="4499258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7941C29-504F-43B0-A340-CD6C52DBC3DE}"/>
              </a:ext>
            </a:extLst>
          </p:cNvPr>
          <p:cNvSpPr/>
          <p:nvPr/>
        </p:nvSpPr>
        <p:spPr>
          <a:xfrm>
            <a:off x="2923523" y="5429619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26C7FB-D5B5-46AB-B2FC-473582C8CE76}"/>
              </a:ext>
            </a:extLst>
          </p:cNvPr>
          <p:cNvSpPr/>
          <p:nvPr/>
        </p:nvSpPr>
        <p:spPr>
          <a:xfrm>
            <a:off x="5736000" y="258744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D710D1D-7B83-4664-8932-628E33C315F1}"/>
              </a:ext>
            </a:extLst>
          </p:cNvPr>
          <p:cNvSpPr/>
          <p:nvPr/>
        </p:nvSpPr>
        <p:spPr>
          <a:xfrm>
            <a:off x="4798510" y="259960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FCD4BCE-0463-4052-BBA6-EDCD8E2E8A62}"/>
              </a:ext>
            </a:extLst>
          </p:cNvPr>
          <p:cNvSpPr/>
          <p:nvPr/>
        </p:nvSpPr>
        <p:spPr>
          <a:xfrm>
            <a:off x="3861019" y="449406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9945FC-0619-4C7A-B91E-999D6B1C008D}"/>
              </a:ext>
            </a:extLst>
          </p:cNvPr>
          <p:cNvSpPr/>
          <p:nvPr/>
        </p:nvSpPr>
        <p:spPr>
          <a:xfrm>
            <a:off x="7610981" y="259960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904E7EB-D6C0-45AC-975A-7F2E150B4900}"/>
              </a:ext>
            </a:extLst>
          </p:cNvPr>
          <p:cNvSpPr/>
          <p:nvPr/>
        </p:nvSpPr>
        <p:spPr>
          <a:xfrm>
            <a:off x="1986035" y="544129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E9E6F7-88F7-4C72-B478-E09506F41E8D}"/>
              </a:ext>
            </a:extLst>
          </p:cNvPr>
          <p:cNvSpPr/>
          <p:nvPr/>
        </p:nvSpPr>
        <p:spPr>
          <a:xfrm>
            <a:off x="8548474" y="354683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7E4876C-9492-4346-A1DB-5D1D2FC053E5}"/>
              </a:ext>
            </a:extLst>
          </p:cNvPr>
          <p:cNvSpPr/>
          <p:nvPr/>
        </p:nvSpPr>
        <p:spPr>
          <a:xfrm>
            <a:off x="8548472" y="354683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531590-4203-47BE-957D-552AE55FEC18}"/>
              </a:ext>
            </a:extLst>
          </p:cNvPr>
          <p:cNvSpPr/>
          <p:nvPr/>
        </p:nvSpPr>
        <p:spPr>
          <a:xfrm>
            <a:off x="3861019" y="449406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B0AF67-7E0A-4A0A-A275-6D99566CF397}"/>
              </a:ext>
            </a:extLst>
          </p:cNvPr>
          <p:cNvSpPr/>
          <p:nvPr/>
        </p:nvSpPr>
        <p:spPr>
          <a:xfrm>
            <a:off x="4798510" y="544129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0984763-DACC-4A8E-9E9A-670C5328D25D}"/>
              </a:ext>
            </a:extLst>
          </p:cNvPr>
          <p:cNvSpPr/>
          <p:nvPr/>
        </p:nvSpPr>
        <p:spPr>
          <a:xfrm>
            <a:off x="2923526" y="1654446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D6CFF5-013E-4BD7-AFBB-57EFB00C9B3F}"/>
              </a:ext>
            </a:extLst>
          </p:cNvPr>
          <p:cNvSpPr/>
          <p:nvPr/>
        </p:nvSpPr>
        <p:spPr>
          <a:xfrm>
            <a:off x="2923526" y="449406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5D5A0A-1923-4DFD-B503-F7BB4FFC9C6F}"/>
              </a:ext>
            </a:extLst>
          </p:cNvPr>
          <p:cNvSpPr/>
          <p:nvPr/>
        </p:nvSpPr>
        <p:spPr>
          <a:xfrm>
            <a:off x="6673492" y="354683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0314E4-938F-4A3A-8FF2-EA79C34CCB88}"/>
              </a:ext>
            </a:extLst>
          </p:cNvPr>
          <p:cNvSpPr/>
          <p:nvPr/>
        </p:nvSpPr>
        <p:spPr>
          <a:xfrm>
            <a:off x="3861019" y="4488228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0F03A1A-86A0-4CF3-A6D7-BE9D7C00A82F}"/>
              </a:ext>
            </a:extLst>
          </p:cNvPr>
          <p:cNvSpPr/>
          <p:nvPr/>
        </p:nvSpPr>
        <p:spPr>
          <a:xfrm>
            <a:off x="4798510" y="5441297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3AFA5DC-C05F-4A16-9C74-405694783DFD}"/>
              </a:ext>
            </a:extLst>
          </p:cNvPr>
          <p:cNvSpPr/>
          <p:nvPr/>
        </p:nvSpPr>
        <p:spPr>
          <a:xfrm>
            <a:off x="5736000" y="4494809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66B025-1DDF-4DDC-8390-1C34073B450C}"/>
              </a:ext>
            </a:extLst>
          </p:cNvPr>
          <p:cNvSpPr/>
          <p:nvPr/>
        </p:nvSpPr>
        <p:spPr>
          <a:xfrm>
            <a:off x="4798510" y="1655416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4185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19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0" fill="hold">
                      <p:stCondLst>
                        <p:cond delay="0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28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295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6" fill="hold">
                      <p:stCondLst>
                        <p:cond delay="0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429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0" fill="hold">
                      <p:stCondLst>
                        <p:cond delay="0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496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7" fill="hold">
                      <p:stCondLst>
                        <p:cond delay="0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563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4" fill="hold">
                      <p:stCondLst>
                        <p:cond delay="0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630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1" fill="hold">
                      <p:stCondLst>
                        <p:cond delay="0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697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8" fill="hold">
                      <p:stCondLst>
                        <p:cond delay="0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764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5" fill="hold">
                      <p:stCondLst>
                        <p:cond delay="0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831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2" fill="hold">
                      <p:stCondLst>
                        <p:cond delay="0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6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6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4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898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9" fill="hold">
                      <p:stCondLst>
                        <p:cond delay="0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5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9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7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9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965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6" fill="hold">
                      <p:stCondLst>
                        <p:cond delay="0"/>
                      </p:stCondLst>
                      <p:childTnLst>
                        <p:par>
                          <p:cTn id="967" fill="hold">
                            <p:stCondLst>
                              <p:cond delay="0"/>
                            </p:stCondLst>
                            <p:childTnLst>
                              <p:par>
                                <p:cTn id="968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8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8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0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2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4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8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0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2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8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0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2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4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0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2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8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0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103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3" fill="hold">
                      <p:stCondLst>
                        <p:cond delay="0"/>
                      </p:stCondLst>
                      <p:childTnLst>
                        <p:par>
                          <p:cTn id="1034" fill="hold">
                            <p:stCondLst>
                              <p:cond delay="0"/>
                            </p:stCondLst>
                            <p:childTnLst>
                              <p:par>
                                <p:cTn id="103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7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9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1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3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1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5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1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5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1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3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5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9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3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5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1099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0" fill="hold">
                      <p:stCondLst>
                        <p:cond delay="0"/>
                      </p:stCondLst>
                      <p:childTnLst>
                        <p:par>
                          <p:cTn id="1101" fill="hold">
                            <p:stCondLst>
                              <p:cond delay="0"/>
                            </p:stCondLst>
                            <p:childTnLst>
                              <p:par>
                                <p:cTn id="1102" presetID="1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4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6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2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4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8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0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2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4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8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0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2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4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8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0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2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4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8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0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2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4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8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0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2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4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1166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7" fill="hold">
                      <p:stCondLst>
                        <p:cond delay="0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7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9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1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3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5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9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1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5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7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9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1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3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5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7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9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3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5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233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4" fill="hold">
                      <p:stCondLst>
                        <p:cond delay="0"/>
                      </p:stCondLst>
                      <p:childTnLst>
                        <p:par>
                          <p:cTn id="1235" fill="hold">
                            <p:stCondLst>
                              <p:cond delay="0"/>
                            </p:stCondLst>
                            <p:childTnLst>
                              <p:par>
                                <p:cTn id="1236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8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0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2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4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6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2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4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6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2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4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2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4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6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2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4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6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2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4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6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300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1" fill="hold">
                      <p:stCondLst>
                        <p:cond delay="0"/>
                      </p:stCondLst>
                      <p:childTnLst>
                        <p:par>
                          <p:cTn id="1302" fill="hold">
                            <p:stCondLst>
                              <p:cond delay="0"/>
                            </p:stCondLst>
                            <p:childTnLst>
                              <p:par>
                                <p:cTn id="130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7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9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7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9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7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9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7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9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7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9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1367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8" fill="hold">
                      <p:stCondLst>
                        <p:cond delay="0"/>
                      </p:stCondLst>
                      <p:childTnLst>
                        <p:par>
                          <p:cTn id="1369" fill="hold">
                            <p:stCondLst>
                              <p:cond delay="0"/>
                            </p:stCondLst>
                            <p:childTnLst>
                              <p:par>
                                <p:cTn id="1370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2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6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8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0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2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4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6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0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2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4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6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8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0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2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4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6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8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0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4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6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8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0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2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4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6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0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2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434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5" fill="hold">
                      <p:stCondLst>
                        <p:cond delay="0"/>
                      </p:stCondLst>
                      <p:childTnLst>
                        <p:par>
                          <p:cTn id="1436" fill="hold">
                            <p:stCondLst>
                              <p:cond delay="0"/>
                            </p:stCondLst>
                            <p:childTnLst>
                              <p:par>
                                <p:cTn id="1437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9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1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7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9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1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7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9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1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7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9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1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7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9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1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7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9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1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7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9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501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2" fill="hold">
                      <p:stCondLst>
                        <p:cond delay="0"/>
                      </p:stCondLst>
                      <p:childTnLst>
                        <p:par>
                          <p:cTn id="1503" fill="hold">
                            <p:stCondLst>
                              <p:cond delay="0"/>
                            </p:stCondLst>
                            <p:childTnLst>
                              <p:par>
                                <p:cTn id="1504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6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8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0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2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4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6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0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2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4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6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0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2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4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6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0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2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4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6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0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2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4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6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0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2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4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6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568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9" fill="hold">
                      <p:stCondLst>
                        <p:cond delay="0"/>
                      </p:stCondLst>
                      <p:childTnLst>
                        <p:par>
                          <p:cTn id="1570" fill="hold">
                            <p:stCondLst>
                              <p:cond delay="0"/>
                            </p:stCondLst>
                            <p:childTnLst>
                              <p:par>
                                <p:cTn id="1571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5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7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9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1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3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5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7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9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1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3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7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9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1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3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5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7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9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1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3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5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7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9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1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3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5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7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9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1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3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635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6" fill="hold">
                      <p:stCondLst>
                        <p:cond delay="0"/>
                      </p:stCondLst>
                      <p:childTnLst>
                        <p:par>
                          <p:cTn id="1637" fill="hold">
                            <p:stCondLst>
                              <p:cond delay="0"/>
                            </p:stCondLst>
                            <p:childTnLst>
                              <p:par>
                                <p:cTn id="1638" presetID="1" presetClass="exit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0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2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4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6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8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0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4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6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8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0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4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6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8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0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4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6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8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0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4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6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8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0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4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6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8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0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702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3" fill="hold">
                      <p:stCondLst>
                        <p:cond delay="0"/>
                      </p:stCondLst>
                      <p:childTnLst>
                        <p:par>
                          <p:cTn id="1704" fill="hold">
                            <p:stCondLst>
                              <p:cond delay="0"/>
                            </p:stCondLst>
                            <p:childTnLst>
                              <p:par>
                                <p:cTn id="1705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7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9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1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7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9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1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7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9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1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7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9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1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7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9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1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7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9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1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7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769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0" fill="hold">
                      <p:stCondLst>
                        <p:cond delay="0"/>
                      </p:stCondLst>
                      <p:childTnLst>
                        <p:par>
                          <p:cTn id="1771" fill="hold">
                            <p:stCondLst>
                              <p:cond delay="0"/>
                            </p:stCondLst>
                            <p:childTnLst>
                              <p:par>
                                <p:cTn id="1772" presetID="1" presetClass="exit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4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6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0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2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4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6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0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2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4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6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0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2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4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6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0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2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4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6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0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2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4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6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0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2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4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1836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7" fill="hold">
                      <p:stCondLst>
                        <p:cond delay="0"/>
                      </p:stCondLst>
                      <p:childTnLst>
                        <p:par>
                          <p:cTn id="1838" fill="hold">
                            <p:stCondLst>
                              <p:cond delay="0"/>
                            </p:stCondLst>
                            <p:childTnLst>
                              <p:par>
                                <p:cTn id="1839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1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3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5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7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9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1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5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7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9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1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5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7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9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1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5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7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9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1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5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7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9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1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5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7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9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1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1903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4" fill="hold">
                      <p:stCondLst>
                        <p:cond delay="0"/>
                      </p:stCondLst>
                      <p:childTnLst>
                        <p:par>
                          <p:cTn id="1905" fill="hold">
                            <p:stCondLst>
                              <p:cond delay="0"/>
                            </p:stCondLst>
                            <p:childTnLst>
                              <p:par>
                                <p:cTn id="1906" presetID="1" presetClass="exit" presetSubtype="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0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2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4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6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0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2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4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6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0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2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4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6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0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2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4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6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0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2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4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6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0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2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4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6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1970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1" fill="hold">
                      <p:stCondLst>
                        <p:cond delay="0"/>
                      </p:stCondLst>
                      <p:childTnLst>
                        <p:par>
                          <p:cTn id="1972" fill="hold">
                            <p:stCondLst>
                              <p:cond delay="0"/>
                            </p:stCondLst>
                            <p:childTnLst>
                              <p:par>
                                <p:cTn id="1973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5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7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9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1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5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7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9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1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5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7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9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1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5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7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9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1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5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7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9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1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5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7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9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1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5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2037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8" fill="hold">
                      <p:stCondLst>
                        <p:cond delay="0"/>
                      </p:stCondLst>
                      <p:childTnLst>
                        <p:par>
                          <p:cTn id="2039" fill="hold">
                            <p:stCondLst>
                              <p:cond delay="0"/>
                            </p:stCondLst>
                            <p:childTnLst>
                              <p:par>
                                <p:cTn id="2040" presetID="1" presetClass="exit" presetSubtype="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2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4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6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0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2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4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6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0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2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4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6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0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2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4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6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0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2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4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6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0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2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4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6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0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2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2104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5" fill="hold">
                      <p:stCondLst>
                        <p:cond delay="0"/>
                      </p:stCondLst>
                      <p:childTnLst>
                        <p:par>
                          <p:cTn id="2106" fill="hold">
                            <p:stCondLst>
                              <p:cond delay="0"/>
                            </p:stCondLst>
                            <p:childTnLst>
                              <p:par>
                                <p:cTn id="2107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9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1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3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5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7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9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1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5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7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9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1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5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7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9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1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5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7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9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1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5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7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9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1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5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7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9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2171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2" fill="hold">
                      <p:stCondLst>
                        <p:cond delay="0"/>
                      </p:stCondLst>
                      <p:childTnLst>
                        <p:par>
                          <p:cTn id="2173" fill="hold">
                            <p:stCondLst>
                              <p:cond delay="0"/>
                            </p:stCondLst>
                            <p:childTnLst>
                              <p:par>
                                <p:cTn id="2174" presetID="1" presetClass="exit" presetSubtype="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6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8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0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2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4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6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8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0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2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4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6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8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0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2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4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6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8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0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2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4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6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8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0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2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4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6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8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0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2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4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6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2238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9" fill="hold">
                      <p:stCondLst>
                        <p:cond delay="0"/>
                      </p:stCondLst>
                      <p:childTnLst>
                        <p:par>
                          <p:cTn id="2240" fill="hold">
                            <p:stCondLst>
                              <p:cond delay="0"/>
                            </p:stCondLst>
                            <p:childTnLst>
                              <p:par>
                                <p:cTn id="2241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3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5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7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9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1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3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5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7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9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1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3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5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7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9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1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3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5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7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9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1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3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5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7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9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1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3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5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7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9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1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3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2305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06" fill="hold">
                      <p:stCondLst>
                        <p:cond delay="0"/>
                      </p:stCondLst>
                      <p:childTnLst>
                        <p:par>
                          <p:cTn id="2307" fill="hold">
                            <p:stCondLst>
                              <p:cond delay="0"/>
                            </p:stCondLst>
                            <p:childTnLst>
                              <p:par>
                                <p:cTn id="2308" presetID="1" presetClass="exit" presetSubtype="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0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2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4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6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8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0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2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4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6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8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0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2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4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6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8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0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2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4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6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8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0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2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4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6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8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0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2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4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6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8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0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2372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3" fill="hold">
                      <p:stCondLst>
                        <p:cond delay="0"/>
                      </p:stCondLst>
                      <p:childTnLst>
                        <p:par>
                          <p:cTn id="2374" fill="hold">
                            <p:stCondLst>
                              <p:cond delay="0"/>
                            </p:stCondLst>
                            <p:childTnLst>
                              <p:par>
                                <p:cTn id="2375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7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9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1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3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5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7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9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1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3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5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7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9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1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3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5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7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9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1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3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5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7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9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1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3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5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7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9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1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3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5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7" presetID="1" presetClass="exit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2439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0" fill="hold">
                      <p:stCondLst>
                        <p:cond delay="0"/>
                      </p:stCondLst>
                      <p:childTnLst>
                        <p:par>
                          <p:cTn id="2441" fill="hold">
                            <p:stCondLst>
                              <p:cond delay="0"/>
                            </p:stCondLst>
                            <p:childTnLst>
                              <p:par>
                                <p:cTn id="2442" presetID="1" presetClass="exit" presetSubtype="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4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6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8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0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2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4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6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8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0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2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4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6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8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0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2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4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6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8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0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2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4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6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8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0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2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4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6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8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0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2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4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2506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7" fill="hold">
                      <p:stCondLst>
                        <p:cond delay="0"/>
                      </p:stCondLst>
                      <p:childTnLst>
                        <p:par>
                          <p:cTn id="2508" fill="hold">
                            <p:stCondLst>
                              <p:cond delay="0"/>
                            </p:stCondLst>
                            <p:childTnLst>
                              <p:par>
                                <p:cTn id="2509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1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3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5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7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9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1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3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5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7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9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1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3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5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7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9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1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3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5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7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9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1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3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5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7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9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1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3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5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7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9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1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2573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4" fill="hold">
                      <p:stCondLst>
                        <p:cond delay="0"/>
                      </p:stCondLst>
                      <p:childTnLst>
                        <p:par>
                          <p:cTn id="2575" fill="hold">
                            <p:stCondLst>
                              <p:cond delay="0"/>
                            </p:stCondLst>
                            <p:childTnLst>
                              <p:par>
                                <p:cTn id="2576" presetID="1" presetClass="exit" presetSubtype="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8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0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2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4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6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8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0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2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4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6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8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0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2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4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6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8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0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2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4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6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8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0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2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4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6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8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0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2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4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6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8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2640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1" fill="hold">
                      <p:stCondLst>
                        <p:cond delay="0"/>
                      </p:stCondLst>
                      <p:childTnLst>
                        <p:par>
                          <p:cTn id="2642" fill="hold">
                            <p:stCondLst>
                              <p:cond delay="0"/>
                            </p:stCondLst>
                            <p:childTnLst>
                              <p:par>
                                <p:cTn id="2643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5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7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9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1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3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5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7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9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1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3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5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7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9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1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3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5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7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9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1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3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5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7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9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1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5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7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9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1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3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5" presetID="1" presetClass="exit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2707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08" fill="hold">
                      <p:stCondLst>
                        <p:cond delay="0"/>
                      </p:stCondLst>
                      <p:childTnLst>
                        <p:par>
                          <p:cTn id="2709" fill="hold">
                            <p:stCondLst>
                              <p:cond delay="0"/>
                            </p:stCondLst>
                            <p:childTnLst>
                              <p:par>
                                <p:cTn id="2710" presetID="1" presetClass="exit" presetSubtype="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2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4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6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8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0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2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4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6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8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0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2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4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6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8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0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2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4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6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8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0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2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4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6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8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0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2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4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6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8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0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2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2774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75" fill="hold">
                      <p:stCondLst>
                        <p:cond delay="0"/>
                      </p:stCondLst>
                      <p:childTnLst>
                        <p:par>
                          <p:cTn id="2776" fill="hold">
                            <p:stCondLst>
                              <p:cond delay="0"/>
                            </p:stCondLst>
                            <p:childTnLst>
                              <p:par>
                                <p:cTn id="2777" presetID="1" presetClass="exit" presetSubtype="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9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1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3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5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7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9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1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3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5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7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9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1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3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5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7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9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1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3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5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7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9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1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3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5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7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9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1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3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5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7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9" presetID="1" presetClass="exit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2841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2" fill="hold">
                      <p:stCondLst>
                        <p:cond delay="0"/>
                      </p:stCondLst>
                      <p:childTnLst>
                        <p:par>
                          <p:cTn id="2843" fill="hold">
                            <p:stCondLst>
                              <p:cond delay="0"/>
                            </p:stCondLst>
                            <p:childTnLst>
                              <p:par>
                                <p:cTn id="2844" presetID="1" presetClass="exit" presetSubtype="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6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8" presetID="1" presetClass="exit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0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2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4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6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8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0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2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4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6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8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0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2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4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8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0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2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4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6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8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0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2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4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6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8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0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2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4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6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seq concurrent="1" nextAc="seek">
              <p:cTn id="2908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09" fill="hold">
                      <p:stCondLst>
                        <p:cond delay="0"/>
                      </p:stCondLst>
                      <p:childTnLst>
                        <p:par>
                          <p:cTn id="2910" fill="hold">
                            <p:stCondLst>
                              <p:cond delay="0"/>
                            </p:stCondLst>
                            <p:childTnLst>
                              <p:par>
                                <p:cTn id="2911" presetID="1" presetClass="exit" presetSubtype="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3" presetID="1" presetClass="exit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5" presetID="1" presetClass="exit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7" presetID="1" presetClass="exit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9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1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3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5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7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9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1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3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5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7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9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1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3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5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7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9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1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3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5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7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9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1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3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5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7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9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1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3" presetID="1" presetClass="exit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2975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6" fill="hold">
                      <p:stCondLst>
                        <p:cond delay="0"/>
                      </p:stCondLst>
                      <p:childTnLst>
                        <p:par>
                          <p:cTn id="2977" fill="hold">
                            <p:stCondLst>
                              <p:cond delay="0"/>
                            </p:stCondLst>
                            <p:childTnLst>
                              <p:par>
                                <p:cTn id="2978" presetID="1" presetClass="exit" presetSubtype="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0" presetID="1" presetClass="exit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2" presetID="1" presetClass="exit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4" presetID="1" presetClass="exit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6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8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0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2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4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6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8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0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2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4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6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8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0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2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4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6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8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0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2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4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6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8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0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2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4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6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8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0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</p:childTnLst>
        </p:cTn>
      </p:par>
    </p:tnLst>
    <p:bldLst>
      <p:bldP spid="48" grpId="0" animBg="1"/>
      <p:bldP spid="102" grpId="0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49" grpId="7" animBg="1"/>
      <p:bldP spid="49" grpId="8" animBg="1"/>
      <p:bldP spid="49" grpId="9" animBg="1"/>
      <p:bldP spid="49" grpId="10" animBg="1"/>
      <p:bldP spid="49" grpId="11" animBg="1"/>
      <p:bldP spid="49" grpId="12" animBg="1"/>
      <p:bldP spid="49" grpId="13" animBg="1"/>
      <p:bldP spid="49" grpId="14" animBg="1"/>
      <p:bldP spid="49" grpId="15" animBg="1"/>
      <p:bldP spid="49" grpId="16" animBg="1"/>
      <p:bldP spid="49" grpId="17" animBg="1"/>
      <p:bldP spid="49" grpId="18" animBg="1"/>
      <p:bldP spid="49" grpId="19" animBg="1"/>
      <p:bldP spid="49" grpId="20" animBg="1"/>
      <p:bldP spid="49" grpId="21" animBg="1"/>
      <p:bldP spid="49" grpId="22" animBg="1"/>
      <p:bldP spid="49" grpId="23" animBg="1"/>
      <p:bldP spid="49" grpId="24" animBg="1"/>
      <p:bldP spid="49" grpId="25" animBg="1"/>
      <p:bldP spid="49" grpId="26" animBg="1"/>
      <p:bldP spid="49" grpId="27" animBg="1"/>
      <p:bldP spid="49" grpId="28" animBg="1"/>
      <p:bldP spid="49" grpId="29" animBg="1"/>
      <p:bldP spid="49" grpId="30" animBg="1"/>
      <p:bldP spid="49" grpId="31" animBg="1"/>
      <p:bldP spid="49" grpId="32" animBg="1"/>
      <p:bldP spid="49" grpId="33" animBg="1"/>
      <p:bldP spid="49" grpId="34" animBg="1"/>
      <p:bldP spid="49" grpId="35" animBg="1"/>
      <p:bldP spid="49" grpId="36" animBg="1"/>
      <p:bldP spid="49" grpId="37" animBg="1"/>
      <p:bldP spid="49" grpId="38" animBg="1"/>
      <p:bldP spid="49" grpId="39" animBg="1"/>
      <p:bldP spid="49" grpId="40" animBg="1"/>
      <p:bldP spid="49" grpId="41" animBg="1"/>
      <p:bldP spid="49" grpId="42" animBg="1"/>
      <p:bldP spid="49" grpId="43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0" grpId="6" animBg="1"/>
      <p:bldP spid="50" grpId="7" animBg="1"/>
      <p:bldP spid="50" grpId="8" animBg="1"/>
      <p:bldP spid="50" grpId="9" animBg="1"/>
      <p:bldP spid="50" grpId="10" animBg="1"/>
      <p:bldP spid="50" grpId="11" animBg="1"/>
      <p:bldP spid="50" grpId="12" animBg="1"/>
      <p:bldP spid="50" grpId="13" animBg="1"/>
      <p:bldP spid="50" grpId="14" animBg="1"/>
      <p:bldP spid="50" grpId="15" animBg="1"/>
      <p:bldP spid="50" grpId="16" animBg="1"/>
      <p:bldP spid="50" grpId="17" animBg="1"/>
      <p:bldP spid="50" grpId="18" animBg="1"/>
      <p:bldP spid="50" grpId="19" animBg="1"/>
      <p:bldP spid="50" grpId="20" animBg="1"/>
      <p:bldP spid="50" grpId="21" animBg="1"/>
      <p:bldP spid="50" grpId="22" animBg="1"/>
      <p:bldP spid="50" grpId="23" animBg="1"/>
      <p:bldP spid="50" grpId="24" animBg="1"/>
      <p:bldP spid="50" grpId="25" animBg="1"/>
      <p:bldP spid="50" grpId="26" animBg="1"/>
      <p:bldP spid="50" grpId="27" animBg="1"/>
      <p:bldP spid="50" grpId="28" animBg="1"/>
      <p:bldP spid="50" grpId="29" animBg="1"/>
      <p:bldP spid="50" grpId="30" animBg="1"/>
      <p:bldP spid="50" grpId="31" animBg="1"/>
      <p:bldP spid="50" grpId="32" animBg="1"/>
      <p:bldP spid="50" grpId="33" animBg="1"/>
      <p:bldP spid="50" grpId="34" animBg="1"/>
      <p:bldP spid="50" grpId="35" animBg="1"/>
      <p:bldP spid="50" grpId="36" animBg="1"/>
      <p:bldP spid="50" grpId="37" animBg="1"/>
      <p:bldP spid="50" grpId="38" animBg="1"/>
      <p:bldP spid="50" grpId="39" animBg="1"/>
      <p:bldP spid="50" grpId="40" animBg="1"/>
      <p:bldP spid="50" grpId="41" animBg="1"/>
      <p:bldP spid="50" grpId="42" animBg="1"/>
      <p:bldP spid="50" grpId="43" animBg="1"/>
      <p:bldP spid="51" grpId="0" animBg="1"/>
      <p:bldP spid="51" grpId="1" animBg="1"/>
      <p:bldP spid="51" grpId="2" animBg="1"/>
      <p:bldP spid="51" grpId="3" animBg="1"/>
      <p:bldP spid="51" grpId="4" animBg="1"/>
      <p:bldP spid="51" grpId="5" animBg="1"/>
      <p:bldP spid="51" grpId="6" animBg="1"/>
      <p:bldP spid="51" grpId="7" animBg="1"/>
      <p:bldP spid="51" grpId="8" animBg="1"/>
      <p:bldP spid="51" grpId="9" animBg="1"/>
      <p:bldP spid="51" grpId="10" animBg="1"/>
      <p:bldP spid="51" grpId="11" animBg="1"/>
      <p:bldP spid="51" grpId="12" animBg="1"/>
      <p:bldP spid="51" grpId="13" animBg="1"/>
      <p:bldP spid="51" grpId="14" animBg="1"/>
      <p:bldP spid="51" grpId="15" animBg="1"/>
      <p:bldP spid="51" grpId="16" animBg="1"/>
      <p:bldP spid="51" grpId="17" animBg="1"/>
      <p:bldP spid="51" grpId="18" animBg="1"/>
      <p:bldP spid="51" grpId="19" animBg="1"/>
      <p:bldP spid="51" grpId="20" animBg="1"/>
      <p:bldP spid="51" grpId="21" animBg="1"/>
      <p:bldP spid="51" grpId="22" animBg="1"/>
      <p:bldP spid="51" grpId="23" animBg="1"/>
      <p:bldP spid="51" grpId="24" animBg="1"/>
      <p:bldP spid="51" grpId="25" animBg="1"/>
      <p:bldP spid="51" grpId="26" animBg="1"/>
      <p:bldP spid="51" grpId="27" animBg="1"/>
      <p:bldP spid="51" grpId="28" animBg="1"/>
      <p:bldP spid="51" grpId="29" animBg="1"/>
      <p:bldP spid="51" grpId="30" animBg="1"/>
      <p:bldP spid="51" grpId="31" animBg="1"/>
      <p:bldP spid="51" grpId="32" animBg="1"/>
      <p:bldP spid="51" grpId="33" animBg="1"/>
      <p:bldP spid="51" grpId="34" animBg="1"/>
      <p:bldP spid="51" grpId="35" animBg="1"/>
      <p:bldP spid="51" grpId="36" animBg="1"/>
      <p:bldP spid="51" grpId="37" animBg="1"/>
      <p:bldP spid="51" grpId="38" animBg="1"/>
      <p:bldP spid="51" grpId="39" animBg="1"/>
      <p:bldP spid="51" grpId="40" animBg="1"/>
      <p:bldP spid="51" grpId="41" animBg="1"/>
      <p:bldP spid="51" grpId="42" animBg="1"/>
      <p:bldP spid="51" grpId="43" animBg="1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52" grpId="6" animBg="1"/>
      <p:bldP spid="52" grpId="7" animBg="1"/>
      <p:bldP spid="52" grpId="8" animBg="1"/>
      <p:bldP spid="52" grpId="9" animBg="1"/>
      <p:bldP spid="52" grpId="10" animBg="1"/>
      <p:bldP spid="52" grpId="11" animBg="1"/>
      <p:bldP spid="52" grpId="12" animBg="1"/>
      <p:bldP spid="52" grpId="13" animBg="1"/>
      <p:bldP spid="52" grpId="14" animBg="1"/>
      <p:bldP spid="52" grpId="15" animBg="1"/>
      <p:bldP spid="52" grpId="16" animBg="1"/>
      <p:bldP spid="52" grpId="17" animBg="1"/>
      <p:bldP spid="52" grpId="18" animBg="1"/>
      <p:bldP spid="52" grpId="19" animBg="1"/>
      <p:bldP spid="52" grpId="20" animBg="1"/>
      <p:bldP spid="52" grpId="21" animBg="1"/>
      <p:bldP spid="52" grpId="22" animBg="1"/>
      <p:bldP spid="52" grpId="23" animBg="1"/>
      <p:bldP spid="52" grpId="24" animBg="1"/>
      <p:bldP spid="52" grpId="25" animBg="1"/>
      <p:bldP spid="52" grpId="26" animBg="1"/>
      <p:bldP spid="52" grpId="27" animBg="1"/>
      <p:bldP spid="52" grpId="28" animBg="1"/>
      <p:bldP spid="52" grpId="29" animBg="1"/>
      <p:bldP spid="52" grpId="30" animBg="1"/>
      <p:bldP spid="52" grpId="31" animBg="1"/>
      <p:bldP spid="52" grpId="32" animBg="1"/>
      <p:bldP spid="52" grpId="33" animBg="1"/>
      <p:bldP spid="52" grpId="34" animBg="1"/>
      <p:bldP spid="52" grpId="35" animBg="1"/>
      <p:bldP spid="52" grpId="36" animBg="1"/>
      <p:bldP spid="52" grpId="37" animBg="1"/>
      <p:bldP spid="52" grpId="38" animBg="1"/>
      <p:bldP spid="52" grpId="39" animBg="1"/>
      <p:bldP spid="52" grpId="40" animBg="1"/>
      <p:bldP spid="52" grpId="41" animBg="1"/>
      <p:bldP spid="52" grpId="42" animBg="1"/>
      <p:bldP spid="52" grpId="43" animBg="1"/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  <p:bldP spid="53" grpId="6" animBg="1"/>
      <p:bldP spid="53" grpId="7" animBg="1"/>
      <p:bldP spid="53" grpId="8" animBg="1"/>
      <p:bldP spid="53" grpId="9" animBg="1"/>
      <p:bldP spid="53" grpId="10" animBg="1"/>
      <p:bldP spid="53" grpId="11" animBg="1"/>
      <p:bldP spid="53" grpId="12" animBg="1"/>
      <p:bldP spid="53" grpId="13" animBg="1"/>
      <p:bldP spid="53" grpId="14" animBg="1"/>
      <p:bldP spid="53" grpId="15" animBg="1"/>
      <p:bldP spid="53" grpId="16" animBg="1"/>
      <p:bldP spid="53" grpId="17" animBg="1"/>
      <p:bldP spid="53" grpId="18" animBg="1"/>
      <p:bldP spid="53" grpId="19" animBg="1"/>
      <p:bldP spid="53" grpId="20" animBg="1"/>
      <p:bldP spid="53" grpId="21" animBg="1"/>
      <p:bldP spid="53" grpId="22" animBg="1"/>
      <p:bldP spid="53" grpId="23" animBg="1"/>
      <p:bldP spid="53" grpId="24" animBg="1"/>
      <p:bldP spid="53" grpId="25" animBg="1"/>
      <p:bldP spid="53" grpId="26" animBg="1"/>
      <p:bldP spid="53" grpId="27" animBg="1"/>
      <p:bldP spid="53" grpId="28" animBg="1"/>
      <p:bldP spid="53" grpId="29" animBg="1"/>
      <p:bldP spid="53" grpId="30" animBg="1"/>
      <p:bldP spid="53" grpId="31" animBg="1"/>
      <p:bldP spid="53" grpId="32" animBg="1"/>
      <p:bldP spid="53" grpId="33" animBg="1"/>
      <p:bldP spid="53" grpId="34" animBg="1"/>
      <p:bldP spid="53" grpId="35" animBg="1"/>
      <p:bldP spid="53" grpId="36" animBg="1"/>
      <p:bldP spid="53" grpId="37" animBg="1"/>
      <p:bldP spid="53" grpId="38" animBg="1"/>
      <p:bldP spid="53" grpId="39" animBg="1"/>
      <p:bldP spid="53" grpId="40" animBg="1"/>
      <p:bldP spid="53" grpId="41" animBg="1"/>
      <p:bldP spid="53" grpId="42" animBg="1"/>
      <p:bldP spid="53" grpId="43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  <p:bldP spid="54" grpId="6" animBg="1"/>
      <p:bldP spid="54" grpId="7" animBg="1"/>
      <p:bldP spid="54" grpId="8" animBg="1"/>
      <p:bldP spid="54" grpId="9" animBg="1"/>
      <p:bldP spid="54" grpId="10" animBg="1"/>
      <p:bldP spid="54" grpId="11" animBg="1"/>
      <p:bldP spid="54" grpId="12" animBg="1"/>
      <p:bldP spid="54" grpId="13" animBg="1"/>
      <p:bldP spid="54" grpId="14" animBg="1"/>
      <p:bldP spid="54" grpId="15" animBg="1"/>
      <p:bldP spid="54" grpId="16" animBg="1"/>
      <p:bldP spid="54" grpId="17" animBg="1"/>
      <p:bldP spid="54" grpId="18" animBg="1"/>
      <p:bldP spid="54" grpId="19" animBg="1"/>
      <p:bldP spid="54" grpId="20" animBg="1"/>
      <p:bldP spid="54" grpId="21" animBg="1"/>
      <p:bldP spid="54" grpId="22" animBg="1"/>
      <p:bldP spid="54" grpId="23" animBg="1"/>
      <p:bldP spid="54" grpId="24" animBg="1"/>
      <p:bldP spid="54" grpId="25" animBg="1"/>
      <p:bldP spid="54" grpId="26" animBg="1"/>
      <p:bldP spid="54" grpId="27" animBg="1"/>
      <p:bldP spid="54" grpId="28" animBg="1"/>
      <p:bldP spid="54" grpId="29" animBg="1"/>
      <p:bldP spid="54" grpId="30" animBg="1"/>
      <p:bldP spid="54" grpId="31" animBg="1"/>
      <p:bldP spid="54" grpId="32" animBg="1"/>
      <p:bldP spid="54" grpId="33" animBg="1"/>
      <p:bldP spid="54" grpId="34" animBg="1"/>
      <p:bldP spid="54" grpId="35" animBg="1"/>
      <p:bldP spid="54" grpId="36" animBg="1"/>
      <p:bldP spid="54" grpId="37" animBg="1"/>
      <p:bldP spid="54" grpId="38" animBg="1"/>
      <p:bldP spid="54" grpId="39" animBg="1"/>
      <p:bldP spid="54" grpId="40" animBg="1"/>
      <p:bldP spid="54" grpId="41" animBg="1"/>
      <p:bldP spid="54" grpId="42" animBg="1"/>
      <p:bldP spid="54" grpId="43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5" grpId="6" animBg="1"/>
      <p:bldP spid="55" grpId="7" animBg="1"/>
      <p:bldP spid="55" grpId="8" animBg="1"/>
      <p:bldP spid="55" grpId="9" animBg="1"/>
      <p:bldP spid="55" grpId="10" animBg="1"/>
      <p:bldP spid="55" grpId="11" animBg="1"/>
      <p:bldP spid="55" grpId="12" animBg="1"/>
      <p:bldP spid="55" grpId="13" animBg="1"/>
      <p:bldP spid="55" grpId="14" animBg="1"/>
      <p:bldP spid="55" grpId="15" animBg="1"/>
      <p:bldP spid="55" grpId="16" animBg="1"/>
      <p:bldP spid="55" grpId="17" animBg="1"/>
      <p:bldP spid="55" grpId="18" animBg="1"/>
      <p:bldP spid="55" grpId="19" animBg="1"/>
      <p:bldP spid="55" grpId="20" animBg="1"/>
      <p:bldP spid="55" grpId="21" animBg="1"/>
      <p:bldP spid="55" grpId="22" animBg="1"/>
      <p:bldP spid="55" grpId="23" animBg="1"/>
      <p:bldP spid="55" grpId="24" animBg="1"/>
      <p:bldP spid="55" grpId="25" animBg="1"/>
      <p:bldP spid="55" grpId="26" animBg="1"/>
      <p:bldP spid="55" grpId="27" animBg="1"/>
      <p:bldP spid="55" grpId="28" animBg="1"/>
      <p:bldP spid="55" grpId="29" animBg="1"/>
      <p:bldP spid="55" grpId="30" animBg="1"/>
      <p:bldP spid="55" grpId="31" animBg="1"/>
      <p:bldP spid="55" grpId="32" animBg="1"/>
      <p:bldP spid="55" grpId="33" animBg="1"/>
      <p:bldP spid="55" grpId="34" animBg="1"/>
      <p:bldP spid="55" grpId="35" animBg="1"/>
      <p:bldP spid="55" grpId="36" animBg="1"/>
      <p:bldP spid="55" grpId="37" animBg="1"/>
      <p:bldP spid="55" grpId="38" animBg="1"/>
      <p:bldP spid="55" grpId="39" animBg="1"/>
      <p:bldP spid="55" grpId="40" animBg="1"/>
      <p:bldP spid="55" grpId="41" animBg="1"/>
      <p:bldP spid="55" grpId="42" animBg="1"/>
      <p:bldP spid="55" grpId="43" animBg="1"/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6" grpId="6" animBg="1"/>
      <p:bldP spid="56" grpId="7" animBg="1"/>
      <p:bldP spid="56" grpId="8" animBg="1"/>
      <p:bldP spid="56" grpId="9" animBg="1"/>
      <p:bldP spid="56" grpId="10" animBg="1"/>
      <p:bldP spid="56" grpId="11" animBg="1"/>
      <p:bldP spid="56" grpId="12" animBg="1"/>
      <p:bldP spid="56" grpId="13" animBg="1"/>
      <p:bldP spid="56" grpId="14" animBg="1"/>
      <p:bldP spid="56" grpId="15" animBg="1"/>
      <p:bldP spid="56" grpId="16" animBg="1"/>
      <p:bldP spid="56" grpId="17" animBg="1"/>
      <p:bldP spid="56" grpId="18" animBg="1"/>
      <p:bldP spid="56" grpId="19" animBg="1"/>
      <p:bldP spid="56" grpId="20" animBg="1"/>
      <p:bldP spid="56" grpId="21" animBg="1"/>
      <p:bldP spid="56" grpId="22" animBg="1"/>
      <p:bldP spid="56" grpId="23" animBg="1"/>
      <p:bldP spid="56" grpId="24" animBg="1"/>
      <p:bldP spid="56" grpId="25" animBg="1"/>
      <p:bldP spid="56" grpId="26" animBg="1"/>
      <p:bldP spid="56" grpId="27" animBg="1"/>
      <p:bldP spid="56" grpId="28" animBg="1"/>
      <p:bldP spid="56" grpId="29" animBg="1"/>
      <p:bldP spid="56" grpId="30" animBg="1"/>
      <p:bldP spid="56" grpId="31" animBg="1"/>
      <p:bldP spid="56" grpId="32" animBg="1"/>
      <p:bldP spid="56" grpId="33" animBg="1"/>
      <p:bldP spid="56" grpId="34" animBg="1"/>
      <p:bldP spid="56" grpId="35" animBg="1"/>
      <p:bldP spid="56" grpId="36" animBg="1"/>
      <p:bldP spid="56" grpId="37" animBg="1"/>
      <p:bldP spid="56" grpId="38" animBg="1"/>
      <p:bldP spid="56" grpId="39" animBg="1"/>
      <p:bldP spid="56" grpId="40" animBg="1"/>
      <p:bldP spid="56" grpId="41" animBg="1"/>
      <p:bldP spid="56" grpId="42" animBg="1"/>
      <p:bldP spid="56" grpId="43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7" grpId="6" animBg="1"/>
      <p:bldP spid="57" grpId="7" animBg="1"/>
      <p:bldP spid="57" grpId="8" animBg="1"/>
      <p:bldP spid="57" grpId="9" animBg="1"/>
      <p:bldP spid="57" grpId="10" animBg="1"/>
      <p:bldP spid="57" grpId="11" animBg="1"/>
      <p:bldP spid="57" grpId="12" animBg="1"/>
      <p:bldP spid="57" grpId="13" animBg="1"/>
      <p:bldP spid="57" grpId="14" animBg="1"/>
      <p:bldP spid="57" grpId="15" animBg="1"/>
      <p:bldP spid="57" grpId="16" animBg="1"/>
      <p:bldP spid="57" grpId="17" animBg="1"/>
      <p:bldP spid="57" grpId="18" animBg="1"/>
      <p:bldP spid="57" grpId="19" animBg="1"/>
      <p:bldP spid="57" grpId="20" animBg="1"/>
      <p:bldP spid="57" grpId="21" animBg="1"/>
      <p:bldP spid="57" grpId="22" animBg="1"/>
      <p:bldP spid="57" grpId="23" animBg="1"/>
      <p:bldP spid="57" grpId="24" animBg="1"/>
      <p:bldP spid="57" grpId="25" animBg="1"/>
      <p:bldP spid="57" grpId="26" animBg="1"/>
      <p:bldP spid="57" grpId="27" animBg="1"/>
      <p:bldP spid="57" grpId="28" animBg="1"/>
      <p:bldP spid="57" grpId="29" animBg="1"/>
      <p:bldP spid="57" grpId="30" animBg="1"/>
      <p:bldP spid="57" grpId="31" animBg="1"/>
      <p:bldP spid="57" grpId="32" animBg="1"/>
      <p:bldP spid="57" grpId="33" animBg="1"/>
      <p:bldP spid="57" grpId="34" animBg="1"/>
      <p:bldP spid="57" grpId="35" animBg="1"/>
      <p:bldP spid="57" grpId="36" animBg="1"/>
      <p:bldP spid="57" grpId="37" animBg="1"/>
      <p:bldP spid="57" grpId="38" animBg="1"/>
      <p:bldP spid="57" grpId="39" animBg="1"/>
      <p:bldP spid="57" grpId="40" animBg="1"/>
      <p:bldP spid="57" grpId="41" animBg="1"/>
      <p:bldP spid="57" grpId="42" animBg="1"/>
      <p:bldP spid="57" grpId="43" animBg="1"/>
      <p:bldP spid="58" grpId="0" animBg="1"/>
      <p:bldP spid="58" grpId="1" animBg="1"/>
      <p:bldP spid="58" grpId="2" animBg="1"/>
      <p:bldP spid="58" grpId="3" animBg="1"/>
      <p:bldP spid="58" grpId="4" animBg="1"/>
      <p:bldP spid="58" grpId="5" animBg="1"/>
      <p:bldP spid="58" grpId="6" animBg="1"/>
      <p:bldP spid="58" grpId="7" animBg="1"/>
      <p:bldP spid="58" grpId="8" animBg="1"/>
      <p:bldP spid="58" grpId="9" animBg="1"/>
      <p:bldP spid="58" grpId="10" animBg="1"/>
      <p:bldP spid="58" grpId="11" animBg="1"/>
      <p:bldP spid="58" grpId="12" animBg="1"/>
      <p:bldP spid="58" grpId="13" animBg="1"/>
      <p:bldP spid="58" grpId="14" animBg="1"/>
      <p:bldP spid="58" grpId="15" animBg="1"/>
      <p:bldP spid="58" grpId="16" animBg="1"/>
      <p:bldP spid="58" grpId="17" animBg="1"/>
      <p:bldP spid="58" grpId="18" animBg="1"/>
      <p:bldP spid="58" grpId="19" animBg="1"/>
      <p:bldP spid="58" grpId="20" animBg="1"/>
      <p:bldP spid="58" grpId="21" animBg="1"/>
      <p:bldP spid="58" grpId="22" animBg="1"/>
      <p:bldP spid="58" grpId="23" animBg="1"/>
      <p:bldP spid="58" grpId="24" animBg="1"/>
      <p:bldP spid="58" grpId="25" animBg="1"/>
      <p:bldP spid="58" grpId="26" animBg="1"/>
      <p:bldP spid="58" grpId="27" animBg="1"/>
      <p:bldP spid="58" grpId="28" animBg="1"/>
      <p:bldP spid="58" grpId="29" animBg="1"/>
      <p:bldP spid="58" grpId="30" animBg="1"/>
      <p:bldP spid="58" grpId="31" animBg="1"/>
      <p:bldP spid="58" grpId="32" animBg="1"/>
      <p:bldP spid="58" grpId="33" animBg="1"/>
      <p:bldP spid="58" grpId="34" animBg="1"/>
      <p:bldP spid="58" grpId="35" animBg="1"/>
      <p:bldP spid="58" grpId="36" animBg="1"/>
      <p:bldP spid="58" grpId="37" animBg="1"/>
      <p:bldP spid="58" grpId="38" animBg="1"/>
      <p:bldP spid="58" grpId="39" animBg="1"/>
      <p:bldP spid="58" grpId="40" animBg="1"/>
      <p:bldP spid="58" grpId="41" animBg="1"/>
      <p:bldP spid="58" grpId="42" animBg="1"/>
      <p:bldP spid="58" grpId="43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59" grpId="12" animBg="1"/>
      <p:bldP spid="59" grpId="13" animBg="1"/>
      <p:bldP spid="59" grpId="14" animBg="1"/>
      <p:bldP spid="59" grpId="15" animBg="1"/>
      <p:bldP spid="59" grpId="16" animBg="1"/>
      <p:bldP spid="59" grpId="17" animBg="1"/>
      <p:bldP spid="59" grpId="18" animBg="1"/>
      <p:bldP spid="59" grpId="19" animBg="1"/>
      <p:bldP spid="59" grpId="20" animBg="1"/>
      <p:bldP spid="59" grpId="21" animBg="1"/>
      <p:bldP spid="59" grpId="22" animBg="1"/>
      <p:bldP spid="59" grpId="23" animBg="1"/>
      <p:bldP spid="59" grpId="24" animBg="1"/>
      <p:bldP spid="59" grpId="25" animBg="1"/>
      <p:bldP spid="59" grpId="26" animBg="1"/>
      <p:bldP spid="59" grpId="27" animBg="1"/>
      <p:bldP spid="59" grpId="28" animBg="1"/>
      <p:bldP spid="59" grpId="29" animBg="1"/>
      <p:bldP spid="59" grpId="30" animBg="1"/>
      <p:bldP spid="59" grpId="31" animBg="1"/>
      <p:bldP spid="59" grpId="32" animBg="1"/>
      <p:bldP spid="59" grpId="33" animBg="1"/>
      <p:bldP spid="59" grpId="34" animBg="1"/>
      <p:bldP spid="59" grpId="35" animBg="1"/>
      <p:bldP spid="59" grpId="36" animBg="1"/>
      <p:bldP spid="59" grpId="37" animBg="1"/>
      <p:bldP spid="59" grpId="38" animBg="1"/>
      <p:bldP spid="59" grpId="39" animBg="1"/>
      <p:bldP spid="59" grpId="40" animBg="1"/>
      <p:bldP spid="59" grpId="41" animBg="1"/>
      <p:bldP spid="59" grpId="42" animBg="1"/>
      <p:bldP spid="59" grpId="43" animBg="1"/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0" grpId="6" animBg="1"/>
      <p:bldP spid="60" grpId="7" animBg="1"/>
      <p:bldP spid="60" grpId="8" animBg="1"/>
      <p:bldP spid="60" grpId="9" animBg="1"/>
      <p:bldP spid="60" grpId="10" animBg="1"/>
      <p:bldP spid="60" grpId="11" animBg="1"/>
      <p:bldP spid="60" grpId="12" animBg="1"/>
      <p:bldP spid="60" grpId="13" animBg="1"/>
      <p:bldP spid="60" grpId="14" animBg="1"/>
      <p:bldP spid="60" grpId="15" animBg="1"/>
      <p:bldP spid="60" grpId="16" animBg="1"/>
      <p:bldP spid="60" grpId="17" animBg="1"/>
      <p:bldP spid="60" grpId="18" animBg="1"/>
      <p:bldP spid="60" grpId="19" animBg="1"/>
      <p:bldP spid="60" grpId="20" animBg="1"/>
      <p:bldP spid="60" grpId="21" animBg="1"/>
      <p:bldP spid="60" grpId="22" animBg="1"/>
      <p:bldP spid="60" grpId="23" animBg="1"/>
      <p:bldP spid="60" grpId="24" animBg="1"/>
      <p:bldP spid="60" grpId="25" animBg="1"/>
      <p:bldP spid="60" grpId="26" animBg="1"/>
      <p:bldP spid="60" grpId="27" animBg="1"/>
      <p:bldP spid="60" grpId="28" animBg="1"/>
      <p:bldP spid="60" grpId="29" animBg="1"/>
      <p:bldP spid="60" grpId="30" animBg="1"/>
      <p:bldP spid="60" grpId="31" animBg="1"/>
      <p:bldP spid="60" grpId="32" animBg="1"/>
      <p:bldP spid="60" grpId="33" animBg="1"/>
      <p:bldP spid="60" grpId="34" animBg="1"/>
      <p:bldP spid="60" grpId="35" animBg="1"/>
      <p:bldP spid="60" grpId="36" animBg="1"/>
      <p:bldP spid="60" grpId="37" animBg="1"/>
      <p:bldP spid="60" grpId="38" animBg="1"/>
      <p:bldP spid="60" grpId="39" animBg="1"/>
      <p:bldP spid="60" grpId="40" animBg="1"/>
      <p:bldP spid="60" grpId="41" animBg="1"/>
      <p:bldP spid="60" grpId="42" animBg="1"/>
      <p:bldP spid="60" grpId="43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61" grpId="8" animBg="1"/>
      <p:bldP spid="61" grpId="9" animBg="1"/>
      <p:bldP spid="61" grpId="10" animBg="1"/>
      <p:bldP spid="61" grpId="11" animBg="1"/>
      <p:bldP spid="61" grpId="12" animBg="1"/>
      <p:bldP spid="61" grpId="13" animBg="1"/>
      <p:bldP spid="61" grpId="14" animBg="1"/>
      <p:bldP spid="61" grpId="15" animBg="1"/>
      <p:bldP spid="61" grpId="16" animBg="1"/>
      <p:bldP spid="61" grpId="17" animBg="1"/>
      <p:bldP spid="61" grpId="18" animBg="1"/>
      <p:bldP spid="61" grpId="19" animBg="1"/>
      <p:bldP spid="61" grpId="20" animBg="1"/>
      <p:bldP spid="61" grpId="21" animBg="1"/>
      <p:bldP spid="61" grpId="22" animBg="1"/>
      <p:bldP spid="61" grpId="23" animBg="1"/>
      <p:bldP spid="61" grpId="24" animBg="1"/>
      <p:bldP spid="61" grpId="25" animBg="1"/>
      <p:bldP spid="61" grpId="26" animBg="1"/>
      <p:bldP spid="61" grpId="27" animBg="1"/>
      <p:bldP spid="61" grpId="28" animBg="1"/>
      <p:bldP spid="61" grpId="29" animBg="1"/>
      <p:bldP spid="61" grpId="30" animBg="1"/>
      <p:bldP spid="61" grpId="31" animBg="1"/>
      <p:bldP spid="61" grpId="32" animBg="1"/>
      <p:bldP spid="61" grpId="33" animBg="1"/>
      <p:bldP spid="61" grpId="34" animBg="1"/>
      <p:bldP spid="61" grpId="35" animBg="1"/>
      <p:bldP spid="61" grpId="36" animBg="1"/>
      <p:bldP spid="61" grpId="37" animBg="1"/>
      <p:bldP spid="61" grpId="38" animBg="1"/>
      <p:bldP spid="61" grpId="39" animBg="1"/>
      <p:bldP spid="61" grpId="40" animBg="1"/>
      <p:bldP spid="61" grpId="41" animBg="1"/>
      <p:bldP spid="61" grpId="42" animBg="1"/>
      <p:bldP spid="61" grpId="43" animBg="1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2" grpId="6" animBg="1"/>
      <p:bldP spid="62" grpId="7" animBg="1"/>
      <p:bldP spid="62" grpId="8" animBg="1"/>
      <p:bldP spid="62" grpId="9" animBg="1"/>
      <p:bldP spid="62" grpId="10" animBg="1"/>
      <p:bldP spid="62" grpId="11" animBg="1"/>
      <p:bldP spid="62" grpId="12" animBg="1"/>
      <p:bldP spid="62" grpId="13" animBg="1"/>
      <p:bldP spid="62" grpId="14" animBg="1"/>
      <p:bldP spid="62" grpId="15" animBg="1"/>
      <p:bldP spid="62" grpId="16" animBg="1"/>
      <p:bldP spid="62" grpId="17" animBg="1"/>
      <p:bldP spid="62" grpId="18" animBg="1"/>
      <p:bldP spid="62" grpId="19" animBg="1"/>
      <p:bldP spid="62" grpId="20" animBg="1"/>
      <p:bldP spid="62" grpId="21" animBg="1"/>
      <p:bldP spid="62" grpId="22" animBg="1"/>
      <p:bldP spid="62" grpId="23" animBg="1"/>
      <p:bldP spid="62" grpId="24" animBg="1"/>
      <p:bldP spid="62" grpId="25" animBg="1"/>
      <p:bldP spid="62" grpId="26" animBg="1"/>
      <p:bldP spid="62" grpId="27" animBg="1"/>
      <p:bldP spid="62" grpId="28" animBg="1"/>
      <p:bldP spid="62" grpId="29" animBg="1"/>
      <p:bldP spid="62" grpId="30" animBg="1"/>
      <p:bldP spid="62" grpId="31" animBg="1"/>
      <p:bldP spid="62" grpId="32" animBg="1"/>
      <p:bldP spid="62" grpId="33" animBg="1"/>
      <p:bldP spid="62" grpId="34" animBg="1"/>
      <p:bldP spid="62" grpId="35" animBg="1"/>
      <p:bldP spid="62" grpId="36" animBg="1"/>
      <p:bldP spid="62" grpId="37" animBg="1"/>
      <p:bldP spid="62" grpId="38" animBg="1"/>
      <p:bldP spid="62" grpId="39" animBg="1"/>
      <p:bldP spid="62" grpId="40" animBg="1"/>
      <p:bldP spid="62" grpId="41" animBg="1"/>
      <p:bldP spid="62" grpId="42" animBg="1"/>
      <p:bldP spid="62" grpId="43" animBg="1"/>
      <p:bldP spid="63" grpId="0" animBg="1"/>
      <p:bldP spid="63" grpId="1" animBg="1"/>
      <p:bldP spid="63" grpId="2" animBg="1"/>
      <p:bldP spid="63" grpId="3" animBg="1"/>
      <p:bldP spid="63" grpId="4" animBg="1"/>
      <p:bldP spid="63" grpId="5" animBg="1"/>
      <p:bldP spid="63" grpId="6" animBg="1"/>
      <p:bldP spid="63" grpId="7" animBg="1"/>
      <p:bldP spid="63" grpId="8" animBg="1"/>
      <p:bldP spid="63" grpId="9" animBg="1"/>
      <p:bldP spid="63" grpId="10" animBg="1"/>
      <p:bldP spid="63" grpId="11" animBg="1"/>
      <p:bldP spid="63" grpId="12" animBg="1"/>
      <p:bldP spid="63" grpId="13" animBg="1"/>
      <p:bldP spid="63" grpId="14" animBg="1"/>
      <p:bldP spid="63" grpId="15" animBg="1"/>
      <p:bldP spid="63" grpId="16" animBg="1"/>
      <p:bldP spid="63" grpId="17" animBg="1"/>
      <p:bldP spid="63" grpId="18" animBg="1"/>
      <p:bldP spid="63" grpId="19" animBg="1"/>
      <p:bldP spid="63" grpId="20" animBg="1"/>
      <p:bldP spid="63" grpId="21" animBg="1"/>
      <p:bldP spid="63" grpId="22" animBg="1"/>
      <p:bldP spid="63" grpId="23" animBg="1"/>
      <p:bldP spid="63" grpId="24" animBg="1"/>
      <p:bldP spid="63" grpId="25" animBg="1"/>
      <p:bldP spid="63" grpId="26" animBg="1"/>
      <p:bldP spid="63" grpId="27" animBg="1"/>
      <p:bldP spid="63" grpId="28" animBg="1"/>
      <p:bldP spid="63" grpId="29" animBg="1"/>
      <p:bldP spid="63" grpId="30" animBg="1"/>
      <p:bldP spid="63" grpId="31" animBg="1"/>
      <p:bldP spid="63" grpId="32" animBg="1"/>
      <p:bldP spid="63" grpId="33" animBg="1"/>
      <p:bldP spid="63" grpId="34" animBg="1"/>
      <p:bldP spid="63" grpId="35" animBg="1"/>
      <p:bldP spid="63" grpId="36" animBg="1"/>
      <p:bldP spid="63" grpId="37" animBg="1"/>
      <p:bldP spid="63" grpId="38" animBg="1"/>
      <p:bldP spid="63" grpId="39" animBg="1"/>
      <p:bldP spid="63" grpId="40" animBg="1"/>
      <p:bldP spid="63" grpId="41" animBg="1"/>
      <p:bldP spid="63" grpId="42" animBg="1"/>
      <p:bldP spid="63" grpId="43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4" grpId="8" animBg="1"/>
      <p:bldP spid="64" grpId="9" animBg="1"/>
      <p:bldP spid="64" grpId="10" animBg="1"/>
      <p:bldP spid="64" grpId="11" animBg="1"/>
      <p:bldP spid="64" grpId="12" animBg="1"/>
      <p:bldP spid="64" grpId="13" animBg="1"/>
      <p:bldP spid="64" grpId="14" animBg="1"/>
      <p:bldP spid="64" grpId="15" animBg="1"/>
      <p:bldP spid="64" grpId="16" animBg="1"/>
      <p:bldP spid="64" grpId="17" animBg="1"/>
      <p:bldP spid="64" grpId="18" animBg="1"/>
      <p:bldP spid="64" grpId="19" animBg="1"/>
      <p:bldP spid="64" grpId="20" animBg="1"/>
      <p:bldP spid="64" grpId="21" animBg="1"/>
      <p:bldP spid="64" grpId="22" animBg="1"/>
      <p:bldP spid="64" grpId="23" animBg="1"/>
      <p:bldP spid="64" grpId="24" animBg="1"/>
      <p:bldP spid="64" grpId="25" animBg="1"/>
      <p:bldP spid="64" grpId="26" animBg="1"/>
      <p:bldP spid="64" grpId="27" animBg="1"/>
      <p:bldP spid="64" grpId="28" animBg="1"/>
      <p:bldP spid="64" grpId="29" animBg="1"/>
      <p:bldP spid="64" grpId="30" animBg="1"/>
      <p:bldP spid="64" grpId="31" animBg="1"/>
      <p:bldP spid="64" grpId="32" animBg="1"/>
      <p:bldP spid="64" grpId="33" animBg="1"/>
      <p:bldP spid="64" grpId="34" animBg="1"/>
      <p:bldP spid="64" grpId="35" animBg="1"/>
      <p:bldP spid="64" grpId="36" animBg="1"/>
      <p:bldP spid="64" grpId="37" animBg="1"/>
      <p:bldP spid="64" grpId="38" animBg="1"/>
      <p:bldP spid="64" grpId="39" animBg="1"/>
      <p:bldP spid="64" grpId="40" animBg="1"/>
      <p:bldP spid="64" grpId="41" animBg="1"/>
      <p:bldP spid="64" grpId="42" animBg="1"/>
      <p:bldP spid="64" grpId="43" animBg="1"/>
      <p:bldP spid="65" grpId="2" animBg="1"/>
      <p:bldP spid="65" grpId="3" animBg="1"/>
      <p:bldP spid="65" grpId="4" animBg="1"/>
      <p:bldP spid="65" grpId="5" animBg="1"/>
      <p:bldP spid="65" grpId="6" animBg="1"/>
      <p:bldP spid="65" grpId="7" animBg="1"/>
      <p:bldP spid="65" grpId="8" animBg="1"/>
      <p:bldP spid="65" grpId="9" animBg="1"/>
      <p:bldP spid="65" grpId="10" animBg="1"/>
      <p:bldP spid="65" grpId="11" animBg="1"/>
      <p:bldP spid="65" grpId="12" animBg="1"/>
      <p:bldP spid="65" grpId="13" animBg="1"/>
      <p:bldP spid="65" grpId="14" animBg="1"/>
      <p:bldP spid="65" grpId="15" animBg="1"/>
      <p:bldP spid="65" grpId="16" animBg="1"/>
      <p:bldP spid="65" grpId="17" animBg="1"/>
      <p:bldP spid="65" grpId="18" animBg="1"/>
      <p:bldP spid="65" grpId="19" animBg="1"/>
      <p:bldP spid="65" grpId="20" animBg="1"/>
      <p:bldP spid="65" grpId="21" animBg="1"/>
      <p:bldP spid="65" grpId="22" animBg="1"/>
      <p:bldP spid="65" grpId="23" animBg="1"/>
      <p:bldP spid="65" grpId="24" animBg="1"/>
      <p:bldP spid="65" grpId="25" animBg="1"/>
      <p:bldP spid="65" grpId="26" animBg="1"/>
      <p:bldP spid="65" grpId="27" animBg="1"/>
      <p:bldP spid="65" grpId="28" animBg="1"/>
      <p:bldP spid="65" grpId="29" animBg="1"/>
      <p:bldP spid="65" grpId="30" animBg="1"/>
      <p:bldP spid="65" grpId="31" animBg="1"/>
      <p:bldP spid="65" grpId="32" animBg="1"/>
      <p:bldP spid="65" grpId="33" animBg="1"/>
      <p:bldP spid="65" grpId="34" animBg="1"/>
      <p:bldP spid="65" grpId="35" animBg="1"/>
      <p:bldP spid="65" grpId="36" animBg="1"/>
      <p:bldP spid="65" grpId="37" animBg="1"/>
      <p:bldP spid="65" grpId="38" animBg="1"/>
      <p:bldP spid="65" grpId="39" animBg="1"/>
      <p:bldP spid="65" grpId="40" animBg="1"/>
      <p:bldP spid="65" grpId="41" animBg="1"/>
      <p:bldP spid="65" grpId="42" animBg="1"/>
      <p:bldP spid="65" grpId="43" animBg="1"/>
      <p:bldP spid="65" grpId="44" animBg="1"/>
      <p:bldP spid="66" grpId="2" animBg="1"/>
      <p:bldP spid="66" grpId="3" animBg="1"/>
      <p:bldP spid="66" grpId="4" animBg="1"/>
      <p:bldP spid="66" grpId="5" animBg="1"/>
      <p:bldP spid="66" grpId="6" animBg="1"/>
      <p:bldP spid="66" grpId="7" animBg="1"/>
      <p:bldP spid="66" grpId="8" animBg="1"/>
      <p:bldP spid="66" grpId="9" animBg="1"/>
      <p:bldP spid="66" grpId="10" animBg="1"/>
      <p:bldP spid="66" grpId="11" animBg="1"/>
      <p:bldP spid="66" grpId="12" animBg="1"/>
      <p:bldP spid="66" grpId="13" animBg="1"/>
      <p:bldP spid="66" grpId="14" animBg="1"/>
      <p:bldP spid="66" grpId="15" animBg="1"/>
      <p:bldP spid="66" grpId="16" animBg="1"/>
      <p:bldP spid="66" grpId="17" animBg="1"/>
      <p:bldP spid="66" grpId="18" animBg="1"/>
      <p:bldP spid="66" grpId="19" animBg="1"/>
      <p:bldP spid="66" grpId="20" animBg="1"/>
      <p:bldP spid="66" grpId="21" animBg="1"/>
      <p:bldP spid="66" grpId="22" animBg="1"/>
      <p:bldP spid="66" grpId="23" animBg="1"/>
      <p:bldP spid="66" grpId="24" animBg="1"/>
      <p:bldP spid="66" grpId="25" animBg="1"/>
      <p:bldP spid="66" grpId="26" animBg="1"/>
      <p:bldP spid="66" grpId="27" animBg="1"/>
      <p:bldP spid="66" grpId="28" animBg="1"/>
      <p:bldP spid="66" grpId="29" animBg="1"/>
      <p:bldP spid="66" grpId="30" animBg="1"/>
      <p:bldP spid="66" grpId="31" animBg="1"/>
      <p:bldP spid="66" grpId="32" animBg="1"/>
      <p:bldP spid="66" grpId="33" animBg="1"/>
      <p:bldP spid="66" grpId="34" animBg="1"/>
      <p:bldP spid="66" grpId="35" animBg="1"/>
      <p:bldP spid="66" grpId="36" animBg="1"/>
      <p:bldP spid="66" grpId="37" animBg="1"/>
      <p:bldP spid="66" grpId="38" animBg="1"/>
      <p:bldP spid="66" grpId="39" animBg="1"/>
      <p:bldP spid="66" grpId="40" animBg="1"/>
      <p:bldP spid="66" grpId="41" animBg="1"/>
      <p:bldP spid="66" grpId="42" animBg="1"/>
      <p:bldP spid="66" grpId="43" animBg="1"/>
      <p:bldP spid="66" grpId="44" animBg="1"/>
      <p:bldP spid="66" grpId="45" animBg="1"/>
      <p:bldP spid="67" grpId="3" animBg="1"/>
      <p:bldP spid="67" grpId="4" animBg="1"/>
      <p:bldP spid="67" grpId="5" animBg="1"/>
      <p:bldP spid="67" grpId="6" animBg="1"/>
      <p:bldP spid="67" grpId="7" animBg="1"/>
      <p:bldP spid="67" grpId="8" animBg="1"/>
      <p:bldP spid="67" grpId="9" animBg="1"/>
      <p:bldP spid="67" grpId="10" animBg="1"/>
      <p:bldP spid="67" grpId="11" animBg="1"/>
      <p:bldP spid="67" grpId="12" animBg="1"/>
      <p:bldP spid="67" grpId="13" animBg="1"/>
      <p:bldP spid="67" grpId="14" animBg="1"/>
      <p:bldP spid="67" grpId="15" animBg="1"/>
      <p:bldP spid="67" grpId="16" animBg="1"/>
      <p:bldP spid="67" grpId="17" animBg="1"/>
      <p:bldP spid="67" grpId="18" animBg="1"/>
      <p:bldP spid="67" grpId="19" animBg="1"/>
      <p:bldP spid="67" grpId="20" animBg="1"/>
      <p:bldP spid="67" grpId="21" animBg="1"/>
      <p:bldP spid="67" grpId="22" animBg="1"/>
      <p:bldP spid="67" grpId="23" animBg="1"/>
      <p:bldP spid="67" grpId="24" animBg="1"/>
      <p:bldP spid="67" grpId="25" animBg="1"/>
      <p:bldP spid="67" grpId="26" animBg="1"/>
      <p:bldP spid="67" grpId="27" animBg="1"/>
      <p:bldP spid="67" grpId="28" animBg="1"/>
      <p:bldP spid="67" grpId="29" animBg="1"/>
      <p:bldP spid="67" grpId="30" animBg="1"/>
      <p:bldP spid="67" grpId="31" animBg="1"/>
      <p:bldP spid="67" grpId="32" animBg="1"/>
      <p:bldP spid="67" grpId="33" animBg="1"/>
      <p:bldP spid="67" grpId="34" animBg="1"/>
      <p:bldP spid="67" grpId="35" animBg="1"/>
      <p:bldP spid="67" grpId="36" animBg="1"/>
      <p:bldP spid="67" grpId="37" animBg="1"/>
      <p:bldP spid="67" grpId="38" animBg="1"/>
      <p:bldP spid="67" grpId="39" animBg="1"/>
      <p:bldP spid="67" grpId="40" animBg="1"/>
      <p:bldP spid="67" grpId="41" animBg="1"/>
      <p:bldP spid="67" grpId="42" animBg="1"/>
      <p:bldP spid="67" grpId="43" animBg="1"/>
      <p:bldP spid="67" grpId="44" animBg="1"/>
      <p:bldP spid="67" grpId="45" animBg="1"/>
      <p:bldP spid="67" grpId="46" animBg="1"/>
      <p:bldP spid="68" grpId="2" animBg="1"/>
      <p:bldP spid="68" grpId="3" animBg="1"/>
      <p:bldP spid="68" grpId="4" animBg="1"/>
      <p:bldP spid="68" grpId="5" animBg="1"/>
      <p:bldP spid="68" grpId="6" animBg="1"/>
      <p:bldP spid="68" grpId="7" animBg="1"/>
      <p:bldP spid="68" grpId="8" animBg="1"/>
      <p:bldP spid="68" grpId="9" animBg="1"/>
      <p:bldP spid="68" grpId="10" animBg="1"/>
      <p:bldP spid="68" grpId="11" animBg="1"/>
      <p:bldP spid="68" grpId="12" animBg="1"/>
      <p:bldP spid="68" grpId="13" animBg="1"/>
      <p:bldP spid="68" grpId="14" animBg="1"/>
      <p:bldP spid="68" grpId="15" animBg="1"/>
      <p:bldP spid="68" grpId="16" animBg="1"/>
      <p:bldP spid="68" grpId="17" animBg="1"/>
      <p:bldP spid="68" grpId="18" animBg="1"/>
      <p:bldP spid="68" grpId="19" animBg="1"/>
      <p:bldP spid="68" grpId="20" animBg="1"/>
      <p:bldP spid="68" grpId="21" animBg="1"/>
      <p:bldP spid="68" grpId="22" animBg="1"/>
      <p:bldP spid="68" grpId="23" animBg="1"/>
      <p:bldP spid="68" grpId="24" animBg="1"/>
      <p:bldP spid="68" grpId="25" animBg="1"/>
      <p:bldP spid="68" grpId="26" animBg="1"/>
      <p:bldP spid="68" grpId="27" animBg="1"/>
      <p:bldP spid="68" grpId="28" animBg="1"/>
      <p:bldP spid="68" grpId="29" animBg="1"/>
      <p:bldP spid="68" grpId="30" animBg="1"/>
      <p:bldP spid="68" grpId="31" animBg="1"/>
      <p:bldP spid="68" grpId="32" animBg="1"/>
      <p:bldP spid="68" grpId="33" animBg="1"/>
      <p:bldP spid="68" grpId="34" animBg="1"/>
      <p:bldP spid="68" grpId="35" animBg="1"/>
      <p:bldP spid="68" grpId="36" animBg="1"/>
      <p:bldP spid="68" grpId="37" animBg="1"/>
      <p:bldP spid="68" grpId="38" animBg="1"/>
      <p:bldP spid="68" grpId="39" animBg="1"/>
      <p:bldP spid="68" grpId="40" animBg="1"/>
      <p:bldP spid="68" grpId="41" animBg="1"/>
      <p:bldP spid="68" grpId="42" animBg="1"/>
      <p:bldP spid="68" grpId="43" animBg="1"/>
      <p:bldP spid="68" grpId="44" animBg="1"/>
      <p:bldP spid="68" grpId="45" animBg="1"/>
      <p:bldP spid="69" grpId="0" animBg="1"/>
      <p:bldP spid="69" grpId="1" animBg="1"/>
      <p:bldP spid="69" grpId="2" animBg="1"/>
      <p:bldP spid="69" grpId="3" animBg="1"/>
      <p:bldP spid="69" grpId="4" animBg="1"/>
      <p:bldP spid="69" grpId="5" animBg="1"/>
      <p:bldP spid="69" grpId="6" animBg="1"/>
      <p:bldP spid="69" grpId="7" animBg="1"/>
      <p:bldP spid="69" grpId="8" animBg="1"/>
      <p:bldP spid="69" grpId="9" animBg="1"/>
      <p:bldP spid="69" grpId="10" animBg="1"/>
      <p:bldP spid="69" grpId="11" animBg="1"/>
      <p:bldP spid="69" grpId="12" animBg="1"/>
      <p:bldP spid="69" grpId="13" animBg="1"/>
      <p:bldP spid="69" grpId="14" animBg="1"/>
      <p:bldP spid="69" grpId="15" animBg="1"/>
      <p:bldP spid="69" grpId="16" animBg="1"/>
      <p:bldP spid="69" grpId="17" animBg="1"/>
      <p:bldP spid="69" grpId="18" animBg="1"/>
      <p:bldP spid="69" grpId="19" animBg="1"/>
      <p:bldP spid="69" grpId="20" animBg="1"/>
      <p:bldP spid="69" grpId="21" animBg="1"/>
      <p:bldP spid="69" grpId="22" animBg="1"/>
      <p:bldP spid="69" grpId="23" animBg="1"/>
      <p:bldP spid="69" grpId="24" animBg="1"/>
      <p:bldP spid="69" grpId="25" animBg="1"/>
      <p:bldP spid="69" grpId="26" animBg="1"/>
      <p:bldP spid="69" grpId="27" animBg="1"/>
      <p:bldP spid="69" grpId="28" animBg="1"/>
      <p:bldP spid="69" grpId="29" animBg="1"/>
      <p:bldP spid="69" grpId="30" animBg="1"/>
      <p:bldP spid="69" grpId="31" animBg="1"/>
      <p:bldP spid="69" grpId="32" animBg="1"/>
      <p:bldP spid="69" grpId="33" animBg="1"/>
      <p:bldP spid="69" grpId="34" animBg="1"/>
      <p:bldP spid="69" grpId="35" animBg="1"/>
      <p:bldP spid="69" grpId="36" animBg="1"/>
      <p:bldP spid="69" grpId="37" animBg="1"/>
      <p:bldP spid="69" grpId="38" animBg="1"/>
      <p:bldP spid="69" grpId="39" animBg="1"/>
      <p:bldP spid="69" grpId="40" animBg="1"/>
      <p:bldP spid="69" grpId="41" animBg="1"/>
      <p:bldP spid="69" grpId="42" animBg="1"/>
      <p:bldP spid="69" grpId="43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  <p:bldP spid="70" grpId="8" animBg="1"/>
      <p:bldP spid="70" grpId="9" animBg="1"/>
      <p:bldP spid="70" grpId="10" animBg="1"/>
      <p:bldP spid="70" grpId="11" animBg="1"/>
      <p:bldP spid="70" grpId="12" animBg="1"/>
      <p:bldP spid="70" grpId="13" animBg="1"/>
      <p:bldP spid="70" grpId="14" animBg="1"/>
      <p:bldP spid="70" grpId="15" animBg="1"/>
      <p:bldP spid="70" grpId="16" animBg="1"/>
      <p:bldP spid="70" grpId="17" animBg="1"/>
      <p:bldP spid="70" grpId="18" animBg="1"/>
      <p:bldP spid="70" grpId="19" animBg="1"/>
      <p:bldP spid="70" grpId="20" animBg="1"/>
      <p:bldP spid="70" grpId="21" animBg="1"/>
      <p:bldP spid="70" grpId="22" animBg="1"/>
      <p:bldP spid="70" grpId="23" animBg="1"/>
      <p:bldP spid="70" grpId="24" animBg="1"/>
      <p:bldP spid="70" grpId="25" animBg="1"/>
      <p:bldP spid="70" grpId="26" animBg="1"/>
      <p:bldP spid="70" grpId="27" animBg="1"/>
      <p:bldP spid="70" grpId="28" animBg="1"/>
      <p:bldP spid="70" grpId="29" animBg="1"/>
      <p:bldP spid="70" grpId="30" animBg="1"/>
      <p:bldP spid="70" grpId="31" animBg="1"/>
      <p:bldP spid="70" grpId="32" animBg="1"/>
      <p:bldP spid="70" grpId="33" animBg="1"/>
      <p:bldP spid="70" grpId="34" animBg="1"/>
      <p:bldP spid="70" grpId="35" animBg="1"/>
      <p:bldP spid="70" grpId="36" animBg="1"/>
      <p:bldP spid="70" grpId="37" animBg="1"/>
      <p:bldP spid="70" grpId="38" animBg="1"/>
      <p:bldP spid="70" grpId="39" animBg="1"/>
      <p:bldP spid="70" grpId="40" animBg="1"/>
      <p:bldP spid="70" grpId="41" animBg="1"/>
      <p:bldP spid="70" grpId="42" animBg="1"/>
      <p:bldP spid="70" grpId="43" animBg="1"/>
      <p:bldP spid="71" grpId="0" animBg="1"/>
      <p:bldP spid="71" grpId="1" animBg="1"/>
      <p:bldP spid="71" grpId="2" animBg="1"/>
      <p:bldP spid="71" grpId="3" animBg="1"/>
      <p:bldP spid="71" grpId="4" animBg="1"/>
      <p:bldP spid="71" grpId="5" animBg="1"/>
      <p:bldP spid="71" grpId="6" animBg="1"/>
      <p:bldP spid="71" grpId="7" animBg="1"/>
      <p:bldP spid="71" grpId="8" animBg="1"/>
      <p:bldP spid="71" grpId="9" animBg="1"/>
      <p:bldP spid="71" grpId="10" animBg="1"/>
      <p:bldP spid="71" grpId="11" animBg="1"/>
      <p:bldP spid="71" grpId="12" animBg="1"/>
      <p:bldP spid="71" grpId="13" animBg="1"/>
      <p:bldP spid="71" grpId="14" animBg="1"/>
      <p:bldP spid="71" grpId="15" animBg="1"/>
      <p:bldP spid="71" grpId="16" animBg="1"/>
      <p:bldP spid="71" grpId="17" animBg="1"/>
      <p:bldP spid="71" grpId="18" animBg="1"/>
      <p:bldP spid="71" grpId="19" animBg="1"/>
      <p:bldP spid="71" grpId="20" animBg="1"/>
      <p:bldP spid="71" grpId="21" animBg="1"/>
      <p:bldP spid="71" grpId="22" animBg="1"/>
      <p:bldP spid="71" grpId="23" animBg="1"/>
      <p:bldP spid="71" grpId="24" animBg="1"/>
      <p:bldP spid="71" grpId="25" animBg="1"/>
      <p:bldP spid="71" grpId="26" animBg="1"/>
      <p:bldP spid="71" grpId="27" animBg="1"/>
      <p:bldP spid="71" grpId="28" animBg="1"/>
      <p:bldP spid="71" grpId="29" animBg="1"/>
      <p:bldP spid="71" grpId="30" animBg="1"/>
      <p:bldP spid="71" grpId="31" animBg="1"/>
      <p:bldP spid="71" grpId="32" animBg="1"/>
      <p:bldP spid="71" grpId="33" animBg="1"/>
      <p:bldP spid="71" grpId="34" animBg="1"/>
      <p:bldP spid="71" grpId="35" animBg="1"/>
      <p:bldP spid="71" grpId="36" animBg="1"/>
      <p:bldP spid="71" grpId="37" animBg="1"/>
      <p:bldP spid="71" grpId="38" animBg="1"/>
      <p:bldP spid="71" grpId="39" animBg="1"/>
      <p:bldP spid="71" grpId="40" animBg="1"/>
      <p:bldP spid="71" grpId="41" animBg="1"/>
      <p:bldP spid="71" grpId="42" animBg="1"/>
      <p:bldP spid="71" grpId="43" animBg="1"/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2" grpId="7" animBg="1"/>
      <p:bldP spid="72" grpId="8" animBg="1"/>
      <p:bldP spid="72" grpId="9" animBg="1"/>
      <p:bldP spid="72" grpId="10" animBg="1"/>
      <p:bldP spid="72" grpId="11" animBg="1"/>
      <p:bldP spid="72" grpId="12" animBg="1"/>
      <p:bldP spid="72" grpId="13" animBg="1"/>
      <p:bldP spid="72" grpId="14" animBg="1"/>
      <p:bldP spid="72" grpId="15" animBg="1"/>
      <p:bldP spid="72" grpId="16" animBg="1"/>
      <p:bldP spid="72" grpId="17" animBg="1"/>
      <p:bldP spid="72" grpId="18" animBg="1"/>
      <p:bldP spid="72" grpId="19" animBg="1"/>
      <p:bldP spid="72" grpId="20" animBg="1"/>
      <p:bldP spid="72" grpId="21" animBg="1"/>
      <p:bldP spid="72" grpId="22" animBg="1"/>
      <p:bldP spid="72" grpId="23" animBg="1"/>
      <p:bldP spid="72" grpId="24" animBg="1"/>
      <p:bldP spid="72" grpId="25" animBg="1"/>
      <p:bldP spid="72" grpId="26" animBg="1"/>
      <p:bldP spid="72" grpId="27" animBg="1"/>
      <p:bldP spid="72" grpId="28" animBg="1"/>
      <p:bldP spid="72" grpId="29" animBg="1"/>
      <p:bldP spid="72" grpId="30" animBg="1"/>
      <p:bldP spid="72" grpId="31" animBg="1"/>
      <p:bldP spid="72" grpId="32" animBg="1"/>
      <p:bldP spid="72" grpId="33" animBg="1"/>
      <p:bldP spid="72" grpId="34" animBg="1"/>
      <p:bldP spid="72" grpId="35" animBg="1"/>
      <p:bldP spid="72" grpId="36" animBg="1"/>
      <p:bldP spid="72" grpId="37" animBg="1"/>
      <p:bldP spid="72" grpId="38" animBg="1"/>
      <p:bldP spid="72" grpId="39" animBg="1"/>
      <p:bldP spid="72" grpId="40" animBg="1"/>
      <p:bldP spid="72" grpId="41" animBg="1"/>
      <p:bldP spid="72" grpId="42" animBg="1"/>
      <p:bldP spid="72" grpId="43" animBg="1"/>
      <p:bldP spid="73" grpId="0" animBg="1"/>
      <p:bldP spid="73" grpId="1" animBg="1"/>
      <p:bldP spid="73" grpId="2" animBg="1"/>
      <p:bldP spid="73" grpId="3" animBg="1"/>
      <p:bldP spid="73" grpId="4" animBg="1"/>
      <p:bldP spid="73" grpId="5" animBg="1"/>
      <p:bldP spid="73" grpId="6" animBg="1"/>
      <p:bldP spid="73" grpId="7" animBg="1"/>
      <p:bldP spid="73" grpId="8" animBg="1"/>
      <p:bldP spid="73" grpId="9" animBg="1"/>
      <p:bldP spid="73" grpId="10" animBg="1"/>
      <p:bldP spid="73" grpId="11" animBg="1"/>
      <p:bldP spid="73" grpId="12" animBg="1"/>
      <p:bldP spid="73" grpId="13" animBg="1"/>
      <p:bldP spid="73" grpId="14" animBg="1"/>
      <p:bldP spid="73" grpId="15" animBg="1"/>
      <p:bldP spid="73" grpId="16" animBg="1"/>
      <p:bldP spid="73" grpId="17" animBg="1"/>
      <p:bldP spid="73" grpId="18" animBg="1"/>
      <p:bldP spid="73" grpId="19" animBg="1"/>
      <p:bldP spid="73" grpId="20" animBg="1"/>
      <p:bldP spid="73" grpId="21" animBg="1"/>
      <p:bldP spid="73" grpId="22" animBg="1"/>
      <p:bldP spid="73" grpId="23" animBg="1"/>
      <p:bldP spid="73" grpId="24" animBg="1"/>
      <p:bldP spid="73" grpId="25" animBg="1"/>
      <p:bldP spid="73" grpId="26" animBg="1"/>
      <p:bldP spid="73" grpId="27" animBg="1"/>
      <p:bldP spid="73" grpId="28" animBg="1"/>
      <p:bldP spid="73" grpId="29" animBg="1"/>
      <p:bldP spid="73" grpId="30" animBg="1"/>
      <p:bldP spid="73" grpId="31" animBg="1"/>
      <p:bldP spid="73" grpId="32" animBg="1"/>
      <p:bldP spid="73" grpId="33" animBg="1"/>
      <p:bldP spid="73" grpId="34" animBg="1"/>
      <p:bldP spid="73" grpId="35" animBg="1"/>
      <p:bldP spid="73" grpId="36" animBg="1"/>
      <p:bldP spid="73" grpId="37" animBg="1"/>
      <p:bldP spid="73" grpId="38" animBg="1"/>
      <p:bldP spid="73" grpId="39" animBg="1"/>
      <p:bldP spid="73" grpId="40" animBg="1"/>
      <p:bldP spid="73" grpId="41" animBg="1"/>
      <p:bldP spid="73" grpId="42" animBg="1"/>
      <p:bldP spid="73" grpId="43" animBg="1"/>
      <p:bldP spid="74" grpId="0" animBg="1"/>
      <p:bldP spid="74" grpId="1" animBg="1"/>
      <p:bldP spid="74" grpId="2" animBg="1"/>
      <p:bldP spid="74" grpId="3" animBg="1"/>
      <p:bldP spid="74" grpId="4" animBg="1"/>
      <p:bldP spid="74" grpId="5" animBg="1"/>
      <p:bldP spid="74" grpId="6" animBg="1"/>
      <p:bldP spid="74" grpId="7" animBg="1"/>
      <p:bldP spid="74" grpId="8" animBg="1"/>
      <p:bldP spid="74" grpId="9" animBg="1"/>
      <p:bldP spid="74" grpId="10" animBg="1"/>
      <p:bldP spid="74" grpId="11" animBg="1"/>
      <p:bldP spid="74" grpId="12" animBg="1"/>
      <p:bldP spid="74" grpId="13" animBg="1"/>
      <p:bldP spid="74" grpId="14" animBg="1"/>
      <p:bldP spid="74" grpId="15" animBg="1"/>
      <p:bldP spid="74" grpId="16" animBg="1"/>
      <p:bldP spid="74" grpId="17" animBg="1"/>
      <p:bldP spid="74" grpId="18" animBg="1"/>
      <p:bldP spid="74" grpId="19" animBg="1"/>
      <p:bldP spid="74" grpId="20" animBg="1"/>
      <p:bldP spid="74" grpId="21" animBg="1"/>
      <p:bldP spid="74" grpId="22" animBg="1"/>
      <p:bldP spid="74" grpId="23" animBg="1"/>
      <p:bldP spid="74" grpId="24" animBg="1"/>
      <p:bldP spid="74" grpId="25" animBg="1"/>
      <p:bldP spid="74" grpId="26" animBg="1"/>
      <p:bldP spid="74" grpId="27" animBg="1"/>
      <p:bldP spid="74" grpId="28" animBg="1"/>
      <p:bldP spid="74" grpId="29" animBg="1"/>
      <p:bldP spid="74" grpId="30" animBg="1"/>
      <p:bldP spid="74" grpId="31" animBg="1"/>
      <p:bldP spid="74" grpId="32" animBg="1"/>
      <p:bldP spid="74" grpId="33" animBg="1"/>
      <p:bldP spid="74" grpId="34" animBg="1"/>
      <p:bldP spid="74" grpId="35" animBg="1"/>
      <p:bldP spid="74" grpId="36" animBg="1"/>
      <p:bldP spid="74" grpId="37" animBg="1"/>
      <p:bldP spid="74" grpId="38" animBg="1"/>
      <p:bldP spid="74" grpId="39" animBg="1"/>
      <p:bldP spid="74" grpId="40" animBg="1"/>
      <p:bldP spid="74" grpId="41" animBg="1"/>
      <p:bldP spid="74" grpId="42" animBg="1"/>
      <p:bldP spid="74" grpId="43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5" grpId="6" animBg="1"/>
      <p:bldP spid="75" grpId="7" animBg="1"/>
      <p:bldP spid="75" grpId="8" animBg="1"/>
      <p:bldP spid="75" grpId="9" animBg="1"/>
      <p:bldP spid="75" grpId="10" animBg="1"/>
      <p:bldP spid="75" grpId="11" animBg="1"/>
      <p:bldP spid="75" grpId="12" animBg="1"/>
      <p:bldP spid="75" grpId="13" animBg="1"/>
      <p:bldP spid="75" grpId="14" animBg="1"/>
      <p:bldP spid="75" grpId="15" animBg="1"/>
      <p:bldP spid="75" grpId="16" animBg="1"/>
      <p:bldP spid="75" grpId="17" animBg="1"/>
      <p:bldP spid="75" grpId="18" animBg="1"/>
      <p:bldP spid="75" grpId="19" animBg="1"/>
      <p:bldP spid="75" grpId="20" animBg="1"/>
      <p:bldP spid="75" grpId="21" animBg="1"/>
      <p:bldP spid="75" grpId="22" animBg="1"/>
      <p:bldP spid="75" grpId="23" animBg="1"/>
      <p:bldP spid="75" grpId="24" animBg="1"/>
      <p:bldP spid="75" grpId="25" animBg="1"/>
      <p:bldP spid="75" grpId="26" animBg="1"/>
      <p:bldP spid="75" grpId="27" animBg="1"/>
      <p:bldP spid="75" grpId="28" animBg="1"/>
      <p:bldP spid="75" grpId="29" animBg="1"/>
      <p:bldP spid="75" grpId="30" animBg="1"/>
      <p:bldP spid="75" grpId="31" animBg="1"/>
      <p:bldP spid="75" grpId="32" animBg="1"/>
      <p:bldP spid="75" grpId="33" animBg="1"/>
      <p:bldP spid="75" grpId="34" animBg="1"/>
      <p:bldP spid="75" grpId="35" animBg="1"/>
      <p:bldP spid="75" grpId="36" animBg="1"/>
      <p:bldP spid="75" grpId="37" animBg="1"/>
      <p:bldP spid="75" grpId="38" animBg="1"/>
      <p:bldP spid="75" grpId="39" animBg="1"/>
      <p:bldP spid="75" grpId="40" animBg="1"/>
      <p:bldP spid="75" grpId="41" animBg="1"/>
      <p:bldP spid="75" grpId="42" animBg="1"/>
      <p:bldP spid="75" grpId="43" animBg="1"/>
      <p:bldP spid="76" grpId="0" animBg="1"/>
      <p:bldP spid="76" grpId="1" animBg="1"/>
      <p:bldP spid="76" grpId="2" animBg="1"/>
      <p:bldP spid="76" grpId="3" animBg="1"/>
      <p:bldP spid="76" grpId="4" animBg="1"/>
      <p:bldP spid="76" grpId="5" animBg="1"/>
      <p:bldP spid="76" grpId="6" animBg="1"/>
      <p:bldP spid="76" grpId="7" animBg="1"/>
      <p:bldP spid="76" grpId="8" animBg="1"/>
      <p:bldP spid="76" grpId="9" animBg="1"/>
      <p:bldP spid="76" grpId="10" animBg="1"/>
      <p:bldP spid="76" grpId="11" animBg="1"/>
      <p:bldP spid="76" grpId="12" animBg="1"/>
      <p:bldP spid="76" grpId="13" animBg="1"/>
      <p:bldP spid="76" grpId="14" animBg="1"/>
      <p:bldP spid="76" grpId="15" animBg="1"/>
      <p:bldP spid="76" grpId="16" animBg="1"/>
      <p:bldP spid="76" grpId="17" animBg="1"/>
      <p:bldP spid="76" grpId="18" animBg="1"/>
      <p:bldP spid="76" grpId="19" animBg="1"/>
      <p:bldP spid="76" grpId="20" animBg="1"/>
      <p:bldP spid="76" grpId="21" animBg="1"/>
      <p:bldP spid="76" grpId="22" animBg="1"/>
      <p:bldP spid="76" grpId="23" animBg="1"/>
      <p:bldP spid="76" grpId="24" animBg="1"/>
      <p:bldP spid="76" grpId="25" animBg="1"/>
      <p:bldP spid="76" grpId="26" animBg="1"/>
      <p:bldP spid="76" grpId="27" animBg="1"/>
      <p:bldP spid="76" grpId="28" animBg="1"/>
      <p:bldP spid="76" grpId="29" animBg="1"/>
      <p:bldP spid="76" grpId="30" animBg="1"/>
      <p:bldP spid="76" grpId="31" animBg="1"/>
      <p:bldP spid="76" grpId="32" animBg="1"/>
      <p:bldP spid="76" grpId="33" animBg="1"/>
      <p:bldP spid="76" grpId="34" animBg="1"/>
      <p:bldP spid="76" grpId="35" animBg="1"/>
      <p:bldP spid="76" grpId="36" animBg="1"/>
      <p:bldP spid="76" grpId="37" animBg="1"/>
      <p:bldP spid="76" grpId="38" animBg="1"/>
      <p:bldP spid="76" grpId="39" animBg="1"/>
      <p:bldP spid="76" grpId="40" animBg="1"/>
      <p:bldP spid="76" grpId="41" animBg="1"/>
      <p:bldP spid="76" grpId="42" animBg="1"/>
      <p:bldP spid="76" grpId="43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7" grpId="6" animBg="1"/>
      <p:bldP spid="77" grpId="7" animBg="1"/>
      <p:bldP spid="77" grpId="8" animBg="1"/>
      <p:bldP spid="77" grpId="9" animBg="1"/>
      <p:bldP spid="77" grpId="10" animBg="1"/>
      <p:bldP spid="77" grpId="11" animBg="1"/>
      <p:bldP spid="77" grpId="12" animBg="1"/>
      <p:bldP spid="77" grpId="13" animBg="1"/>
      <p:bldP spid="77" grpId="14" animBg="1"/>
      <p:bldP spid="77" grpId="15" animBg="1"/>
      <p:bldP spid="77" grpId="16" animBg="1"/>
      <p:bldP spid="77" grpId="17" animBg="1"/>
      <p:bldP spid="77" grpId="18" animBg="1"/>
      <p:bldP spid="77" grpId="19" animBg="1"/>
      <p:bldP spid="77" grpId="20" animBg="1"/>
      <p:bldP spid="77" grpId="21" animBg="1"/>
      <p:bldP spid="77" grpId="22" animBg="1"/>
      <p:bldP spid="77" grpId="23" animBg="1"/>
      <p:bldP spid="77" grpId="24" animBg="1"/>
      <p:bldP spid="77" grpId="25" animBg="1"/>
      <p:bldP spid="77" grpId="26" animBg="1"/>
      <p:bldP spid="77" grpId="27" animBg="1"/>
      <p:bldP spid="77" grpId="28" animBg="1"/>
      <p:bldP spid="77" grpId="29" animBg="1"/>
      <p:bldP spid="77" grpId="30" animBg="1"/>
      <p:bldP spid="77" grpId="31" animBg="1"/>
      <p:bldP spid="77" grpId="32" animBg="1"/>
      <p:bldP spid="77" grpId="33" animBg="1"/>
      <p:bldP spid="77" grpId="34" animBg="1"/>
      <p:bldP spid="77" grpId="35" animBg="1"/>
      <p:bldP spid="77" grpId="36" animBg="1"/>
      <p:bldP spid="77" grpId="37" animBg="1"/>
      <p:bldP spid="77" grpId="38" animBg="1"/>
      <p:bldP spid="77" grpId="39" animBg="1"/>
      <p:bldP spid="77" grpId="40" animBg="1"/>
      <p:bldP spid="77" grpId="41" animBg="1"/>
      <p:bldP spid="77" grpId="42" animBg="1"/>
      <p:bldP spid="77" grpId="43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8" grpId="6" animBg="1"/>
      <p:bldP spid="78" grpId="7" animBg="1"/>
      <p:bldP spid="78" grpId="8" animBg="1"/>
      <p:bldP spid="78" grpId="9" animBg="1"/>
      <p:bldP spid="78" grpId="10" animBg="1"/>
      <p:bldP spid="78" grpId="11" animBg="1"/>
      <p:bldP spid="78" grpId="12" animBg="1"/>
      <p:bldP spid="78" grpId="13" animBg="1"/>
      <p:bldP spid="78" grpId="14" animBg="1"/>
      <p:bldP spid="78" grpId="15" animBg="1"/>
      <p:bldP spid="78" grpId="16" animBg="1"/>
      <p:bldP spid="78" grpId="17" animBg="1"/>
      <p:bldP spid="78" grpId="18" animBg="1"/>
      <p:bldP spid="78" grpId="19" animBg="1"/>
      <p:bldP spid="78" grpId="20" animBg="1"/>
      <p:bldP spid="78" grpId="21" animBg="1"/>
      <p:bldP spid="78" grpId="22" animBg="1"/>
      <p:bldP spid="78" grpId="23" animBg="1"/>
      <p:bldP spid="78" grpId="24" animBg="1"/>
      <p:bldP spid="78" grpId="25" animBg="1"/>
      <p:bldP spid="78" grpId="26" animBg="1"/>
      <p:bldP spid="78" grpId="27" animBg="1"/>
      <p:bldP spid="78" grpId="28" animBg="1"/>
      <p:bldP spid="78" grpId="29" animBg="1"/>
      <p:bldP spid="78" grpId="30" animBg="1"/>
      <p:bldP spid="78" grpId="31" animBg="1"/>
      <p:bldP spid="78" grpId="32" animBg="1"/>
      <p:bldP spid="78" grpId="33" animBg="1"/>
      <p:bldP spid="78" grpId="34" animBg="1"/>
      <p:bldP spid="78" grpId="35" animBg="1"/>
      <p:bldP spid="78" grpId="36" animBg="1"/>
      <p:bldP spid="78" grpId="37" animBg="1"/>
      <p:bldP spid="78" grpId="38" animBg="1"/>
      <p:bldP spid="78" grpId="39" animBg="1"/>
      <p:bldP spid="78" grpId="40" animBg="1"/>
      <p:bldP spid="78" grpId="41" animBg="1"/>
      <p:bldP spid="78" grpId="42" animBg="1"/>
      <p:bldP spid="78" grpId="43" animBg="1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79" grpId="6" animBg="1"/>
      <p:bldP spid="79" grpId="7" animBg="1"/>
      <p:bldP spid="79" grpId="8" animBg="1"/>
      <p:bldP spid="79" grpId="9" animBg="1"/>
      <p:bldP spid="79" grpId="10" animBg="1"/>
      <p:bldP spid="79" grpId="11" animBg="1"/>
      <p:bldP spid="79" grpId="12" animBg="1"/>
      <p:bldP spid="79" grpId="13" animBg="1"/>
      <p:bldP spid="79" grpId="14" animBg="1"/>
      <p:bldP spid="79" grpId="15" animBg="1"/>
      <p:bldP spid="79" grpId="16" animBg="1"/>
      <p:bldP spid="79" grpId="17" animBg="1"/>
      <p:bldP spid="79" grpId="18" animBg="1"/>
      <p:bldP spid="79" grpId="19" animBg="1"/>
      <p:bldP spid="79" grpId="20" animBg="1"/>
      <p:bldP spid="79" grpId="21" animBg="1"/>
      <p:bldP spid="79" grpId="22" animBg="1"/>
      <p:bldP spid="79" grpId="23" animBg="1"/>
      <p:bldP spid="79" grpId="24" animBg="1"/>
      <p:bldP spid="79" grpId="25" animBg="1"/>
      <p:bldP spid="79" grpId="26" animBg="1"/>
      <p:bldP spid="79" grpId="27" animBg="1"/>
      <p:bldP spid="79" grpId="28" animBg="1"/>
      <p:bldP spid="79" grpId="29" animBg="1"/>
      <p:bldP spid="79" grpId="30" animBg="1"/>
      <p:bldP spid="79" grpId="31" animBg="1"/>
      <p:bldP spid="79" grpId="32" animBg="1"/>
      <p:bldP spid="79" grpId="33" animBg="1"/>
      <p:bldP spid="79" grpId="34" animBg="1"/>
      <p:bldP spid="79" grpId="35" animBg="1"/>
      <p:bldP spid="79" grpId="36" animBg="1"/>
      <p:bldP spid="79" grpId="37" animBg="1"/>
      <p:bldP spid="79" grpId="38" animBg="1"/>
      <p:bldP spid="79" grpId="39" animBg="1"/>
      <p:bldP spid="79" grpId="40" animBg="1"/>
      <p:bldP spid="79" grpId="41" animBg="1"/>
      <p:bldP spid="79" grpId="42" animBg="1"/>
      <p:bldP spid="79" grpId="43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0" grpId="6" animBg="1"/>
      <p:bldP spid="80" grpId="7" animBg="1"/>
      <p:bldP spid="80" grpId="8" animBg="1"/>
      <p:bldP spid="80" grpId="9" animBg="1"/>
      <p:bldP spid="80" grpId="10" animBg="1"/>
      <p:bldP spid="80" grpId="11" animBg="1"/>
      <p:bldP spid="80" grpId="12" animBg="1"/>
      <p:bldP spid="80" grpId="13" animBg="1"/>
      <p:bldP spid="80" grpId="14" animBg="1"/>
      <p:bldP spid="80" grpId="15" animBg="1"/>
      <p:bldP spid="80" grpId="16" animBg="1"/>
      <p:bldP spid="80" grpId="17" animBg="1"/>
      <p:bldP spid="80" grpId="18" animBg="1"/>
      <p:bldP spid="80" grpId="19" animBg="1"/>
      <p:bldP spid="80" grpId="20" animBg="1"/>
      <p:bldP spid="80" grpId="21" animBg="1"/>
      <p:bldP spid="80" grpId="22" animBg="1"/>
      <p:bldP spid="80" grpId="23" animBg="1"/>
      <p:bldP spid="80" grpId="24" animBg="1"/>
      <p:bldP spid="80" grpId="25" animBg="1"/>
      <p:bldP spid="80" grpId="26" animBg="1"/>
      <p:bldP spid="80" grpId="27" animBg="1"/>
      <p:bldP spid="80" grpId="28" animBg="1"/>
      <p:bldP spid="80" grpId="29" animBg="1"/>
      <p:bldP spid="80" grpId="30" animBg="1"/>
      <p:bldP spid="80" grpId="31" animBg="1"/>
      <p:bldP spid="80" grpId="32" animBg="1"/>
      <p:bldP spid="80" grpId="33" animBg="1"/>
      <p:bldP spid="80" grpId="34" animBg="1"/>
      <p:bldP spid="80" grpId="35" animBg="1"/>
      <p:bldP spid="80" grpId="36" animBg="1"/>
      <p:bldP spid="80" grpId="37" animBg="1"/>
      <p:bldP spid="80" grpId="38" animBg="1"/>
      <p:bldP spid="80" grpId="39" animBg="1"/>
      <p:bldP spid="80" grpId="40" animBg="1"/>
      <p:bldP spid="80" grpId="41" animBg="1"/>
      <p:bldP spid="80" grpId="42" animBg="1"/>
      <p:bldP spid="80" grpId="4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D4712B-2FFB-4060-A7A3-9029E9FB0BA9}"/>
              </a:ext>
            </a:extLst>
          </p:cNvPr>
          <p:cNvSpPr txBox="1"/>
          <p:nvPr/>
        </p:nvSpPr>
        <p:spPr>
          <a:xfrm>
            <a:off x="2686050" y="3244334"/>
            <a:ext cx="681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CORRECT!</a:t>
            </a:r>
            <a:endParaRPr lang="en-SI" sz="6000" dirty="0"/>
          </a:p>
        </p:txBody>
      </p:sp>
    </p:spTree>
    <p:extLst>
      <p:ext uri="{BB962C8B-B14F-4D97-AF65-F5344CB8AC3E}">
        <p14:creationId xmlns:p14="http://schemas.microsoft.com/office/powerpoint/2010/main" val="203205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B2AB3-A9BC-4164-97EF-D3CE6D0348B7}"/>
              </a:ext>
            </a:extLst>
          </p:cNvPr>
          <p:cNvSpPr txBox="1"/>
          <p:nvPr/>
        </p:nvSpPr>
        <p:spPr>
          <a:xfrm>
            <a:off x="2686050" y="2921168"/>
            <a:ext cx="681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WRONG!</a:t>
            </a:r>
            <a:endParaRPr lang="en-SI" sz="6000" dirty="0"/>
          </a:p>
        </p:txBody>
      </p:sp>
    </p:spTree>
    <p:extLst>
      <p:ext uri="{BB962C8B-B14F-4D97-AF65-F5344CB8AC3E}">
        <p14:creationId xmlns:p14="http://schemas.microsoft.com/office/powerpoint/2010/main" val="55289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51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Andraz Strgar</dc:creator>
  <cp:lastModifiedBy>Andraz Strgar</cp:lastModifiedBy>
  <cp:revision>30</cp:revision>
  <dcterms:created xsi:type="dcterms:W3CDTF">2021-02-01T21:27:46Z</dcterms:created>
  <dcterms:modified xsi:type="dcterms:W3CDTF">2021-05-05T13:27:26Z</dcterms:modified>
</cp:coreProperties>
</file>