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24" autoAdjust="0"/>
  </p:normalViewPr>
  <p:slideViewPr>
    <p:cSldViewPr snapToGrid="0">
      <p:cViewPr>
        <p:scale>
          <a:sx n="75" d="100"/>
          <a:sy n="75" d="100"/>
        </p:scale>
        <p:origin x="12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E242B-FDB0-4FB6-9922-A6C90EDD2AA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37DA33-A0E2-48BF-B5C5-AF0EAAD19BD3}">
      <dgm:prSet phldrT="[文本]"/>
      <dgm:spPr/>
      <dgm:t>
        <a:bodyPr/>
        <a:lstStyle/>
        <a:p>
          <a:r>
            <a:rPr lang="zh-CN" altLang="en-US" dirty="0" smtClean="0"/>
            <a:t>系统规划</a:t>
          </a:r>
          <a:endParaRPr lang="zh-CN" altLang="en-US" dirty="0"/>
        </a:p>
      </dgm:t>
    </dgm:pt>
    <dgm:pt modelId="{8AE6DBA5-9492-4D2C-BBB4-47946E64E61E}" type="parTrans" cxnId="{2B503E57-046D-417E-93E3-A0C0017C1CEB}">
      <dgm:prSet/>
      <dgm:spPr/>
      <dgm:t>
        <a:bodyPr/>
        <a:lstStyle/>
        <a:p>
          <a:endParaRPr lang="zh-CN" altLang="en-US"/>
        </a:p>
      </dgm:t>
    </dgm:pt>
    <dgm:pt modelId="{460DD46D-A390-4E82-85BA-3D1A427C9A75}" type="sibTrans" cxnId="{2B503E57-046D-417E-93E3-A0C0017C1CEB}">
      <dgm:prSet/>
      <dgm:spPr/>
      <dgm:t>
        <a:bodyPr/>
        <a:lstStyle/>
        <a:p>
          <a:endParaRPr lang="zh-CN" altLang="en-US"/>
        </a:p>
      </dgm:t>
    </dgm:pt>
    <dgm:pt modelId="{1AB60104-11CC-4510-991E-92CC2251B702}">
      <dgm:prSet phldrT="[文本]"/>
      <dgm:spPr/>
      <dgm:t>
        <a:bodyPr/>
        <a:lstStyle/>
        <a:p>
          <a:r>
            <a:rPr lang="zh-CN" altLang="en-US" dirty="0" smtClean="0"/>
            <a:t>需求分析，开发平台</a:t>
          </a:r>
          <a:endParaRPr lang="zh-CN" altLang="en-US" dirty="0"/>
        </a:p>
      </dgm:t>
    </dgm:pt>
    <dgm:pt modelId="{825A7B24-5A72-4E04-B5E2-8764A5B096FC}" type="parTrans" cxnId="{EE66A88D-97ED-4C17-B16A-DC4061F0A520}">
      <dgm:prSet/>
      <dgm:spPr/>
      <dgm:t>
        <a:bodyPr/>
        <a:lstStyle/>
        <a:p>
          <a:endParaRPr lang="zh-CN" altLang="en-US"/>
        </a:p>
      </dgm:t>
    </dgm:pt>
    <dgm:pt modelId="{EC643C0B-7DEE-4DA1-A286-A0A21520D967}" type="sibTrans" cxnId="{EE66A88D-97ED-4C17-B16A-DC4061F0A520}">
      <dgm:prSet/>
      <dgm:spPr/>
      <dgm:t>
        <a:bodyPr/>
        <a:lstStyle/>
        <a:p>
          <a:endParaRPr lang="zh-CN" altLang="en-US"/>
        </a:p>
      </dgm:t>
    </dgm:pt>
    <dgm:pt modelId="{03C9B3B5-7D81-4205-86E6-FAFCD8193235}">
      <dgm:prSet phldrT="[文本]"/>
      <dgm:spPr/>
      <dgm:t>
        <a:bodyPr/>
        <a:lstStyle/>
        <a:p>
          <a:r>
            <a:rPr lang="zh-CN" altLang="en-US" dirty="0" smtClean="0"/>
            <a:t>系统分析</a:t>
          </a:r>
          <a:endParaRPr lang="zh-CN" altLang="en-US" dirty="0"/>
        </a:p>
      </dgm:t>
    </dgm:pt>
    <dgm:pt modelId="{79D9BA66-7340-4073-BCFB-42B352013F61}" type="parTrans" cxnId="{3D6D5845-2CE1-4674-B3EB-D4F8B09015F7}">
      <dgm:prSet/>
      <dgm:spPr/>
      <dgm:t>
        <a:bodyPr/>
        <a:lstStyle/>
        <a:p>
          <a:endParaRPr lang="zh-CN" altLang="en-US"/>
        </a:p>
      </dgm:t>
    </dgm:pt>
    <dgm:pt modelId="{6F998497-0AE8-4B21-8BB4-D85FC0B2A73B}" type="sibTrans" cxnId="{3D6D5845-2CE1-4674-B3EB-D4F8B09015F7}">
      <dgm:prSet/>
      <dgm:spPr/>
      <dgm:t>
        <a:bodyPr/>
        <a:lstStyle/>
        <a:p>
          <a:endParaRPr lang="zh-CN" altLang="en-US"/>
        </a:p>
      </dgm:t>
    </dgm:pt>
    <dgm:pt modelId="{419B2F14-8706-44F4-A7C7-BAC3B7B9A0EE}">
      <dgm:prSet phldrT="[文本]"/>
      <dgm:spPr/>
      <dgm:t>
        <a:bodyPr/>
        <a:lstStyle/>
        <a:p>
          <a:r>
            <a:rPr lang="zh-CN" altLang="en-US" dirty="0" smtClean="0"/>
            <a:t>业务流程，数据流程</a:t>
          </a:r>
          <a:endParaRPr lang="zh-CN" altLang="en-US" dirty="0"/>
        </a:p>
      </dgm:t>
    </dgm:pt>
    <dgm:pt modelId="{8D970695-634D-48E5-82D1-606C77B89C19}" type="parTrans" cxnId="{A9EC9197-278B-4A9F-8B4B-848366B4634C}">
      <dgm:prSet/>
      <dgm:spPr/>
      <dgm:t>
        <a:bodyPr/>
        <a:lstStyle/>
        <a:p>
          <a:endParaRPr lang="zh-CN" altLang="en-US"/>
        </a:p>
      </dgm:t>
    </dgm:pt>
    <dgm:pt modelId="{769F5100-5B54-4136-A1B5-B5EDAFC81DA6}" type="sibTrans" cxnId="{A9EC9197-278B-4A9F-8B4B-848366B4634C}">
      <dgm:prSet/>
      <dgm:spPr/>
      <dgm:t>
        <a:bodyPr/>
        <a:lstStyle/>
        <a:p>
          <a:endParaRPr lang="zh-CN" altLang="en-US"/>
        </a:p>
      </dgm:t>
    </dgm:pt>
    <dgm:pt modelId="{05B55B60-D38E-49AC-AA92-B136AA148276}">
      <dgm:prSet phldrT="[文本]"/>
      <dgm:spPr/>
      <dgm:t>
        <a:bodyPr/>
        <a:lstStyle/>
        <a:p>
          <a:r>
            <a:rPr lang="zh-CN" altLang="en-US" dirty="0" smtClean="0"/>
            <a:t>系统设计</a:t>
          </a:r>
          <a:endParaRPr lang="zh-CN" altLang="en-US" dirty="0"/>
        </a:p>
      </dgm:t>
    </dgm:pt>
    <dgm:pt modelId="{E534472C-789F-4512-A8C7-21BE6551CBF6}" type="parTrans" cxnId="{9BC1E2D7-5A96-4E3D-85B9-239A7DC5DB98}">
      <dgm:prSet/>
      <dgm:spPr/>
      <dgm:t>
        <a:bodyPr/>
        <a:lstStyle/>
        <a:p>
          <a:endParaRPr lang="zh-CN" altLang="en-US"/>
        </a:p>
      </dgm:t>
    </dgm:pt>
    <dgm:pt modelId="{B5B24769-1616-4A30-A092-EAA739BA1327}" type="sibTrans" cxnId="{9BC1E2D7-5A96-4E3D-85B9-239A7DC5DB98}">
      <dgm:prSet/>
      <dgm:spPr/>
      <dgm:t>
        <a:bodyPr/>
        <a:lstStyle/>
        <a:p>
          <a:endParaRPr lang="zh-CN" altLang="en-US"/>
        </a:p>
      </dgm:t>
    </dgm:pt>
    <dgm:pt modelId="{D6F5226D-8485-4CC7-AF3F-045AE9AE82C7}">
      <dgm:prSet phldrT="[文本]" custT="1"/>
      <dgm:spPr/>
      <dgm:t>
        <a:bodyPr/>
        <a:lstStyle/>
        <a:p>
          <a:r>
            <a:rPr lang="zh-CN" altLang="en-US" sz="1400" dirty="0" smtClean="0"/>
            <a:t>数据库，编码，测试</a:t>
          </a:r>
          <a:endParaRPr lang="zh-CN" altLang="en-US" sz="1400" dirty="0"/>
        </a:p>
      </dgm:t>
    </dgm:pt>
    <dgm:pt modelId="{E653C460-D0C4-471A-A973-187F14F0D00D}" type="parTrans" cxnId="{E3400A56-3038-4408-8D07-3546C6E8C73D}">
      <dgm:prSet/>
      <dgm:spPr/>
      <dgm:t>
        <a:bodyPr/>
        <a:lstStyle/>
        <a:p>
          <a:endParaRPr lang="zh-CN" altLang="en-US"/>
        </a:p>
      </dgm:t>
    </dgm:pt>
    <dgm:pt modelId="{A4CAFD51-4A7C-42FF-9C38-F1EC1D8BA08C}" type="sibTrans" cxnId="{E3400A56-3038-4408-8D07-3546C6E8C73D}">
      <dgm:prSet/>
      <dgm:spPr/>
      <dgm:t>
        <a:bodyPr/>
        <a:lstStyle/>
        <a:p>
          <a:endParaRPr lang="zh-CN" altLang="en-US"/>
        </a:p>
      </dgm:t>
    </dgm:pt>
    <dgm:pt modelId="{9DC7DF40-FCB3-48F2-9AD7-8C468DD076FE}">
      <dgm:prSet phldrT="[文本]"/>
      <dgm:spPr/>
      <dgm:t>
        <a:bodyPr/>
        <a:lstStyle/>
        <a:p>
          <a:r>
            <a:rPr lang="zh-CN" altLang="en-US" dirty="0" smtClean="0"/>
            <a:t>系统实现</a:t>
          </a:r>
          <a:endParaRPr lang="zh-CN" altLang="en-US" dirty="0"/>
        </a:p>
      </dgm:t>
    </dgm:pt>
    <dgm:pt modelId="{CDA8E80F-ABB5-4CA3-A21B-B04B8633B820}" type="parTrans" cxnId="{BB3B5128-AD28-4A61-A300-B7A09239719A}">
      <dgm:prSet/>
      <dgm:spPr/>
      <dgm:t>
        <a:bodyPr/>
        <a:lstStyle/>
        <a:p>
          <a:endParaRPr lang="zh-CN" altLang="en-US"/>
        </a:p>
      </dgm:t>
    </dgm:pt>
    <dgm:pt modelId="{1BE3697D-ACCA-4C7B-AF9B-262174CB63E8}" type="sibTrans" cxnId="{BB3B5128-AD28-4A61-A300-B7A09239719A}">
      <dgm:prSet/>
      <dgm:spPr/>
      <dgm:t>
        <a:bodyPr/>
        <a:lstStyle/>
        <a:p>
          <a:endParaRPr lang="zh-CN" altLang="en-US"/>
        </a:p>
      </dgm:t>
    </dgm:pt>
    <dgm:pt modelId="{CF6DB39D-EA17-4C88-AC31-B2CB08CCEB69}">
      <dgm:prSet phldrT="[文本]"/>
      <dgm:spPr/>
      <dgm:t>
        <a:bodyPr/>
        <a:lstStyle/>
        <a:p>
          <a:r>
            <a:rPr lang="zh-CN" altLang="en-US" dirty="0" smtClean="0"/>
            <a:t>数据库设计、模块设计、界面设计</a:t>
          </a:r>
          <a:endParaRPr lang="zh-CN" altLang="en-US" dirty="0"/>
        </a:p>
      </dgm:t>
    </dgm:pt>
    <dgm:pt modelId="{710E2770-CEE0-49A1-A765-7707F9D229C7}" type="parTrans" cxnId="{9A7792F5-8817-42AC-8075-A09789AC3FAA}">
      <dgm:prSet/>
      <dgm:spPr/>
      <dgm:t>
        <a:bodyPr/>
        <a:lstStyle/>
        <a:p>
          <a:endParaRPr lang="zh-CN" altLang="en-US"/>
        </a:p>
      </dgm:t>
    </dgm:pt>
    <dgm:pt modelId="{4B7A6476-696A-432F-AEA9-5167F54F6DA0}" type="sibTrans" cxnId="{9A7792F5-8817-42AC-8075-A09789AC3FAA}">
      <dgm:prSet/>
      <dgm:spPr/>
      <dgm:t>
        <a:bodyPr/>
        <a:lstStyle/>
        <a:p>
          <a:endParaRPr lang="zh-CN" altLang="en-US"/>
        </a:p>
      </dgm:t>
    </dgm:pt>
    <dgm:pt modelId="{B7D3196C-7B99-450D-B5B5-67A3254AB4EA}" type="pres">
      <dgm:prSet presAssocID="{16CE242B-FDB0-4FB6-9922-A6C90EDD2AA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9386938-6700-45E1-843B-F449706B91A0}" type="pres">
      <dgm:prSet presAssocID="{C537DA33-A0E2-48BF-B5C5-AF0EAAD19BD3}" presName="composite" presStyleCnt="0"/>
      <dgm:spPr/>
    </dgm:pt>
    <dgm:pt modelId="{5EC874C1-6EF7-4F8B-B045-E18D25B363C5}" type="pres">
      <dgm:prSet presAssocID="{C537DA33-A0E2-48BF-B5C5-AF0EAAD19BD3}" presName="bentUpArrow1" presStyleLbl="alignImgPlace1" presStyleIdx="0" presStyleCnt="3" custLinFactNeighborX="11803" custLinFactNeighborY="-10898"/>
      <dgm:spPr/>
    </dgm:pt>
    <dgm:pt modelId="{277DFCD6-92FB-4595-9179-411132C5BCE9}" type="pres">
      <dgm:prSet presAssocID="{C537DA33-A0E2-48BF-B5C5-AF0EAAD19BD3}" presName="ParentText" presStyleLbl="node1" presStyleIdx="0" presStyleCnt="4" custScaleX="141024" custLinFactNeighborX="9187" custLinFactNeighborY="185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7986B-99A2-47C8-954E-0A88B7858C76}" type="pres">
      <dgm:prSet presAssocID="{C537DA33-A0E2-48BF-B5C5-AF0EAAD19BD3}" presName="ChildText" presStyleLbl="revTx" presStyleIdx="0" presStyleCnt="4" custScaleX="430296" custLinFactX="102187" custLinFactNeighborX="200000" custLinFactNeighborY="46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EFEE3-90A7-4B25-9B54-99E8DF3F3E40}" type="pres">
      <dgm:prSet presAssocID="{460DD46D-A390-4E82-85BA-3D1A427C9A75}" presName="sibTrans" presStyleCnt="0"/>
      <dgm:spPr/>
    </dgm:pt>
    <dgm:pt modelId="{D378879A-625A-4221-834E-6474E419D2F9}" type="pres">
      <dgm:prSet presAssocID="{03C9B3B5-7D81-4205-86E6-FAFCD8193235}" presName="composite" presStyleCnt="0"/>
      <dgm:spPr/>
    </dgm:pt>
    <dgm:pt modelId="{3D267D8B-2599-41DD-85D4-81F8F4161547}" type="pres">
      <dgm:prSet presAssocID="{03C9B3B5-7D81-4205-86E6-FAFCD8193235}" presName="bentUpArrow1" presStyleLbl="alignImgPlace1" presStyleIdx="1" presStyleCnt="3" custLinFactX="-33701" custLinFactNeighborX="-100000" custLinFactNeighborY="2180"/>
      <dgm:spPr/>
    </dgm:pt>
    <dgm:pt modelId="{253D0681-A07C-416F-875D-84B06A1CFCE7}" type="pres">
      <dgm:prSet presAssocID="{03C9B3B5-7D81-4205-86E6-FAFCD8193235}" presName="ParentText" presStyleLbl="node1" presStyleIdx="1" presStyleCnt="4" custScaleX="123545" custLinFactX="-7249" custLinFactNeighborX="-100000" custLinFactNeighborY="37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A02FD-A4E1-449F-A7C1-99ED50975A6A}" type="pres">
      <dgm:prSet presAssocID="{03C9B3B5-7D81-4205-86E6-FAFCD8193235}" presName="ChildText" presStyleLbl="revTx" presStyleIdx="1" presStyleCnt="4" custScaleX="575327" custLinFactX="33625" custLinFactNeighborX="100000" custLinFactNeighborY="-113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C605E-3FD0-4F74-8D29-2B454821DB30}" type="pres">
      <dgm:prSet presAssocID="{6F998497-0AE8-4B21-8BB4-D85FC0B2A73B}" presName="sibTrans" presStyleCnt="0"/>
      <dgm:spPr/>
    </dgm:pt>
    <dgm:pt modelId="{8736A0C5-DE5F-45E8-8C63-1F1945F3C61E}" type="pres">
      <dgm:prSet presAssocID="{05B55B60-D38E-49AC-AA92-B136AA148276}" presName="composite" presStyleCnt="0"/>
      <dgm:spPr/>
    </dgm:pt>
    <dgm:pt modelId="{470C033C-E061-4A3C-BD0B-5240225C0705}" type="pres">
      <dgm:prSet presAssocID="{05B55B60-D38E-49AC-AA92-B136AA148276}" presName="bentUpArrow1" presStyleLbl="alignImgPlace1" presStyleIdx="2" presStyleCnt="3" custScaleY="116213" custLinFactX="-37530" custLinFactNeighborX="-100000" custLinFactNeighborY="2180"/>
      <dgm:spPr/>
    </dgm:pt>
    <dgm:pt modelId="{2D099959-A070-41B5-935B-6739D7E5C9AA}" type="pres">
      <dgm:prSet presAssocID="{05B55B60-D38E-49AC-AA92-B136AA148276}" presName="ParentText" presStyleLbl="node1" presStyleIdx="2" presStyleCnt="4" custScaleX="127950" custLinFactNeighborX="-90381" custLinFactNeighborY="19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57795-B39F-41C8-8B7A-6762C6C1FC5E}" type="pres">
      <dgm:prSet presAssocID="{05B55B60-D38E-49AC-AA92-B136AA148276}" presName="ChildText" presStyleLbl="revTx" presStyleIdx="2" presStyleCnt="4" custScaleX="415336" custLinFactNeighborX="55185" custLinFactNeighborY="-90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237A0-478D-4B13-8AA9-DA041F90D5FD}" type="pres">
      <dgm:prSet presAssocID="{B5B24769-1616-4A30-A092-EAA739BA1327}" presName="sibTrans" presStyleCnt="0"/>
      <dgm:spPr/>
    </dgm:pt>
    <dgm:pt modelId="{AB7969FB-BCFB-4E07-8D89-DE1489F1713F}" type="pres">
      <dgm:prSet presAssocID="{9DC7DF40-FCB3-48F2-9AD7-8C468DD076FE}" presName="composite" presStyleCnt="0"/>
      <dgm:spPr/>
    </dgm:pt>
    <dgm:pt modelId="{8F227A8E-B5CD-4070-8738-E694D82C82EF}" type="pres">
      <dgm:prSet presAssocID="{9DC7DF40-FCB3-48F2-9AD7-8C468DD076FE}" presName="ParentText" presStyleLbl="node1" presStyleIdx="3" presStyleCnt="4" custScaleX="117051" custLinFactX="-53860" custLinFactNeighborX="-100000" custLinFactNeighborY="-55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53600B-FE28-48B8-96D8-EC6A3B3A71BA}" type="pres">
      <dgm:prSet presAssocID="{9DC7DF40-FCB3-48F2-9AD7-8C468DD076FE}" presName="FinalChildText" presStyleLbl="revTx" presStyleIdx="3" presStyleCnt="4" custScaleX="405894" custLinFactNeighborX="14083" custLinFactNeighborY="-6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3B5128-AD28-4A61-A300-B7A09239719A}" srcId="{16CE242B-FDB0-4FB6-9922-A6C90EDD2AA9}" destId="{9DC7DF40-FCB3-48F2-9AD7-8C468DD076FE}" srcOrd="3" destOrd="0" parTransId="{CDA8E80F-ABB5-4CA3-A21B-B04B8633B820}" sibTransId="{1BE3697D-ACCA-4C7B-AF9B-262174CB63E8}"/>
    <dgm:cxn modelId="{BE07EBC2-F4AA-4964-B5CC-3F77774F91DA}" type="presOf" srcId="{419B2F14-8706-44F4-A7C7-BAC3B7B9A0EE}" destId="{69FA02FD-A4E1-449F-A7C1-99ED50975A6A}" srcOrd="0" destOrd="0" presId="urn:microsoft.com/office/officeart/2005/8/layout/StepDownProcess"/>
    <dgm:cxn modelId="{FDC21858-CBD4-49A2-9F2E-E4133E35A35E}" type="presOf" srcId="{C537DA33-A0E2-48BF-B5C5-AF0EAAD19BD3}" destId="{277DFCD6-92FB-4595-9179-411132C5BCE9}" srcOrd="0" destOrd="0" presId="urn:microsoft.com/office/officeart/2005/8/layout/StepDownProcess"/>
    <dgm:cxn modelId="{D847E5F3-ACD1-49C6-ADCE-C19CABACF00D}" type="presOf" srcId="{05B55B60-D38E-49AC-AA92-B136AA148276}" destId="{2D099959-A070-41B5-935B-6739D7E5C9AA}" srcOrd="0" destOrd="0" presId="urn:microsoft.com/office/officeart/2005/8/layout/StepDownProcess"/>
    <dgm:cxn modelId="{512C8BC4-94FF-4693-ABEC-07255C5EF3EC}" type="presOf" srcId="{CF6DB39D-EA17-4C88-AC31-B2CB08CCEB69}" destId="{95457795-B39F-41C8-8B7A-6762C6C1FC5E}" srcOrd="0" destOrd="0" presId="urn:microsoft.com/office/officeart/2005/8/layout/StepDownProcess"/>
    <dgm:cxn modelId="{EABD317C-3E88-4A1D-9FAE-93F550B61FF4}" type="presOf" srcId="{9DC7DF40-FCB3-48F2-9AD7-8C468DD076FE}" destId="{8F227A8E-B5CD-4070-8738-E694D82C82EF}" srcOrd="0" destOrd="0" presId="urn:microsoft.com/office/officeart/2005/8/layout/StepDownProcess"/>
    <dgm:cxn modelId="{A9EC9197-278B-4A9F-8B4B-848366B4634C}" srcId="{03C9B3B5-7D81-4205-86E6-FAFCD8193235}" destId="{419B2F14-8706-44F4-A7C7-BAC3B7B9A0EE}" srcOrd="0" destOrd="0" parTransId="{8D970695-634D-48E5-82D1-606C77B89C19}" sibTransId="{769F5100-5B54-4136-A1B5-B5EDAFC81DA6}"/>
    <dgm:cxn modelId="{EE66A88D-97ED-4C17-B16A-DC4061F0A520}" srcId="{C537DA33-A0E2-48BF-B5C5-AF0EAAD19BD3}" destId="{1AB60104-11CC-4510-991E-92CC2251B702}" srcOrd="0" destOrd="0" parTransId="{825A7B24-5A72-4E04-B5E2-8764A5B096FC}" sibTransId="{EC643C0B-7DEE-4DA1-A286-A0A21520D967}"/>
    <dgm:cxn modelId="{E3400A56-3038-4408-8D07-3546C6E8C73D}" srcId="{9DC7DF40-FCB3-48F2-9AD7-8C468DD076FE}" destId="{D6F5226D-8485-4CC7-AF3F-045AE9AE82C7}" srcOrd="0" destOrd="0" parTransId="{E653C460-D0C4-471A-A973-187F14F0D00D}" sibTransId="{A4CAFD51-4A7C-42FF-9C38-F1EC1D8BA08C}"/>
    <dgm:cxn modelId="{9A7792F5-8817-42AC-8075-A09789AC3FAA}" srcId="{05B55B60-D38E-49AC-AA92-B136AA148276}" destId="{CF6DB39D-EA17-4C88-AC31-B2CB08CCEB69}" srcOrd="0" destOrd="0" parTransId="{710E2770-CEE0-49A1-A765-7707F9D229C7}" sibTransId="{4B7A6476-696A-432F-AEA9-5167F54F6DA0}"/>
    <dgm:cxn modelId="{5BEF2EC4-9CAF-4633-910B-BE7226A8DB27}" type="presOf" srcId="{16CE242B-FDB0-4FB6-9922-A6C90EDD2AA9}" destId="{B7D3196C-7B99-450D-B5B5-67A3254AB4EA}" srcOrd="0" destOrd="0" presId="urn:microsoft.com/office/officeart/2005/8/layout/StepDownProcess"/>
    <dgm:cxn modelId="{9E99844C-D4D2-4E3E-8900-A198D7E7283D}" type="presOf" srcId="{03C9B3B5-7D81-4205-86E6-FAFCD8193235}" destId="{253D0681-A07C-416F-875D-84B06A1CFCE7}" srcOrd="0" destOrd="0" presId="urn:microsoft.com/office/officeart/2005/8/layout/StepDownProcess"/>
    <dgm:cxn modelId="{9BC1E2D7-5A96-4E3D-85B9-239A7DC5DB98}" srcId="{16CE242B-FDB0-4FB6-9922-A6C90EDD2AA9}" destId="{05B55B60-D38E-49AC-AA92-B136AA148276}" srcOrd="2" destOrd="0" parTransId="{E534472C-789F-4512-A8C7-21BE6551CBF6}" sibTransId="{B5B24769-1616-4A30-A092-EAA739BA1327}"/>
    <dgm:cxn modelId="{5D52ABC5-4920-4B4C-94E2-628E067D1B39}" type="presOf" srcId="{1AB60104-11CC-4510-991E-92CC2251B702}" destId="{D087986B-99A2-47C8-954E-0A88B7858C76}" srcOrd="0" destOrd="0" presId="urn:microsoft.com/office/officeart/2005/8/layout/StepDownProcess"/>
    <dgm:cxn modelId="{04003DDE-43E2-4297-82B0-C7BF287CF5E3}" type="presOf" srcId="{D6F5226D-8485-4CC7-AF3F-045AE9AE82C7}" destId="{F453600B-FE28-48B8-96D8-EC6A3B3A71BA}" srcOrd="0" destOrd="0" presId="urn:microsoft.com/office/officeart/2005/8/layout/StepDownProcess"/>
    <dgm:cxn modelId="{3D6D5845-2CE1-4674-B3EB-D4F8B09015F7}" srcId="{16CE242B-FDB0-4FB6-9922-A6C90EDD2AA9}" destId="{03C9B3B5-7D81-4205-86E6-FAFCD8193235}" srcOrd="1" destOrd="0" parTransId="{79D9BA66-7340-4073-BCFB-42B352013F61}" sibTransId="{6F998497-0AE8-4B21-8BB4-D85FC0B2A73B}"/>
    <dgm:cxn modelId="{2B503E57-046D-417E-93E3-A0C0017C1CEB}" srcId="{16CE242B-FDB0-4FB6-9922-A6C90EDD2AA9}" destId="{C537DA33-A0E2-48BF-B5C5-AF0EAAD19BD3}" srcOrd="0" destOrd="0" parTransId="{8AE6DBA5-9492-4D2C-BBB4-47946E64E61E}" sibTransId="{460DD46D-A390-4E82-85BA-3D1A427C9A75}"/>
    <dgm:cxn modelId="{A3BA7570-5B04-408C-AFCA-D4EB3556F07A}" type="presParOf" srcId="{B7D3196C-7B99-450D-B5B5-67A3254AB4EA}" destId="{99386938-6700-45E1-843B-F449706B91A0}" srcOrd="0" destOrd="0" presId="urn:microsoft.com/office/officeart/2005/8/layout/StepDownProcess"/>
    <dgm:cxn modelId="{31FD4586-8FC8-47B4-A2AC-1FB9AADC54BB}" type="presParOf" srcId="{99386938-6700-45E1-843B-F449706B91A0}" destId="{5EC874C1-6EF7-4F8B-B045-E18D25B363C5}" srcOrd="0" destOrd="0" presId="urn:microsoft.com/office/officeart/2005/8/layout/StepDownProcess"/>
    <dgm:cxn modelId="{F58198BC-A542-4217-831C-A67CEDDFAE71}" type="presParOf" srcId="{99386938-6700-45E1-843B-F449706B91A0}" destId="{277DFCD6-92FB-4595-9179-411132C5BCE9}" srcOrd="1" destOrd="0" presId="urn:microsoft.com/office/officeart/2005/8/layout/StepDownProcess"/>
    <dgm:cxn modelId="{26BD00F1-41CE-4836-ADDB-04F287E72DE3}" type="presParOf" srcId="{99386938-6700-45E1-843B-F449706B91A0}" destId="{D087986B-99A2-47C8-954E-0A88B7858C76}" srcOrd="2" destOrd="0" presId="urn:microsoft.com/office/officeart/2005/8/layout/StepDownProcess"/>
    <dgm:cxn modelId="{73623A55-8630-475A-91A6-1D6BEE81978E}" type="presParOf" srcId="{B7D3196C-7B99-450D-B5B5-67A3254AB4EA}" destId="{C4DEFEE3-90A7-4B25-9B54-99E8DF3F3E40}" srcOrd="1" destOrd="0" presId="urn:microsoft.com/office/officeart/2005/8/layout/StepDownProcess"/>
    <dgm:cxn modelId="{362BB3C1-12C4-41CE-B198-9BE1C8902C5C}" type="presParOf" srcId="{B7D3196C-7B99-450D-B5B5-67A3254AB4EA}" destId="{D378879A-625A-4221-834E-6474E419D2F9}" srcOrd="2" destOrd="0" presId="urn:microsoft.com/office/officeart/2005/8/layout/StepDownProcess"/>
    <dgm:cxn modelId="{C2F7DF12-8AC3-4F96-816B-D184362B35E6}" type="presParOf" srcId="{D378879A-625A-4221-834E-6474E419D2F9}" destId="{3D267D8B-2599-41DD-85D4-81F8F4161547}" srcOrd="0" destOrd="0" presId="urn:microsoft.com/office/officeart/2005/8/layout/StepDownProcess"/>
    <dgm:cxn modelId="{A6AE7CC5-D30D-465D-930D-828666960D02}" type="presParOf" srcId="{D378879A-625A-4221-834E-6474E419D2F9}" destId="{253D0681-A07C-416F-875D-84B06A1CFCE7}" srcOrd="1" destOrd="0" presId="urn:microsoft.com/office/officeart/2005/8/layout/StepDownProcess"/>
    <dgm:cxn modelId="{FF572841-B263-4140-84C4-D26A7E04D93B}" type="presParOf" srcId="{D378879A-625A-4221-834E-6474E419D2F9}" destId="{69FA02FD-A4E1-449F-A7C1-99ED50975A6A}" srcOrd="2" destOrd="0" presId="urn:microsoft.com/office/officeart/2005/8/layout/StepDownProcess"/>
    <dgm:cxn modelId="{07963B35-9D92-41A4-B613-31D09483F9B4}" type="presParOf" srcId="{B7D3196C-7B99-450D-B5B5-67A3254AB4EA}" destId="{252C605E-3FD0-4F74-8D29-2B454821DB30}" srcOrd="3" destOrd="0" presId="urn:microsoft.com/office/officeart/2005/8/layout/StepDownProcess"/>
    <dgm:cxn modelId="{171D1599-A97C-492C-8F7D-3D8EA09912E4}" type="presParOf" srcId="{B7D3196C-7B99-450D-B5B5-67A3254AB4EA}" destId="{8736A0C5-DE5F-45E8-8C63-1F1945F3C61E}" srcOrd="4" destOrd="0" presId="urn:microsoft.com/office/officeart/2005/8/layout/StepDownProcess"/>
    <dgm:cxn modelId="{83508AF1-2202-45FA-BA56-2786F7CFE30B}" type="presParOf" srcId="{8736A0C5-DE5F-45E8-8C63-1F1945F3C61E}" destId="{470C033C-E061-4A3C-BD0B-5240225C0705}" srcOrd="0" destOrd="0" presId="urn:microsoft.com/office/officeart/2005/8/layout/StepDownProcess"/>
    <dgm:cxn modelId="{51796D04-A78E-4776-AA49-B337F77F3128}" type="presParOf" srcId="{8736A0C5-DE5F-45E8-8C63-1F1945F3C61E}" destId="{2D099959-A070-41B5-935B-6739D7E5C9AA}" srcOrd="1" destOrd="0" presId="urn:microsoft.com/office/officeart/2005/8/layout/StepDownProcess"/>
    <dgm:cxn modelId="{619E0414-854E-4F3E-8B7B-63B286AA8B97}" type="presParOf" srcId="{8736A0C5-DE5F-45E8-8C63-1F1945F3C61E}" destId="{95457795-B39F-41C8-8B7A-6762C6C1FC5E}" srcOrd="2" destOrd="0" presId="urn:microsoft.com/office/officeart/2005/8/layout/StepDownProcess"/>
    <dgm:cxn modelId="{A1008C5B-19B6-48AD-A654-2678D13AC636}" type="presParOf" srcId="{B7D3196C-7B99-450D-B5B5-67A3254AB4EA}" destId="{11C237A0-478D-4B13-8AA9-DA041F90D5FD}" srcOrd="5" destOrd="0" presId="urn:microsoft.com/office/officeart/2005/8/layout/StepDownProcess"/>
    <dgm:cxn modelId="{6E4D094A-0214-4F4D-839A-376867B46F8D}" type="presParOf" srcId="{B7D3196C-7B99-450D-B5B5-67A3254AB4EA}" destId="{AB7969FB-BCFB-4E07-8D89-DE1489F1713F}" srcOrd="6" destOrd="0" presId="urn:microsoft.com/office/officeart/2005/8/layout/StepDownProcess"/>
    <dgm:cxn modelId="{4C0CDE33-A837-42C0-A194-A00C8F8FF957}" type="presParOf" srcId="{AB7969FB-BCFB-4E07-8D89-DE1489F1713F}" destId="{8F227A8E-B5CD-4070-8738-E694D82C82EF}" srcOrd="0" destOrd="0" presId="urn:microsoft.com/office/officeart/2005/8/layout/StepDownProcess"/>
    <dgm:cxn modelId="{B02F48EF-6F9E-4252-9F6F-393EE8F76716}" type="presParOf" srcId="{AB7969FB-BCFB-4E07-8D89-DE1489F1713F}" destId="{F453600B-FE28-48B8-96D8-EC6A3B3A71B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874C1-6EF7-4F8B-B045-E18D25B363C5}">
      <dsp:nvSpPr>
        <dsp:cNvPr id="0" name=""/>
        <dsp:cNvSpPr/>
      </dsp:nvSpPr>
      <dsp:spPr>
        <a:xfrm rot="5400000">
          <a:off x="656002" y="644126"/>
          <a:ext cx="626149" cy="712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DFCD6-92FB-4595-9179-411132C5BCE9}">
      <dsp:nvSpPr>
        <dsp:cNvPr id="0" name=""/>
        <dsp:cNvSpPr/>
      </dsp:nvSpPr>
      <dsp:spPr>
        <a:xfrm>
          <a:off x="286599" y="31914"/>
          <a:ext cx="1486488" cy="737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系统规划</a:t>
          </a:r>
          <a:endParaRPr lang="zh-CN" altLang="en-US" sz="1900" kern="1200" dirty="0"/>
        </a:p>
      </dsp:txBody>
      <dsp:txXfrm>
        <a:off x="322623" y="67938"/>
        <a:ext cx="1414440" cy="665765"/>
      </dsp:txXfrm>
    </dsp:sp>
    <dsp:sp modelId="{D087986B-99A2-47C8-954E-0A88B7858C76}">
      <dsp:nvSpPr>
        <dsp:cNvPr id="0" name=""/>
        <dsp:cNvSpPr/>
      </dsp:nvSpPr>
      <dsp:spPr>
        <a:xfrm>
          <a:off x="2510620" y="116337"/>
          <a:ext cx="3298771" cy="59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需求分析，开发平台</a:t>
          </a:r>
          <a:endParaRPr lang="zh-CN" altLang="en-US" sz="1500" kern="1200" dirty="0"/>
        </a:p>
      </dsp:txBody>
      <dsp:txXfrm>
        <a:off x="2510620" y="116337"/>
        <a:ext cx="3298771" cy="596333"/>
      </dsp:txXfrm>
    </dsp:sp>
    <dsp:sp modelId="{3D267D8B-2599-41DD-85D4-81F8F4161547}">
      <dsp:nvSpPr>
        <dsp:cNvPr id="0" name=""/>
        <dsp:cNvSpPr/>
      </dsp:nvSpPr>
      <dsp:spPr>
        <a:xfrm rot="5400000">
          <a:off x="1755925" y="1554822"/>
          <a:ext cx="626149" cy="712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D0681-A07C-416F-875D-84B06A1CFCE7}">
      <dsp:nvSpPr>
        <dsp:cNvPr id="0" name=""/>
        <dsp:cNvSpPr/>
      </dsp:nvSpPr>
      <dsp:spPr>
        <a:xfrm>
          <a:off x="1288553" y="874371"/>
          <a:ext cx="1302248" cy="737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系统分析</a:t>
          </a:r>
          <a:endParaRPr lang="zh-CN" altLang="en-US" sz="1900" kern="1200" dirty="0"/>
        </a:p>
      </dsp:txBody>
      <dsp:txXfrm>
        <a:off x="1324577" y="910395"/>
        <a:ext cx="1230200" cy="665765"/>
      </dsp:txXfrm>
    </dsp:sp>
    <dsp:sp modelId="{69FA02FD-A4E1-449F-A7C1-99ED50975A6A}">
      <dsp:nvSpPr>
        <dsp:cNvPr id="0" name=""/>
        <dsp:cNvSpPr/>
      </dsp:nvSpPr>
      <dsp:spPr>
        <a:xfrm>
          <a:off x="2799599" y="849606"/>
          <a:ext cx="4410620" cy="59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业务流程，数据流程</a:t>
          </a:r>
          <a:endParaRPr lang="zh-CN" altLang="en-US" sz="1500" kern="1200" dirty="0"/>
        </a:p>
      </dsp:txBody>
      <dsp:txXfrm>
        <a:off x="2799599" y="849606"/>
        <a:ext cx="4410620" cy="596333"/>
      </dsp:txXfrm>
    </dsp:sp>
    <dsp:sp modelId="{470C033C-E061-4A3C-BD0B-5240225C0705}">
      <dsp:nvSpPr>
        <dsp:cNvPr id="0" name=""/>
        <dsp:cNvSpPr/>
      </dsp:nvSpPr>
      <dsp:spPr>
        <a:xfrm rot="5400000">
          <a:off x="2650032" y="2383630"/>
          <a:ext cx="727667" cy="712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99959-A070-41B5-935B-6739D7E5C9AA}">
      <dsp:nvSpPr>
        <dsp:cNvPr id="0" name=""/>
        <dsp:cNvSpPr/>
      </dsp:nvSpPr>
      <dsp:spPr>
        <a:xfrm>
          <a:off x="2415298" y="1690142"/>
          <a:ext cx="1348679" cy="737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系统设计</a:t>
          </a:r>
          <a:endParaRPr lang="zh-CN" altLang="en-US" sz="1900" kern="1200" dirty="0"/>
        </a:p>
      </dsp:txBody>
      <dsp:txXfrm>
        <a:off x="2451322" y="1726166"/>
        <a:ext cx="1276631" cy="665765"/>
      </dsp:txXfrm>
    </dsp:sp>
    <dsp:sp modelId="{95457795-B39F-41C8-8B7A-6762C6C1FC5E}">
      <dsp:nvSpPr>
        <dsp:cNvPr id="0" name=""/>
        <dsp:cNvSpPr/>
      </dsp:nvSpPr>
      <dsp:spPr>
        <a:xfrm>
          <a:off x="3783685" y="1692470"/>
          <a:ext cx="3184084" cy="59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数据库设计、模块设计、界面设计</a:t>
          </a:r>
          <a:endParaRPr lang="zh-CN" altLang="en-US" sz="1500" kern="1200" dirty="0"/>
        </a:p>
      </dsp:txBody>
      <dsp:txXfrm>
        <a:off x="3783685" y="1692470"/>
        <a:ext cx="3184084" cy="596333"/>
      </dsp:txXfrm>
    </dsp:sp>
    <dsp:sp modelId="{8F227A8E-B5CD-4070-8738-E694D82C82EF}">
      <dsp:nvSpPr>
        <dsp:cNvPr id="0" name=""/>
        <dsp:cNvSpPr/>
      </dsp:nvSpPr>
      <dsp:spPr>
        <a:xfrm>
          <a:off x="3352865" y="2514505"/>
          <a:ext cx="1233796" cy="7378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系统实现</a:t>
          </a:r>
          <a:endParaRPr lang="zh-CN" altLang="en-US" sz="1900" kern="1200" dirty="0"/>
        </a:p>
      </dsp:txBody>
      <dsp:txXfrm>
        <a:off x="3388889" y="2550529"/>
        <a:ext cx="1161748" cy="665765"/>
      </dsp:txXfrm>
    </dsp:sp>
    <dsp:sp modelId="{F453600B-FE28-48B8-96D8-EC6A3B3A71BA}">
      <dsp:nvSpPr>
        <dsp:cNvPr id="0" name=""/>
        <dsp:cNvSpPr/>
      </dsp:nvSpPr>
      <dsp:spPr>
        <a:xfrm>
          <a:off x="5054015" y="2585275"/>
          <a:ext cx="3111698" cy="596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数据库，编码，测试</a:t>
          </a:r>
          <a:endParaRPr lang="zh-CN" altLang="en-US" sz="1400" kern="1200" dirty="0"/>
        </a:p>
      </dsp:txBody>
      <dsp:txXfrm>
        <a:off x="5054015" y="2585275"/>
        <a:ext cx="3111698" cy="596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网上招聘系统的设计与实现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0A161-0AF7-4C22-8D86-89CDF3DD6B0C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CF14-B5D1-422A-B1CC-92493FCEB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027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网上招聘系统的设计与实现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130EB-D6B3-4214-8EF6-16F82405F0DE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000A-7E44-4396-AA28-D3B9F5FAF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79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210300" y="5270500"/>
            <a:ext cx="914400" cy="914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 rot="21420000">
            <a:off x="1414585" y="4917837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2010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21420000">
            <a:off x="4997021" y="4722087"/>
            <a:ext cx="1515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2014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708059" y="4646015"/>
            <a:ext cx="1239488" cy="12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63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0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91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9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3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9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4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17" y="5604933"/>
            <a:ext cx="762762" cy="76276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77511" y="5524649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2010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823898" y="5524649"/>
            <a:ext cx="1515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2014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8948" y="6561"/>
            <a:ext cx="742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汉仪雪君体简" panose="02010604000101010101" pitchFamily="2" charset="-122"/>
                <a:ea typeface="汉仪雪君体简" panose="02010604000101010101" pitchFamily="2" charset="-122"/>
              </a:rPr>
              <a:t>网上招聘系统的设计与实现</a:t>
            </a:r>
            <a:endParaRPr lang="zh-CN" altLang="en-US" sz="2400" b="1" dirty="0">
              <a:solidFill>
                <a:schemeClr val="accent5">
                  <a:lumMod val="40000"/>
                  <a:lumOff val="60000"/>
                </a:schemeClr>
              </a:solidFill>
              <a:latin typeface="汉仪雪君体简" panose="02010604000101010101" pitchFamily="2" charset="-122"/>
              <a:ea typeface="汉仪雪君体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53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4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3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5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464C4B-FABD-4EFF-8425-1219D130D2E1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多对多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612FA2-D3A8-4975-8B83-12E0AAF41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21420000">
            <a:off x="954694" y="1355055"/>
            <a:ext cx="7316390" cy="889504"/>
          </a:xfrm>
        </p:spPr>
        <p:txBody>
          <a:bodyPr>
            <a:normAutofit/>
          </a:bodyPr>
          <a:lstStyle/>
          <a:p>
            <a:pPr algn="ctr"/>
            <a:r>
              <a:rPr lang="zh-CN" altLang="en-US" sz="4500" dirty="0"/>
              <a:t>网上招聘系统的设计与实现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21420000">
            <a:off x="776377" y="2625780"/>
            <a:ext cx="7316390" cy="1575229"/>
          </a:xfrm>
        </p:spPr>
        <p:txBody>
          <a:bodyPr/>
          <a:lstStyle/>
          <a:p>
            <a:pPr algn="ctr"/>
            <a:r>
              <a:rPr lang="zh-CN" altLang="en-US" dirty="0" smtClean="0"/>
              <a:t>专业班级：软件工程</a:t>
            </a:r>
            <a:r>
              <a:rPr lang="en-US" altLang="zh-CN" dirty="0" smtClean="0"/>
              <a:t>3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指导教师：杨红老师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姓             名：黄</a:t>
            </a:r>
            <a:r>
              <a:rPr lang="zh-CN" altLang="en-US" dirty="0"/>
              <a:t>君军  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6" y="1155378"/>
            <a:ext cx="8331480" cy="4440203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290016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6565900" y="635000"/>
            <a:ext cx="16764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发布职位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1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90016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pic>
        <p:nvPicPr>
          <p:cNvPr id="1027" name="Picture 3" descr="简历预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2" y="1137528"/>
            <a:ext cx="8305796" cy="443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6375400" y="596900"/>
            <a:ext cx="17145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预览简历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0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03914"/>
            <a:ext cx="7797662" cy="1151965"/>
          </a:xfrm>
        </p:spPr>
        <p:txBody>
          <a:bodyPr/>
          <a:lstStyle/>
          <a:p>
            <a:r>
              <a:rPr lang="zh-CN" altLang="en-US" dirty="0" smtClean="0"/>
              <a:t>课题背景与意义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14351" y="1624084"/>
            <a:ext cx="7796030" cy="1528549"/>
          </a:xfrm>
        </p:spPr>
        <p:txBody>
          <a:bodyPr/>
          <a:lstStyle/>
          <a:p>
            <a:r>
              <a:rPr lang="zh-CN" altLang="en-US" dirty="0" smtClean="0"/>
              <a:t>企业需要通过招聘来提升竞争力</a:t>
            </a:r>
            <a:endParaRPr lang="en-US" altLang="zh-CN" dirty="0" smtClean="0"/>
          </a:p>
          <a:p>
            <a:r>
              <a:rPr lang="zh-CN" altLang="en-US" dirty="0" smtClean="0"/>
              <a:t>传统招聘方式难以满足当前招聘需求（费用、时间、区域）</a:t>
            </a:r>
            <a:endParaRPr lang="en-US" altLang="zh-CN" dirty="0" smtClean="0"/>
          </a:p>
        </p:txBody>
      </p:sp>
      <p:sp>
        <p:nvSpPr>
          <p:cNvPr id="5" name="云形 4"/>
          <p:cNvSpPr/>
          <p:nvPr/>
        </p:nvSpPr>
        <p:spPr>
          <a:xfrm>
            <a:off x="5281684" y="3152633"/>
            <a:ext cx="1624082" cy="9416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网上招聘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160" y="3152633"/>
            <a:ext cx="7796030" cy="1528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提高企业招聘效率</a:t>
            </a:r>
            <a:endParaRPr lang="en-US" altLang="zh-CN" dirty="0"/>
          </a:p>
          <a:p>
            <a:r>
              <a:rPr lang="zh-CN" altLang="en-US" dirty="0"/>
              <a:t>优化人才市场（区域）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2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开发工具与技术平台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82389" y="1837766"/>
            <a:ext cx="1624084" cy="1096503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Windows7</a:t>
            </a:r>
            <a:r>
              <a:rPr lang="zh-CN" altLang="en-US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操作系统</a:t>
            </a:r>
            <a:endParaRPr lang="zh-CN" altLang="en-US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494431" y="3634920"/>
            <a:ext cx="1624084" cy="1096503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Visual Studio 2010</a:t>
            </a: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</a:rPr>
              <a:t>集成开发平台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3685159" y="1705837"/>
            <a:ext cx="1821714" cy="1096503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.NET Framework4.0 web 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开发框架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4694831" y="3402908"/>
            <a:ext cx="1883390" cy="1096503"/>
          </a:xfrm>
          <a:prstGeom prst="wedgeEllipse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SQL Server 2008 </a:t>
            </a:r>
            <a:r>
              <a:rPr lang="zh-CN" altLang="en-US" dirty="0" smtClean="0">
                <a:solidFill>
                  <a:srgbClr val="002060"/>
                </a:solidFill>
                <a:ea typeface="微软雅黑" panose="020B0503020204020204" pitchFamily="34" charset="-122"/>
              </a:rPr>
              <a:t>数据库服务器</a:t>
            </a:r>
            <a:endParaRPr lang="zh-CN" altLang="en-US" dirty="0">
              <a:solidFill>
                <a:srgbClr val="00206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系统开发过程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6743119"/>
              </p:ext>
            </p:extLst>
          </p:nvPr>
        </p:nvGraphicFramePr>
        <p:xfrm>
          <a:off x="377872" y="2022806"/>
          <a:ext cx="8247513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20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系统流程图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18" y="464025"/>
            <a:ext cx="4103088" cy="5100706"/>
          </a:xfrm>
        </p:spPr>
      </p:pic>
    </p:spTree>
    <p:extLst>
      <p:ext uri="{BB962C8B-B14F-4D97-AF65-F5344CB8AC3E}">
        <p14:creationId xmlns:p14="http://schemas.microsoft.com/office/powerpoint/2010/main" val="31796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0016"/>
            <a:ext cx="7797662" cy="1151965"/>
          </a:xfrm>
        </p:spPr>
        <p:txBody>
          <a:bodyPr/>
          <a:lstStyle/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9" y="1146413"/>
            <a:ext cx="8311277" cy="4435521"/>
          </a:xfrm>
        </p:spPr>
      </p:pic>
      <p:sp>
        <p:nvSpPr>
          <p:cNvPr id="6" name="椭圆 5"/>
          <p:cNvSpPr/>
          <p:nvPr/>
        </p:nvSpPr>
        <p:spPr>
          <a:xfrm>
            <a:off x="1364776" y="2997824"/>
            <a:ext cx="941696" cy="514133"/>
          </a:xfrm>
          <a:prstGeom prst="ellipse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20770" y="363372"/>
            <a:ext cx="2906973" cy="70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,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06472" y="2997824"/>
            <a:ext cx="941696" cy="514133"/>
          </a:xfrm>
          <a:prstGeom prst="ellipse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69059" y="2911505"/>
            <a:ext cx="3324599" cy="905336"/>
          </a:xfrm>
          <a:prstGeom prst="ellipse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职位查询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143788" y="3946492"/>
            <a:ext cx="4130469" cy="1121307"/>
          </a:xfrm>
          <a:prstGeom prst="ellipse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最新职位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23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2883"/>
            <a:ext cx="7797662" cy="1151965"/>
          </a:xfrm>
        </p:spPr>
        <p:txBody>
          <a:bodyPr/>
          <a:lstStyle/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42" y="1109833"/>
            <a:ext cx="8498703" cy="4541767"/>
          </a:xfrm>
        </p:spPr>
      </p:pic>
      <p:sp>
        <p:nvSpPr>
          <p:cNvPr id="4" name="椭圆 3"/>
          <p:cNvSpPr/>
          <p:nvPr/>
        </p:nvSpPr>
        <p:spPr>
          <a:xfrm>
            <a:off x="5833067" y="357780"/>
            <a:ext cx="3016155" cy="70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简历管理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5663821" y="3125337"/>
            <a:ext cx="1392072" cy="255379"/>
          </a:xfrm>
          <a:prstGeom prst="wedgeEllipseCallout">
            <a:avLst>
              <a:gd name="adj1" fmla="val -76715"/>
              <a:gd name="adj2" fmla="val 89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写简历</a:t>
            </a:r>
            <a:endParaRPr lang="zh-CN" altLang="en-US" dirty="0"/>
          </a:p>
        </p:txBody>
      </p:sp>
      <p:sp>
        <p:nvSpPr>
          <p:cNvPr id="9" name="椭圆形标注 8"/>
          <p:cNvSpPr/>
          <p:nvPr/>
        </p:nvSpPr>
        <p:spPr>
          <a:xfrm>
            <a:off x="3138985" y="4653887"/>
            <a:ext cx="1758635" cy="341194"/>
          </a:xfrm>
          <a:prstGeom prst="wedgeEllipseCallout">
            <a:avLst>
              <a:gd name="adj1" fmla="val 44430"/>
              <a:gd name="adj2" fmla="val -20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编辑简历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4897619" y="4995081"/>
            <a:ext cx="1557771" cy="341194"/>
          </a:xfrm>
          <a:prstGeom prst="wedgeEllipseCallout">
            <a:avLst>
              <a:gd name="adj1" fmla="val -28202"/>
              <a:gd name="adj2" fmla="val -3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预览简历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6194158" y="4157705"/>
            <a:ext cx="1603504" cy="341194"/>
          </a:xfrm>
          <a:prstGeom prst="wedgeEllipseCallout">
            <a:avLst>
              <a:gd name="adj1" fmla="val -96622"/>
              <a:gd name="adj2" fmla="val -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删除简历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" y="1087139"/>
            <a:ext cx="8352430" cy="4463597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290016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59104" y="395785"/>
            <a:ext cx="3138985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写简历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6496334" y="2835707"/>
            <a:ext cx="2101755" cy="1395099"/>
          </a:xfrm>
          <a:prstGeom prst="wedgeEllipseCallout">
            <a:avLst>
              <a:gd name="adj1" fmla="val -90280"/>
              <a:gd name="adj2" fmla="val -25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动态添加用户控件，个人用户可以添加任意个工作经历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5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6" y="1201002"/>
            <a:ext cx="8154640" cy="4339988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290016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系统功能介绍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59104" y="395785"/>
            <a:ext cx="3138985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职位中心</a:t>
            </a:r>
            <a:endParaRPr lang="zh-CN" altLang="en-US" dirty="0"/>
          </a:p>
        </p:txBody>
      </p:sp>
      <p:sp>
        <p:nvSpPr>
          <p:cNvPr id="2" name="椭圆形标注 1"/>
          <p:cNvSpPr/>
          <p:nvPr/>
        </p:nvSpPr>
        <p:spPr>
          <a:xfrm>
            <a:off x="4817662" y="4808961"/>
            <a:ext cx="914400" cy="612648"/>
          </a:xfrm>
          <a:prstGeom prst="wedgeEllipseCallout">
            <a:avLst>
              <a:gd name="adj1" fmla="val -15277"/>
              <a:gd name="adj2" fmla="val -10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编辑职位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6574430" y="2945291"/>
            <a:ext cx="1645313" cy="612648"/>
          </a:xfrm>
          <a:prstGeom prst="wedgeEllipseCallout">
            <a:avLst>
              <a:gd name="adj1" fmla="val -94163"/>
              <a:gd name="adj2" fmla="val 83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查看收到的简历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6172869" y="4686299"/>
            <a:ext cx="914400" cy="428985"/>
          </a:xfrm>
          <a:prstGeom prst="wedgeEllipseCallout">
            <a:avLst>
              <a:gd name="adj1" fmla="val -126389"/>
              <a:gd name="adj2" fmla="val -82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</a:t>
            </a:r>
            <a:r>
              <a:rPr lang="zh-CN" altLang="en-US" dirty="0" smtClean="0"/>
              <a:t>览职位</a:t>
            </a:r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6574431" y="4025900"/>
            <a:ext cx="1553570" cy="393700"/>
          </a:xfrm>
          <a:prstGeom prst="wedgeEllipseCallout">
            <a:avLst>
              <a:gd name="adj1" fmla="val -74786"/>
              <a:gd name="adj2" fmla="val 14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删除职位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TC104033927[[fn=主要事件]]</Template>
  <TotalTime>426</TotalTime>
  <Words>185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汉仪雪君体简</vt:lpstr>
      <vt:lpstr>华文新魏</vt:lpstr>
      <vt:lpstr>宋体</vt:lpstr>
      <vt:lpstr>微软雅黑</vt:lpstr>
      <vt:lpstr>Arial</vt:lpstr>
      <vt:lpstr>Calibri</vt:lpstr>
      <vt:lpstr>Impact</vt:lpstr>
      <vt:lpstr>Times New Roman</vt:lpstr>
      <vt:lpstr>主要事件</vt:lpstr>
      <vt:lpstr>网上招聘系统的设计与实现</vt:lpstr>
      <vt:lpstr>课题背景与意义</vt:lpstr>
      <vt:lpstr>开发工具与技术平台</vt:lpstr>
      <vt:lpstr>系统开发过程</vt:lpstr>
      <vt:lpstr>系统流程图</vt:lpstr>
      <vt:lpstr>系统功能介绍</vt:lpstr>
      <vt:lpstr>系统功能介绍</vt:lpstr>
      <vt:lpstr>PowerPoint 演示文稿</vt:lpstr>
      <vt:lpstr>PowerPoint 演示文稿</vt:lpstr>
      <vt:lpstr>PowerPoint 演示文稿</vt:lpstr>
      <vt:lpstr>PowerPoint 演示文稿</vt:lpstr>
    </vt:vector>
  </TitlesOfParts>
  <Company>huawei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网上招聘系统的设计与实现</dc:title>
  <dc:creator>xuejun</dc:creator>
  <cp:lastModifiedBy>xuejun</cp:lastModifiedBy>
  <cp:revision>17</cp:revision>
  <dcterms:created xsi:type="dcterms:W3CDTF">2014-06-15T08:29:38Z</dcterms:created>
  <dcterms:modified xsi:type="dcterms:W3CDTF">2014-06-16T08:46:03Z</dcterms:modified>
</cp:coreProperties>
</file>