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7FC7-9B2E-1E69-25B1-835E0031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72F1-696E-5816-8FFF-1BFDD989B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262B9-0A86-756A-932B-EBF2E5C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FDC6B-A1A7-1CED-F02F-5B96C2C2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27A5-D0F2-7A40-F385-9C34BAD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1D0F8-6884-052C-1239-B48E15E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4B6A2-8862-80F9-806A-75CA9706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9D523-5AB0-D5A6-BC44-8DC2E13C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EE2E-83C1-9E01-E86D-BE024BDF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465E5-1C1E-7C12-A591-AA49343D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CD691-F37B-FACB-1CB1-3AE62943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5C069-6959-0A55-F641-39994A45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5FF80-E15F-5882-6E0C-3A8CC6A1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FD3AD-D627-DAF3-2514-856096C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20B0D-F606-3D72-E61B-6BE2D330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3819C-FAC9-2006-A5BA-7505FFB4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6A6D3-410E-54BA-8B79-3DEB99F2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D2CB6-97C8-FCC9-6AF2-35EC10EF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79160-6527-0CAE-0F95-01B664B6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20A90-93D2-FF14-4D83-4809B997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9106-5D92-7FC2-B424-93211E0D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84B7C-EBF7-E6FF-660E-0A24C539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E0887-36EC-3BE8-7D4F-FB4A1689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827D7-063E-32BA-F319-772FED97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B9A7F-F6C5-1E88-3CED-A1D5D125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F5BF5-CFD3-1BFB-7DA3-8AA0950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677D3-2222-B376-CCEB-34C87522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086B0-3EE1-3BE4-2BEC-DD1EECC0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58C35-FBC5-B99A-BEBB-026D75F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7F7FB-E1EF-8237-054C-3FF5CD3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357D-FD9F-7B76-96D0-1E63A3C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BDCA-A0E7-43AC-5996-45A595E9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6DAFB-D901-BC39-4DA0-70CAC880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AF406-B141-1C45-5046-EDDF9CF6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74291A-5ECD-563F-9809-2D4BA816B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7E129-0F37-2CD5-369B-23F1D4ACD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092D06-E61C-4E26-25E9-8E8BAD3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A15A8A-9F2E-AC96-6EE4-679BDF69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58500-C194-4867-1F07-F9449C2B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40FB-49F5-1E0C-727F-4A86233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D80E40-46AE-E34B-067B-EBEAA16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8D6937-2237-F82F-ECB0-017DEEB5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616D-1CEF-F03A-ED53-16DB2CEB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6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DD5D0A-8B56-9C8A-C951-A33E0207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A410AB-3A44-BB66-7492-6C49C753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E52DF-3210-32B7-9700-4FB8B563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35BEA-B057-B619-F99B-39251137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7DE99-304F-54A7-2293-4BE29014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C0514-781D-26D5-CD1E-5F6A826C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9000E-5698-ECB1-2142-C81EB51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85B3E-19E2-69FC-8EB3-1D47AFF0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AC837-F3FA-F644-BECB-6EE10D94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8EBE0-1692-08A2-6344-7A14D87A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A9145-AE74-7AF2-472B-900F1C7E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0DFF26-D2CC-A3FE-34C5-C205EF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354DA-47D5-A1A0-D061-DDEF54D1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705E1-E451-0EB2-DD20-E2CD54BB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55DD-5872-9D88-C254-50A62BC0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E97EC-F699-7DBA-E17B-9FE378F2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A0583-DF45-7B50-802A-CB7F5BBA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3034-4814-5504-7D19-CB0235B7E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C92C-8995-4543-835C-9F4C500B04AA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CB744-C65A-4678-25EF-16DAC57E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5AEE-05F6-98B1-0200-F128C1706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AF6A-8564-4A6B-801C-A0206120A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2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FD39BB-8DD5-2262-32FE-6B2AC1EB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7" y="1388686"/>
            <a:ext cx="7549734" cy="277398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9E5D17-2FC9-FCAD-807E-708C4B3450DE}"/>
              </a:ext>
            </a:extLst>
          </p:cNvPr>
          <p:cNvSpPr/>
          <p:nvPr/>
        </p:nvSpPr>
        <p:spPr>
          <a:xfrm>
            <a:off x="346166" y="956509"/>
            <a:ext cx="8388760" cy="3717757"/>
          </a:xfrm>
          <a:prstGeom prst="roundRect">
            <a:avLst/>
          </a:prstGeom>
          <a:solidFill>
            <a:srgbClr val="00206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B3FA8E-0926-389B-B9FE-416388964A04}"/>
              </a:ext>
            </a:extLst>
          </p:cNvPr>
          <p:cNvSpPr/>
          <p:nvPr/>
        </p:nvSpPr>
        <p:spPr>
          <a:xfrm>
            <a:off x="346166" y="245924"/>
            <a:ext cx="4111534" cy="60158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Input : Target[</a:t>
            </a:r>
            <a:r>
              <a:rPr lang="en-US" altLang="ko-KR" b="1" dirty="0" err="1">
                <a:solidFill>
                  <a:srgbClr val="C00000"/>
                </a:solidFill>
              </a:rPr>
              <a:t>Tg</a:t>
            </a:r>
            <a:r>
              <a:rPr lang="en-US" altLang="ko-KR" b="1" dirty="0">
                <a:solidFill>
                  <a:srgbClr val="C00000"/>
                </a:solidFill>
              </a:rPr>
              <a:t>], sequence length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13AA72-2907-4A6A-BE49-125BF86B9B3C}"/>
              </a:ext>
            </a:extLst>
          </p:cNvPr>
          <p:cNvSpPr/>
          <p:nvPr/>
        </p:nvSpPr>
        <p:spPr>
          <a:xfrm>
            <a:off x="3376491" y="4931044"/>
            <a:ext cx="4111534" cy="53636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Input : homopolymer dataset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E2F04F-CC6F-7DCE-EEBE-C5598A4AABEC}"/>
              </a:ext>
            </a:extLst>
          </p:cNvPr>
          <p:cNvCxnSpPr>
            <a:cxnSpLocks/>
          </p:cNvCxnSpPr>
          <p:nvPr/>
        </p:nvCxnSpPr>
        <p:spPr>
          <a:xfrm>
            <a:off x="1106905" y="841489"/>
            <a:ext cx="0" cy="52202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479651-3230-0F0C-E860-2C4F335B8808}"/>
              </a:ext>
            </a:extLst>
          </p:cNvPr>
          <p:cNvSpPr/>
          <p:nvPr/>
        </p:nvSpPr>
        <p:spPr>
          <a:xfrm>
            <a:off x="859224" y="1363510"/>
            <a:ext cx="2330778" cy="980818"/>
          </a:xfrm>
          <a:prstGeom prst="roundRect">
            <a:avLst/>
          </a:prstGeom>
          <a:solidFill>
            <a:srgbClr val="BD4B4B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2A2BFD-8433-BA32-BA73-995E3B7B3E0F}"/>
              </a:ext>
            </a:extLst>
          </p:cNvPr>
          <p:cNvSpPr/>
          <p:nvPr/>
        </p:nvSpPr>
        <p:spPr>
          <a:xfrm>
            <a:off x="4363400" y="3457597"/>
            <a:ext cx="1864895" cy="739225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C55237-5D03-DB78-1155-05F6532D7C9C}"/>
              </a:ext>
            </a:extLst>
          </p:cNvPr>
          <p:cNvSpPr/>
          <p:nvPr/>
        </p:nvSpPr>
        <p:spPr>
          <a:xfrm>
            <a:off x="4363897" y="2460459"/>
            <a:ext cx="1864895" cy="749796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2BAC853-A89E-4D99-1E39-3B330CFD45E4}"/>
              </a:ext>
            </a:extLst>
          </p:cNvPr>
          <p:cNvSpPr/>
          <p:nvPr/>
        </p:nvSpPr>
        <p:spPr>
          <a:xfrm>
            <a:off x="859224" y="3180659"/>
            <a:ext cx="1864894" cy="527214"/>
          </a:xfrm>
          <a:prstGeom prst="roundRect">
            <a:avLst/>
          </a:prstGeom>
          <a:solidFill>
            <a:srgbClr val="BD4B4B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candidates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2A776A-090E-E284-1739-3349A5CF6D9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724614" y="2835357"/>
            <a:ext cx="1639283" cy="6397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D99C27-FB10-D43D-6C76-3084A6221025}"/>
              </a:ext>
            </a:extLst>
          </p:cNvPr>
          <p:cNvCxnSpPr>
            <a:cxnSpLocks/>
          </p:cNvCxnSpPr>
          <p:nvPr/>
        </p:nvCxnSpPr>
        <p:spPr>
          <a:xfrm>
            <a:off x="2724118" y="3438817"/>
            <a:ext cx="1639283" cy="43337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60769CB-C3D2-5D4F-75ED-F3159038F39A}"/>
              </a:ext>
            </a:extLst>
          </p:cNvPr>
          <p:cNvCxnSpPr>
            <a:cxnSpLocks/>
          </p:cNvCxnSpPr>
          <p:nvPr/>
        </p:nvCxnSpPr>
        <p:spPr>
          <a:xfrm flipV="1">
            <a:off x="3179667" y="1742791"/>
            <a:ext cx="5829982" cy="233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E560C7-18C2-DAF5-3690-D42159EE4DB5}"/>
              </a:ext>
            </a:extLst>
          </p:cNvPr>
          <p:cNvSpPr/>
          <p:nvPr/>
        </p:nvSpPr>
        <p:spPr>
          <a:xfrm>
            <a:off x="9009649" y="1281839"/>
            <a:ext cx="2188403" cy="9685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Output : homopolymer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F4CA2B5-4F2D-2B52-B3D1-DF42DAA25C19}"/>
              </a:ext>
            </a:extLst>
          </p:cNvPr>
          <p:cNvSpPr/>
          <p:nvPr/>
        </p:nvSpPr>
        <p:spPr>
          <a:xfrm>
            <a:off x="668350" y="2404846"/>
            <a:ext cx="6135507" cy="188468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707932-02A2-0890-41A8-871BC7F381F6}"/>
              </a:ext>
            </a:extLst>
          </p:cNvPr>
          <p:cNvSpPr txBox="1"/>
          <p:nvPr/>
        </p:nvSpPr>
        <p:spPr>
          <a:xfrm>
            <a:off x="6784101" y="2210311"/>
            <a:ext cx="1903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Feedback :</a:t>
            </a:r>
          </a:p>
          <a:p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rgbClr val="FFFF00"/>
                </a:solidFill>
              </a:rPr>
              <a:t>Optimization 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from two conditions  </a:t>
            </a:r>
          </a:p>
          <a:p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2C10AFA-022C-376D-2C9C-D6F6C7AEB488}"/>
              </a:ext>
            </a:extLst>
          </p:cNvPr>
          <p:cNvCxnSpPr>
            <a:cxnSpLocks/>
          </p:cNvCxnSpPr>
          <p:nvPr/>
        </p:nvCxnSpPr>
        <p:spPr>
          <a:xfrm flipV="1">
            <a:off x="5384135" y="4208842"/>
            <a:ext cx="0" cy="70456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90FDF51-B6AF-0BF0-F31E-B1EDC15D7553}"/>
              </a:ext>
            </a:extLst>
          </p:cNvPr>
          <p:cNvCxnSpPr>
            <a:cxnSpLocks/>
          </p:cNvCxnSpPr>
          <p:nvPr/>
        </p:nvCxnSpPr>
        <p:spPr>
          <a:xfrm rot="10800000">
            <a:off x="3182354" y="1985202"/>
            <a:ext cx="2201781" cy="450218"/>
          </a:xfrm>
          <a:prstGeom prst="bentConnector3">
            <a:avLst>
              <a:gd name="adj1" fmla="val 273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30EC54-851D-263D-B990-50EC8CD3BB0B}"/>
              </a:ext>
            </a:extLst>
          </p:cNvPr>
          <p:cNvCxnSpPr>
            <a:cxnSpLocks/>
          </p:cNvCxnSpPr>
          <p:nvPr/>
        </p:nvCxnSpPr>
        <p:spPr>
          <a:xfrm>
            <a:off x="1780320" y="2344328"/>
            <a:ext cx="0" cy="80794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DD307B6-A256-8B9F-D96F-AD879E7DCFF0}"/>
              </a:ext>
            </a:extLst>
          </p:cNvPr>
          <p:cNvCxnSpPr>
            <a:cxnSpLocks/>
          </p:cNvCxnSpPr>
          <p:nvPr/>
        </p:nvCxnSpPr>
        <p:spPr>
          <a:xfrm rot="10800000">
            <a:off x="3182354" y="2216327"/>
            <a:ext cx="3046909" cy="1661968"/>
          </a:xfrm>
          <a:prstGeom prst="bentConnector3">
            <a:avLst>
              <a:gd name="adj1" fmla="val -1397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9569C13D-B23D-0A26-350B-D96622D7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2" y="3574885"/>
            <a:ext cx="1335458" cy="45462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9AAE4E45-D3F1-3A9F-7431-32D26378F2B4}"/>
              </a:ext>
            </a:extLst>
          </p:cNvPr>
          <p:cNvSpPr/>
          <p:nvPr/>
        </p:nvSpPr>
        <p:spPr>
          <a:xfrm>
            <a:off x="1130930" y="3579854"/>
            <a:ext cx="1328469" cy="44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F9A3BED-56E1-C849-3035-B08BD8141A3D}"/>
              </a:ext>
            </a:extLst>
          </p:cNvPr>
          <p:cNvSpPr/>
          <p:nvPr/>
        </p:nvSpPr>
        <p:spPr>
          <a:xfrm>
            <a:off x="4650205" y="5365124"/>
            <a:ext cx="1636295" cy="5363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CF960C1-1B22-704A-3CAC-1E9E280E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96" y="5389988"/>
            <a:ext cx="1534528" cy="4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오</dc:creator>
  <cp:lastModifiedBy>승현 오</cp:lastModifiedBy>
  <cp:revision>16</cp:revision>
  <dcterms:created xsi:type="dcterms:W3CDTF">2023-07-20T02:24:06Z</dcterms:created>
  <dcterms:modified xsi:type="dcterms:W3CDTF">2023-07-20T03:17:18Z</dcterms:modified>
</cp:coreProperties>
</file>