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3" r:id="rId30"/>
    <p:sldId id="285" r:id="rId31"/>
    <p:sldId id="286" r:id="rId32"/>
    <p:sldId id="287" r:id="rId33"/>
    <p:sldId id="288" r:id="rId34"/>
    <p:sldId id="289" r:id="rId35"/>
    <p:sldId id="291" r:id="rId36"/>
    <p:sldId id="290" r:id="rId37"/>
    <p:sldId id="292" r:id="rId38"/>
    <p:sldId id="293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2T08:42:53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6509 3 24575,'-296'-1'-298,"-93"-1"195,129 6-6280,-252 24 5950,-59 45 433,-144 75-710,1 43 1,94 16 709,335-89 0,-528 307 0,669-336 186,-152 124 1,225-151 3584,49-41-3322,0 2 0,-29 41-1,-146 260-5230,156-252 5297,-239 447-431,246-445-84,3 2 0,3 1 0,4 1 0,-22 122 0,26-66 0,5 0 0,4 210 0,15-285-7,2 0 0,3-1 1,3 0-1,2-1 0,3-1 1,2 0-1,2-1 0,3-1 1,2-1-1,2-1 0,57 76 1,246 270-98,83 31 2993,21-19-1673,-17-43-2379,-273-253 1036,159 96 0,38-16-466,7-11 188,-230-123 362,92 48-764,36 9 311,52 20-682,47 15 527,409 146-505,30-58 533,-410-157 623,453 42 0,395-56-1432,6-66-356,-788-8 1551,171-12 237,-14-34 0,-224-12 5,-55-21 14,-240 57 110,95-47 0,-129 51 210,-1-2 0,50-38-1,-72 46-188,0 0 0,-2-1 0,0-2 0,-1 0-1,-1-1 1,-1 0 0,0-2 0,-2 0 0,-1-1-1,-1 0 1,-1-1 0,-1-1 0,-1 1 0,-1-2 0,6-35-1,11-117-149,-14-44 290,-16-633 1130,-2 550-1459,-3-1032-277,7 889 304,-11-51 12,-36 3 0,11 272-120,-10 3 0,-9 2 0,-110-276 0,129 406 59,-4 2 1,-99-155-1,110 197 306,-3 2-1,-1 1 1,-2 2 0,-2 2-1,-2 1 1,-67-48-1,74 65 947,0 1 0,-39-17 0,-77-23 1389,104 42-1785,-224-72-456,-10 12-527,201 57 11,-121-32-1175,-36-5 469,-1361-238-3826,1106 249 4681,163 43 4553,96 8-934,-112 4-3511,135 0-80,-68 3 0,0 20 0,78 4 0,-287 40 0,484-75 0,0 1 0,-1-1 0,1 0 0,-1 1 0,1 0 0,0-1 0,0 1 0,-1 0 0,1 0 0,0 1 0,0-1 0,0 0 0,-2 2 0,0 1 0,1 1 0,-1-1 0,1 0 0,-4 9 0,2-6 0,-17 32 0,0 2 0,3 0 0,1 1 0,3 0 0,1 2 0,2-1 0,2 2 0,2-1 0,-3 55 0,9-31-85,3 0 0,3-1 0,3 1 0,3-1 0,3-1 0,3 0 0,43 114-1,159 282-744,39-18-748,-241-418 1488,142 237-512,91 153 704,-157-252-645,93 227 0,-164-337 526,-2 1-1,-3 1 1,-2 0-1,-2 1 1,-3 0 0,-3 1-1,-1 87 1,0 110 3267,-4 79-1596,-8-272-1640,-3 0 0,-2 0 0,-3-1 0,-2 0-1,-30 67 1,-150 280-852,153-324 184,-91 183 350,-82 154-452,182-358 824,-2-1-1,-3-2 1,-78 88-1,96-124 208,-1-1 0,-1-2 0,-1 0 0,0-1 0,-2-2 0,0-1-1,-34 16 1,-32 7-275,-1-4 0,-3-4 0,0-4 0,-126 18 0,180-38 0,0 1 0,-58 21 0,72-21 0,0-2 0,0 0 0,-49 4 0,9-2 0,-41 19 0,56-12 0,43-13 0,-27 7 0,0 1 0,1 1 0,-53 27 0,57-24-1365,20-11-5461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2T08:49:37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10 24575,'0'0'0,"0"0"0,0-1 0,0 1 0,0-1 0,0 1 0,0 0 0,0-1 0,1 1 0,-1-1 0,0 1 0,0 0 0,0-1 0,0 1 0,0 0 0,1-1 0,-1 1 0,0 0 0,0-1 0,1 1 0,-1 0 0,0 0 0,0-1 0,1 1 0,-1 0 0,0 0 0,1-1 0,-1 1 0,0 0 0,1 0 0,-1 0 0,1-1 0,0 1 0,1 0 0,-1 0 0,0 0 0,1 0 0,-1 0 0,0 0 0,0 1 0,1-1 0,-1 0 0,1 1 0,28 14 0,-19-7 0,-1 0 0,0 1 0,0 1 0,-1-1 0,12 17 0,35 60 0,-42-65 0,236 418 0,-244-429 0,-2-3 0,0 0 0,-1 1 0,0-1 0,0 0 0,3 15 0,-6-21 0,1 0 0,-1 0 0,0 0 0,0 0 0,0 0 0,-1 0 0,1 0 0,0 0 0,0 0 0,0 0 0,-1 0 0,1 0 0,0-1 0,-1 1 0,1 0 0,-1 0 0,1 0 0,-1-1 0,1 1 0,-1 0 0,0 0 0,1-1 0,-1 1 0,0 0 0,0-1 0,1 1 0,-1-1 0,0 1 0,0-1 0,0 0 0,0 1 0,0-1 0,1 0 0,-1 1 0,0-1 0,0 0 0,0 0 0,0 0 0,-1 0 0,-6 1 0,1-1 0,-1 0 0,0-1 0,-7-1 0,6 1 0,-406-9 0,294 11 0,102 0 0,-35 6 0,34-3 0,-29 1 0,22-2 120,14 3-321,13-5 161,0-1 0,-1 0 0,1 0-1,0 1 1,0-1 0,0 0 0,-1 1 0,1-1 0,0 0 0,0 1 0,0-1-1,0 0 1,0 1 0,0-1 0,0 0 0,0 1 0,0-1 0,0 0 0,0 1-1,0-1 1,0 0 0,0 1 0,0-1 0,0 0 0,0 1 0,0-1 0,0 0-1,1 1 1,-1-1 0,0 0 0,0 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09:09:02.363"/>
    </inkml:context>
    <inkml:brush xml:id="br0">
      <inkml:brushProperty name="width" value="0.05" units="cm"/>
      <inkml:brushProperty name="height" value="0.3" units="cm"/>
      <inkml:brushProperty name="color" value="#FF0066"/>
      <inkml:brushProperty name="ignorePressure" value="1"/>
      <inkml:brushProperty name="inkEffects" value="pencil"/>
    </inkml:brush>
  </inkml:definitions>
  <inkml:trace contextRef="#ctx0" brushRef="#br0">7947 8405,'-93'-1,"-59"5,-28 1,-14 8,-3 11,-5 11,-1 8,-4 2,-7-5,-7-11,-10-10,-8-9,-7-6,-5-8,-3-11,-1-9,1-9,1-6,4-7,3-8,5-7,5-7,4-7,4-9,6-8,5-10,5-9,5-11,7-8,8-9,7-10,10-7,11-9,11-10,12-11,12-9,14-7,15-6,15-4,16-3,18-6,19-4,16-5,13-4,13-6,14-3,17-2,20 0,22-3,22 2,17 3,17 3,16 4,17 5,13 7,15 8,12 9,14 12,15 12,13 12,12 14,11 15,12 14,10 13,10 12,8 10,11 9,9 10,11 12,9 15,9 10,7 12,3 10,3 8,0 10,1 12,-2 10,-1 13,-2 15,-6 17,-11 17,-13 19,-20 17,-18 21,-19 18,-26 18,-27 21,-23 20,-27 17,-26 19,-28 20,-28 18,-31 18,-27 16,-31 13,-29 12,-29 9,-31 8,-31 6,-29 4,-28-2,-26-5,-24-10,-20-14,-15-18,-9-21,-9-20,-3-17,0-17,0-17,9-18,13-17,17-20,23-22,50-56,51-45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09:09:06.840"/>
    </inkml:context>
    <inkml:brush xml:id="br0">
      <inkml:brushProperty name="width" value="0.05" units="cm"/>
      <inkml:brushProperty name="height" value="0.3" units="cm"/>
      <inkml:brushProperty name="color" value="#FF0066"/>
      <inkml:brushProperty name="ignorePressure" value="1"/>
      <inkml:brushProperty name="inkEffects" value="pencil"/>
    </inkml:brush>
  </inkml:definitions>
  <inkml:trace contextRef="#ctx0" brushRef="#br0">0 1,'3'0,"3"0,7 0,6 5,18 16,29 17,26 20,26 20,16 17,21 13,9 6,-5 1,-10-5,-17-7,-22-11,-23-7,-17-7,-18-4,-13-3,-9-5,-11-9,-5-9,-6-6,-3-9,-3-6,-2-6,-1 0,0-2,0-1,0-1,0 0,1-1,0 0,-3-3,-1-4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09:09:11.989"/>
    </inkml:context>
    <inkml:brush xml:id="br0">
      <inkml:brushProperty name="width" value="0.05" units="cm"/>
      <inkml:brushProperty name="height" value="0.3" units="cm"/>
      <inkml:brushProperty name="color" value="#FF0066"/>
      <inkml:brushProperty name="ignorePressure" value="1"/>
      <inkml:brushProperty name="inkEffects" value="pencil"/>
    </inkml:brush>
  </inkml:definitions>
  <inkml:trace contextRef="#ctx0" brushRef="#br0">0 699,'52'67,"28"36,11 9,-1-4,-8-13,-10-16,-10-14,-11-15,-8-11,-8-9,-5-10,-6-8,-5-7,-4-7,-1-3,-1-3,3-7,5-10,5-14,3-12,1-13,-2-11,-4-11,-5-17,-9-21,-7-12,-2 0,-1 7,2 13,3 12,7 12,7 13,0 22,-3 20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09:09:13.106"/>
    </inkml:context>
    <inkml:brush xml:id="br0">
      <inkml:brushProperty name="width" value="0.05" units="cm"/>
      <inkml:brushProperty name="height" value="0.3" units="cm"/>
      <inkml:brushProperty name="color" value="#FF0066"/>
      <inkml:brushProperty name="ignorePressure" value="1"/>
      <inkml:brushProperty name="inkEffects" value="pencil"/>
    </inkml:brush>
  </inkml:definitions>
  <inkml:trace contextRef="#ctx0" brushRef="#br0">1794 0,'-123'48,"-84"42,-37 27,1 15,24 5,36-5,38-10,32-10,27-9,19-5,15-3,11-4,12-6,8-7,9-7,5-9,6-9,3-7,1-7,2-4,0-3,-1-3,-1-4,0-4,-1-3,-1-2,0-4,1-1,-1-3,2-1,0-2,0 0,1-1,-1-2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09:09:13.469"/>
    </inkml:context>
    <inkml:brush xml:id="br0">
      <inkml:brushProperty name="width" value="0.05" units="cm"/>
      <inkml:brushProperty name="height" value="0.3" units="cm"/>
      <inkml:brushProperty name="color" value="#FF0066"/>
      <inkml:brushProperty name="ignorePressure" value="1"/>
      <inkml:brushProperty name="inkEffects" value="pencil"/>
    </inkml:brush>
  </inkml:definitions>
  <inkml:trace contextRef="#ctx0" brushRef="#br0">0 0,'39'127,"20"63,3 10,-3-22,-8-38,-10-43,-6-39,3-31,6-29,11-23,10-21,10-17,9-10,5-5,4 1,-1 4,-2 7,-17 17,-21 17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4:35:11.286"/>
    </inkml:context>
    <inkml:brush xml:id="br0">
      <inkml:brushProperty name="width" value="0.05" units="cm"/>
      <inkml:brushProperty name="height" value="0.3" units="cm"/>
      <inkml:brushProperty name="color" value="#FF0066"/>
      <inkml:brushProperty name="ignorePressure" value="1"/>
      <inkml:brushProperty name="inkEffects" value="pencil"/>
    </inkml:brush>
  </inkml:definitions>
  <inkml:trace contextRef="#ctx0" brushRef="#br0">7588 5476,'-324'5,"-179"3,-81-6,-22-10,22-13,38-16,40-16,40-18,36-16,30-16,27-12,23-13,24-11,26-10,26-12,30-9,34-7,34-8,33-7,34-8,33-8,31-4,33-4,31-3,29-2,27-3,31-3,33-3,36 0,35 2,37 9,38 14,42 13,44 18,39 20,35 25,30 30,22 31,12 33,1 30,-3 32,-7 32,-17 31,-22 30,-28 29,-35 26,-38 20,-39 21,-39 16,-42 16,-44 15,-42 19,-44 16,-41 13,-39 15,-37 11,-33 9,-31 6,-26 2,-22-1,-14-5,-7-8,3-7,11-54,26-75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4:36:49.652"/>
    </inkml:context>
    <inkml:brush xml:id="br0">
      <inkml:brushProperty name="width" value="0.05" units="cm"/>
      <inkml:brushProperty name="height" value="0.3" units="cm"/>
      <inkml:brushProperty name="color" value="#FF0066"/>
      <inkml:brushProperty name="ignorePressure" value="1"/>
      <inkml:brushProperty name="inkEffects" value="pencil"/>
    </inkml:brush>
  </inkml:definitions>
  <inkml:trace contextRef="#ctx0" brushRef="#br0">234 0,'0'3,"2"8,2 5,-1 13,0 16,2 14,-1 7,0-5,-1-3,-1-6,-1-3,-1-7,0-1,0-6,0 2,0-3,0 1,0-4,0-4,0-4,-1-3,1-3,-2-4,-7-5,-3-3,-9-2,-2-3,0 0,-4-1,0 0,-1-2,3-1,2-2,3 0,4-2,8 1,8 1,12 2,5 4,4 5,3 3,10 9,1 7,1-2,-1-1,-3-4,-9-3,-4-4,-6 0,1-3,4-9,8-11,2-4,-2-3,-4 0,-5 3,1 2,0-2,-3 0,-5 0,-3 0,-9 3,-6 5,-4 3,-3 2,-1 3,-1 1,0 0,-2 1,-1 0,4-1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4:38:42.685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1,'729'0,"-677"2,60 11,21 1,-17-7,110 2,-49 0,-32-2,-92-6,69 9,103 27,-100-22,-64-8,0-1,-16-2,85 18,-72-9,98 8,-76-12,-11-3,95-6,-76-1,-74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4:38:47.929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3848 153,'0'-1,"0"1,-1-1,1 1,0-1,0 1,-1-1,1 1,0-1,0 1,-1 0,1-1,0 1,-1 0,1-1,-1 1,1 0,0-1,-1 1,1 0,-1 0,1-1,-1 1,1 0,-1 0,1 0,-1 0,1 0,-2 0,-18-3,16 3,-322-5,207 6,-1-1,-130 2,115 12,-12 0,2-11,-69 4,79-1,0-6,0-5,-227-41,51-14,181 42,31 6,30 4,0 4,-74 4,52 2,73-4,0 1,1-2,-26-7,24 5,-1 1,-27-2,-188 5,112 3,2-2,105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2T08:42:56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24575,'787'0'0,"-762"1"0,0 2 0,0 1 0,40 11 0,21 3 0,-43-11 0,89 15 0,-61-11 0,-69-10 0,-1-1 0,1 1 0,-1 0 0,1-1 0,-1 1 0,1 0 0,-1 0 0,0 0 0,1 0 0,-1 0 0,0 0 0,0 0 0,0 0 0,0 1 0,0-1 0,0 0 0,0 1 0,0-1 0,0 1 0,-1-1 0,2 3 0,0 3 0,0 0 0,-1 0 0,2 13 0,-3-17 0,5 252 0,-6-178 0,0 73 0,-5 207 0,5-327-110,1-16-70,-1 1 1,0-1 0,-1 0 0,0 0-1,-1 0 1,-6 17 0,5-22-6647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2T10:18:30.07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6277 6434 24575,'-172'21'0,"128"-16"0,-268 25-1638,-151 13-5164,-95 2 3811,-566 12 735,-5-99 1250,671-23-346,54-30 1041,50-28 421,253 79-34,2-4 1,3-4 0,2-4 0,-165-130 0,203 138 17,2-2 1,1-3 0,4-2-1,1-2 1,4-2 0,2-3-1,2 0 1,-34-77-1,45 73-73,4 0 0,3-1 0,2-2 0,4 0-1,2-1 1,-4-81 0,13 70-8,4 0-1,4 0 1,3 0 0,4 1 0,23-93-1,-7 76 152,52-128-1,83-108-81,60-11-122,60-8-116,58 0 12,56 6-272,-108 126 131,10 13 1,358-189-1,-239 181 89,528-191-1,-467 238 197,529-113 0,-552 186 0,620-50 0,-17 124 0,-794 38 0,-1 11 0,258 63 0,-90 29 0,-292-71-15,143 74 0,-178-70 53,181 127 0,-211-125 11,-2 3-1,118 129 1,-139-130-4,-4 3 1,-2 1-1,70 132 1,-80-122-46,-3 2 0,-4 1 0,-3 1 0,-3 1 0,12 85 0,-20-63 0,-4 1 0,-5-1 0,-13 161 0,-6-125 0,-6-1 0,-44 152 0,13-113 0,-82 183 0,35-140-8,-10-4 0,-8-5 0,-9-5 1,-180 217-1,131-211-76,-8-7 0,-9-8 1,-305 236-1,278-267 84,-6-9 0,-7-11 0,-6-9 0,-6-11 0,-4-11 0,-5-11 0,-4-11 0,-489 100 0,431-137 0,-1-13 0,-3-15 0,0-13 0,0-14 0,1-14 0,0-14 0,-606-142 0,671 104 43,3-11 0,-329-155 0,411 153-17,3-7-1,5-7 1,5-7 0,-161-140 0,226 165 24,5-4 0,3-3 1,3-4-1,-84-129 0,117 149 15,4-3-1,3-1 0,3-2 1,4-1-1,3-2 0,-36-157 1,51 154 49,3-1 0,4 0 0,4 0 1,3-1-1,15-112 0,0 100-28,3 0 0,5 2 0,4 1-1,52-121 1,88-117-56,61-8-272,64-3 67,65 1-279,64 7 219,66 10-248,62 16 297,58 23-73,-206 125 249,6 17 0,6 19 0,5 17 0,4 19 0,4 18 0,549-19 0,-323 90 10,-58 51 0,-70 47 0,-383-61 19,160 65 1,-212-65 32,-3 3 1,97 61-1,-133-70-47,-2 3 1,-2 1-1,-1 2 0,-2 2 0,-2 3 0,49 62 1,-63-67 2,-2 1 0,-1 1 0,-2 1 0,-1 2 0,-3 0 0,-1 0 0,-3 2-1,13 64 1,-17-47 62,-2 0-1,-4 0 0,-3 84 0,-8-49-35,-35 175 1,-72 135-35,-58 38 0,-52 39 0,-43 35 0,-27 16-43,18-60 1171,43-89 5329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2T10:18:32.19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1602 371 24575,'-6'4'0,"-98"77"0,-21 30-813,4 5 0,-152 190 0,-177 297-1626,196-232 1226,31 16 400,212-367 1325,4-8 80,1 1-1,1 0 0,-1-1 1,-5 25-1,11-37-551,0 0-1,0 0 1,0 1-1,0-1 1,0 0-1,0 0 1,0 1-1,0-1 1,0 0 0,0 0-1,1 1 1,-1-1-1,0 0 1,0 0-1,0 0 1,0 1-1,0-1 1,0 0-1,0 0 1,1 0 0,-1 1-1,0-1 1,0 0-1,0 0 1,1 0-1,-1 0 1,0 1-1,0-1 1,0 0 0,1 0-1,-1 0 1,0 0-1,0 0 1,0 0-1,1 0 1,-1 0-1,0 0 1,0 0 0,1 0-1,-1 0 1,0 0-1,0 0 1,1 0-1,-1 0 1,0 0-1,0 0 1,1 0 0,-1 0-1,0 0 1,19-5 512,-13 4-510,37-13 216,0-1 0,70-37-1,80-58-1877,563-386-1577,-276 173 3248,22 3 51,-497 317-241,5-5 2117,-9 8-1910,-1 0 0,0 0 0,0-1 0,0 1 0,0 0-1,0-1 1,0 1 0,0 0 0,0 0 0,0-1 0,0 1-1,0 0 1,0 0 0,0-1 0,0 1 0,0 0 0,0-1-1,0 1 1,0 0 0,-1 0 0,1-1 0,0 1-1,0 0 1,0 0 0,0-1 0,-1 1 0,1 0 0,0 0-1,0 0 1,0-1 0,-1 1 0,1 0 0,0 0 0,0 0-1,-1 0 1,1 0 0,0-1 0,-1 1 0,-13-8-12,0 0 0,0 0 0,-1 2 0,0 0 0,-25-6 1,-88-12-125,-338-21-1732,198 24 1026,-554-83-790,765 94 1643,14 3 527,-1 1-1,-52 0 1,125 46 1636,20 35-2766,117 135 0,81 48-524,605 497-2668,-825-734 3618,14 12 754,1-1 1,55 30-1,-92-59-202,13 4 757,-18-7-1160,1 0 0,-1 0 0,1 0-1,-1 0 1,0 0 0,1 0 0,-1 0 0,1 0 0,-1 0 0,1 0 0,-1 0 0,0 0 0,1-1 0,-1 1 0,0 0 0,1 0 0,-1 0 0,1-1 0,-1 1 0,0 0-1,1-1 1,-1 1 0,0 0 0,0-1 0,1 1 0,-1 0 0,0-1 0,0 1 0,0 0 0,1-1 0,-1 1 0,0-1 0,0 1 0,0-1 0,0 1 0,0 0-1,0-1 1,0 1 0,0-1 0,12-44 185,-5 22-233,22-81-438,21-164-1,-10-112-1300,12-655-2546,-50 965 4258,4-160-744,-10 78 3070,2 138-797,1 23-5822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4:40:21.112"/>
    </inkml:context>
    <inkml:brush xml:id="br0">
      <inkml:brushProperty name="width" value="0.05" units="cm"/>
      <inkml:brushProperty name="height" value="0.3" units="cm"/>
      <inkml:brushProperty name="color" value="#FF0066"/>
      <inkml:brushProperty name="ignorePressure" value="1"/>
      <inkml:brushProperty name="inkEffects" value="pencil"/>
    </inkml:brush>
  </inkml:definitions>
  <inkml:trace contextRef="#ctx0" brushRef="#br0">1 1,'5'0,"7"0,4 0,2 2,5 7,5 4,4-1,0 1,-3 1,-4-3,-1 1,-2 2,-2 1,-2 2,-2 2,2 6,3 4,6 2,3 4,-1-2,-3 1,-5-2,-5-5,-1-4,-5-3,-2-2,-4 0,-2 3,3 5,2 3,-1 5,-1-1,-2-1,-1 0,-1-2,-1-2,0-1,0-1,-3-3,-1-5,-2-4,-3-5,0-4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4:40:21.842"/>
    </inkml:context>
    <inkml:brush xml:id="br0">
      <inkml:brushProperty name="width" value="0.05" units="cm"/>
      <inkml:brushProperty name="height" value="0.3" units="cm"/>
      <inkml:brushProperty name="color" value="#FF0066"/>
      <inkml:brushProperty name="ignorePressure" value="1"/>
      <inkml:brushProperty name="inkEffects" value="pencil"/>
    </inkml:brush>
  </inkml:definitions>
  <inkml:trace contextRef="#ctx0" brushRef="#br0">0 152,'8'6,"12"8,17 5,11 13,14 2,8 10,3-2,2 1,-9-5,-13-3,-14-5,-10-9,-10-4,-9-10,-6-10,5-6,8-12,8-8,16-16,45-22,33-20,15-2,-14 10,-26 17,-30 19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4:40:51.043"/>
    </inkml:context>
    <inkml:brush xml:id="br0">
      <inkml:brushProperty name="width" value="0.05" units="cm"/>
      <inkml:brushProperty name="height" value="0.3" units="cm"/>
      <inkml:brushProperty name="color" value="#66CC00"/>
      <inkml:brushProperty name="ignorePressure" value="1"/>
      <inkml:brushProperty name="inkEffects" value="pencil"/>
    </inkml:brush>
  </inkml:definitions>
  <inkml:trace contextRef="#ctx0" brushRef="#br0">11401 7541,'-230'-34,"-145"-18,-72-3,-23 6,4 11,14 12,18 10,18 4,16 4,13-4,9-7,7-7,3-7,1-8,1-6,-2-5,2-4,1-3,5-5,3-5,6-7,6-11,11-12,13-13,18-16,20-13,19-15,18-12,20-11,18-14,18-13,22-12,25-11,28-7,31-12,31-12,29-11,30-5,29-2,30 1,33 2,28 2,26 6,25 6,23 10,19 13,18 15,13 17,14 18,10 23,14 20,12 21,17 19,17 20,16 22,20 22,17 18,15 22,16 21,14 24,7 23,4 20,-3 20,-11 21,-14 22,-21 19,-21 24,-26 19,-29 22,-29 19,-35 19,-35 18,-38 19,-36 14,-35 12,-34 10,-31 8,-29 5,-28 4,-25 2,-21 2,-17 2,-12-4,-12-6,-9-10,-5-14,-1-18,4-19,9-22,10-23,15-67,19-65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4:40:54.627"/>
    </inkml:context>
    <inkml:brush xml:id="br0">
      <inkml:brushProperty name="width" value="0.05" units="cm"/>
      <inkml:brushProperty name="height" value="0.3" units="cm"/>
      <inkml:brushProperty name="color" value="#33CCFF"/>
      <inkml:brushProperty name="ignorePressure" value="1"/>
      <inkml:brushProperty name="inkEffects" value="pencil"/>
    </inkml:brush>
  </inkml:definitions>
  <inkml:trace contextRef="#ctx0" brushRef="#br0">10841 6285,'-79'86,"-55"38,-37 9,-29-7,-22-17,-18-17,-14-17,-11-12,-12-12,-7-12,-13-8,-14-8,-15-7,-17-7,-7-11,-4-13,4-14,4-14,7-11,3-11,6-6,4-9,11-5,11-8,13-5,11-7,8-5,6-8,2-9,1-8,-3-7,0-7,2-8,7-6,14-6,18-5,22-3,22-1,24-1,26 0,25-1,27-4,28-4,28-7,29-11,34-12,37-13,36-9,33-7,34-6,31 0,29 3,25 9,23 10,21 17,23 16,24 18,23 18,21 21,21 24,18 23,17 25,15 24,14 21,7 20,-3 22,-4 24,-10 26,-15 28,-18 27,-20 24,-20 24,-24 22,-26 20,-30 16,-34 14,-35 16,-36 13,-37 10,-40 8,-40 7,-39 5,-36 4,-36 0,-37 1,-39-2,-37-3,-36-1,-37-3,-33 0,-34-3,-27-3,-25-2,-16-2,30-48,67-66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2T10:22:12.46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57 1886 24575,'0'-1'0,"-1"-1"0,1 1 0,-1 0 0,1-1 0,-1 1 0,0 0 0,0 0 0,0-1 0,1 1 0,-3-1 0,-2-6 0,-3-6 3,2 0 0,0-1 0,1 1-1,0-1 1,2 0 0,-1-1 0,2 1 0,0-1-1,1 1 1,0-1 0,1 1 0,5-32 0,3 5-125,1 0 0,2 0 0,26-62 0,2 12-1009,71-121 0,69-77-1384,-96 158 2127,-77 123 386,87-134-444,-69 110 191,2 1-1,34-33 0,-26 34 206,2 1-1,2 2 1,0 1-1,1 3 0,49-23 1,-8 10 80,152-46 1,13 20 258,-190 53-30,1 3 1,84-2-1,-127 9 344,0 0 1,-1 0-1,1 2 1,0-1-1,-1 1 1,1 1-1,17 7 1,-29-10-562,0 0 1,-1 0-1,1 1 0,0-1 1,-1 0-1,1 0 1,-1 1-1,1-1 0,-1 1 1,1-1-1,-1 1 1,1-1-1,-1 1 0,1-1 1,-1 1-1,1 0 1,-1-1-25,0 0 0,0 1 0,0-1-1,-1 0 1,1 0 0,0 0 0,0 1 0,0-1 0,0 0 0,0 0 0,0 0 0,0 0 0,-1 1 0,1-1 0,0 0 0,0 0 0,0 0 0,0 0 0,-1 0 0,1 1 0,0-1 0,0 0 0,0 0 0,-1 0 0,1 0 0,0 0 0,0 0 0,-1 0 0,1 0 0,-22 3-1465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2T10:22:12.83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 24575,'11'0'0,"124"-1"-51,266 7-1048,-326 0 1062,1 2 0,-1 4-1,95 28 1,-138-30 3,0 2 1,-1 1-1,0 1 0,-1 1 0,-1 2 0,44 33 1,-56-36 18,-1 0 0,0 1 1,-1 1-1,-1 1 1,-1 0-1,0 1 0,-1 0 1,0 0-1,-2 2 1,0-1-1,8 26 0,-10-15 15,0 0 0,-2 0 0,-1 1 0,1 55 0,-15 125 0,-24-8 0,-16-4 0,29-120 0,-7 53-1080,20-85-4320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2T10:22:19.84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941 2013 24575,'-3'-8'0,"-106"-287"-759,-69-177-42,-90-127 1129,-61 33 65,315 545-321,10 13 34,-1 0 0,-1 0-1,1 1 1,-1 0 0,-8-7 0,14 15-1339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2T10:22:20.27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59 0 24575,'-3'16'0,"-31"286"53,20 2-912,12-243 290,1-19 472,-4 86-154,15 159 0,-10-277 215,0-9-47,0 0-1,0 1 1,0-1 0,1 1-1,-1-1 1,0 0 0,1 1-1,-1-1 1,0 0 0,1 1-1,1 1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2T08:42:57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7863 3 24575,'-65'-1'0,"18"-1"0,-73 8 0,105-3 0,1 0 0,-1 1 0,1 1 0,0 0 0,1 1 0,-1 0 0,-12 9 0,-86 63 0,99-68 0,-197 144 0,-20-13 0,-425 156-1282,-23-52-3085,34-40 2579,-14-30 895,455-133 749,-1-8 0,-1-10 0,-2-8 0,-284-15 0,324-13 24,0-7 0,1-7 0,2-8 0,2-7 0,-294-115 0,31-43 20,7-20 70,196 100 238,219 117-190,-539-280 2906,521 272-2568,-2-2 428,-27-16 0,41 19 656,9 9-1445,0 0 1,-1 0 0,1 0-1,0 0 1,0-1-1,0 1 1,0 0-1,0 0 1,0 0 0,0 0-1,0 0 1,0-1-1,0 1 1,0 0-1,0 0 1,0 0 0,0 0-1,1 0 1,-1-1-1,0 1 1,0 0-1,0 0 1,0 0-1,0 0 1,0 0 0,0 0-1,0-1 1,0 1-1,0 0 1,1 0-1,-1 0 1,0 0 0,0 0-1,0 0 1,0 0-1,0 0 1,0 0-1,1 0 1,-1 0 0,0-1-1,0 1 1,0 0-1,0 0 1,0 0-1,1 0 1,-1 0 0,0 0-1,0 0 1,0 0-1,0 0 1,1 0-1,-1 1 1,0-1 0,0 0-1,0 0 1,12 0-4553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2T10:22:20.60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 24575,'0'0'0,"0"0"0,0 0 0,6 0 0,0 0 0,-1 1 0,1-1 0,10 4 0,8 2 0,456 107-1143,110 20-291,-521-123-4180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2T13:26:30.91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14114 24575,'0'0'0,"0"0"0,0 0 0,0 0 0,0 0 0,3 8 0,14 34 0,3-1 0,1-1 0,40 57 0,-48-78 0,2-1 0,0 0 0,2-1 0,-1-1 0,2 0 0,0-2 0,1 0 0,34 19 0,-37-25 0,0-2 0,1 0 0,0-1 0,0-1 0,0 0 0,0-1 0,34 1 0,2-4 0,68-9 0,-86 5 0,-2-2 0,1-2 0,-1 0 0,0-2 0,42-20 0,-35 11 0,-2-2 0,0-1 0,61-49 0,-27 11 0,-3-3 0,-3-3 0,-3-3 0,-3-2 0,63-100 0,-63 76 0,-5-3 0,-5-3 0,-3-1 0,33-112 0,-50 118 0,-4-1 0,23-186 0,-3-487 0,-45 23 0,-4 360 0,-21-457-564,-9 467 564,-3-35 0,26 273-61,-31-692-982,50 149 1043,39 1 0,46 63-673,33 6-383,-86 431 1056,172-730 0,41 12 0,-28 218 0,21 8 0,-164 473-134,9 3 0,8 5 0,133-191-1,-135 244 28,6 4 0,6 4-1,6 6 1,187-159-1,-209 210 106,3 3-1,3 5 1,3 4-1,171-75 1,-219 115 2,0 2 0,2 2 0,0 3 0,1 3 0,0 2 0,1 2 0,97 1 0,105 17 0,-185-3 0,105 23 0,-132-17 177,0 3 0,-1 1 0,-1 3 0,60 33 0,165 120 1799,-211-129-1189,70 65 0,-95-76-771,-2 3 0,57 78 0,-65-75-125,29 39 344,-48-70-448,0 0 0,0-1 0,1 0 0,0 0 0,0-1 0,17 11 0,-10-10-6613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2T13:26:31.70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1 796 24575,'0'0'0,"0"0"0,0 0 0,0 0 0,0 0 0,0 0 0,6 3 0,77 41 0,97 35 0,94 20 0,-243-88 0,7 2 0,368 112 0,-396-123 0,-3 0 0,-1 0 0,1-1 0,0 0 0,8 0 0,-14-1 0,1 0 0,0-1 0,0 1 0,-1 0 0,1-1 0,0 1 0,0-1 0,-1 1 0,1-1 0,0 0 0,-1 0 0,1 0 0,-1 0 0,1 0 0,-1 0 0,0 0 0,1 0 0,-1-1 0,0 1 0,2-2 0,1-5 0,0 1 0,0 0 0,0-1 0,-1 0 0,-1 0 0,1 0 0,1-11 0,6-61 0,-9 67 0,5-267-111,-23 1-1030,10 179 799,2 36 279,-12-159-1395,11 174-3618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4:43:30.256"/>
    </inkml:context>
    <inkml:brush xml:id="br0">
      <inkml:brushProperty name="width" value="0.05" units="cm"/>
      <inkml:brushProperty name="height" value="0.3" units="cm"/>
      <inkml:brushProperty name="color" value="#FF0066"/>
      <inkml:brushProperty name="ignorePressure" value="1"/>
      <inkml:brushProperty name="inkEffects" value="pencil"/>
    </inkml:brush>
  </inkml:definitions>
  <inkml:trace contextRef="#ctx0" brushRef="#br0">0 10117,'76'70,"41"24,17-5,6-21,3-30,-1-34,-3-30,-2-30,-1-27,1-24,1-19,0-18,1-14,2-16,3-14,0-11,0-13,0-9,2-10,-1-8,-4-8,-4-6,-5-7,-5-5,-7-5,-9-4,-10-3,-9-4,-11 1,-7 3,-8 0,-5 5,-5 0,-2 2,-3 1,-1 4,-1 5,1 3,2 4,5 0,7 3,7 6,9 6,6 6,5 8,2 9,2 11,3 15,3 16,0 17,-2 16,-2 14,-4 15,-2 14,0 15,1 13,-1 10,0 9,0 9,2 8,5 8,3 8,0 9,-1 8,-1 11,0 11,-1 12,-4 8,-5 7,-7 5,-8 4,-10 3,-10-1,-11-2,-10-3,-8-5,-7-5,-5-7,-4-7,-4-7,-4-9,-1-5,-1-6,-2-5,-1-4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4:43:30.885"/>
    </inkml:context>
    <inkml:brush xml:id="br0">
      <inkml:brushProperty name="width" value="0.05" units="cm"/>
      <inkml:brushProperty name="height" value="0.3" units="cm"/>
      <inkml:brushProperty name="color" value="#FF0066"/>
      <inkml:brushProperty name="ignorePressure" value="1"/>
      <inkml:brushProperty name="inkEffects" value="pencil"/>
    </inkml:brush>
  </inkml:definitions>
  <inkml:trace contextRef="#ctx0" brushRef="#br0">0 1349,'87'12,"43"9,15 0,-6-3,-17-5,-19-5,-21-4,-16-4,-13-6,-8-5,-7-7,-3-6,-3-6,-2-5,-3-4,0-7,-2-7,1-11,-1-11,1-11,0-10,-1-6,-3-5,-5 2,-5 5,-5 7,-5 11,-2 12,-2 13,-1 13,0 8,2 5,4 9,1 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4:45:55.349"/>
    </inkml:context>
    <inkml:brush xml:id="br0">
      <inkml:brushProperty name="width" value="0.05" units="cm"/>
      <inkml:brushProperty name="height" value="0.3" units="cm"/>
      <inkml:brushProperty name="color" value="#FF0066"/>
      <inkml:brushProperty name="ignorePressure" value="1"/>
      <inkml:brushProperty name="inkEffects" value="pencil"/>
    </inkml:brush>
  </inkml:definitions>
  <inkml:trace contextRef="#ctx0" brushRef="#br0">490 1,'0'5,"0"7,0 9,2 24,1 26,1 27,-2 27,0 2,-1 5,0 8,-4-9,0-11,-8-14,-10-14,-8-16,0-17,-1-16,-1-12,0-6,-1-7,-1 0,3-4,2-4,2-1,1 0,2 2,-3 1,1 1,2-1,4 2,4-2,3-2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4:45:56.106"/>
    </inkml:context>
    <inkml:brush xml:id="br0">
      <inkml:brushProperty name="width" value="0.05" units="cm"/>
      <inkml:brushProperty name="height" value="0.3" units="cm"/>
      <inkml:brushProperty name="color" value="#FF0066"/>
      <inkml:brushProperty name="ignorePressure" value="1"/>
      <inkml:brushProperty name="inkEffects" value="pencil"/>
    </inkml:brush>
  </inkml:definitions>
  <inkml:trace contextRef="#ctx0" brushRef="#br0">1 1,'5'0,"9"8,10 10,15 10,7 13,9 15,3 21,-1 15,-5 3,-11 0,-10-8,-10-14,-10-14,-5-14,-5-13,-1-14,0-16,10-17,24-26,39-25,14-7,18-1,9 4,-7 9,-19 14,-24 13,-24 13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4:45:57.729"/>
    </inkml:context>
    <inkml:brush xml:id="br0">
      <inkml:brushProperty name="width" value="0.05" units="cm"/>
      <inkml:brushProperty name="height" value="0.3" units="cm"/>
      <inkml:brushProperty name="color" value="#FF0066"/>
      <inkml:brushProperty name="ignorePressure" value="1"/>
      <inkml:brushProperty name="inkEffects" value="pencil"/>
    </inkml:brush>
  </inkml:definitions>
  <inkml:trace contextRef="#ctx0" brushRef="#br0">0 14382,'16'23,"12"21,9 12,12 16,12 13,9 15,18 17,13 5,6-4,11-7,1-22,-4-27,-1-23,33-21,0-17,1-23,21-47,16-63,19-75,-11-27,-8-37,-3-37,10-46,-4-34,-10-27,-19-11,-29-8,-31 34,-32 2,-29-16,-19-34,-14-27,-13-23,-9 39,-8 21,-5 24,-10 21,-8 16,-6 14,0 47,-8 20,-4 12,4 0,2-1,4-8,12-3,10 28,11 11,9-18,8-24,6-30,10-13,20-1,8 44,15 15,15 16,10 14,13 14,14 10,10 13,-7 33,-1 30,1 20,-4 18,-2 13,-3 17,-1 9,-8 11,-5 11,-4 7,0 10,9 5,18 9,0 8,8 7,21 18,22 23,28 24,26 23,0 8,15 28,-18 2,-17 5,-15 7,-8 15,-29-12,-27-16,-24-9,-23-7,-14 1,-7 8,-1 14,-7-2,-6 4,-5 10,-7 9,-3 10,2-10,0-13,-4-27,-3-17,-5-12,-3-7,3-1,0 4,-1-4,-2-7,-1-6,-2-8,3-11,0-8,-1-9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4:45:58.424"/>
    </inkml:context>
    <inkml:brush xml:id="br0">
      <inkml:brushProperty name="width" value="0.05" units="cm"/>
      <inkml:brushProperty name="height" value="0.3" units="cm"/>
      <inkml:brushProperty name="color" value="#FF0066"/>
      <inkml:brushProperty name="ignorePressure" value="1"/>
      <inkml:brushProperty name="inkEffects" value="pencil"/>
    </inkml:brush>
  </inkml:definitions>
  <inkml:trace contextRef="#ctx0" brushRef="#br0">1 2,'0'2,"8"17,17 28,13 16,23 38,30 47,19 28,7 8,-4-5,-19-27,-14-30,-19-32,-20-30,-11-22,-11-20,-9-21,-6-15,4-22,11-33,23-60,27-52,15-12,13-3,4 13,-10 27,-19 38,-21 39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4:47:49.267"/>
    </inkml:context>
    <inkml:brush xml:id="br0">
      <inkml:brushProperty name="width" value="0.05" units="cm"/>
      <inkml:brushProperty name="height" value="0.3" units="cm"/>
      <inkml:brushProperty name="color" value="#FF0066"/>
      <inkml:brushProperty name="ignorePressure" value="1"/>
      <inkml:brushProperty name="inkEffects" value="pencil"/>
    </inkml:brush>
  </inkml:definitions>
  <inkml:trace contextRef="#ctx0" brushRef="#br0">2242 0,'-155'190,"-100"118,-48 54,-5 5,21-25,39-43,42-48,41-48,42-46,37-44,31-35,23-29,17-21,12-14,5-8,4-2,3 3,8 12,14 14,18 18,19 17,18 14,16 12,14 6,14 5,8 1,4 1,4-2,3-2,-1-7,-5-7,-7-10,-9-8,-8-9,-10-8,-10-6,-9-5,-10-4,-4 0,0 1,5 1,7 0,-8-10,-18-9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08:43:01.165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968 0,'-2'0,"-5"0,-8 9,-17 24,-10 21,-27 43,-23 53,-27 42,-15 22,3 5,22-26,27-35,21-30,21-34,18-31,12-25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4:47:50.232"/>
    </inkml:context>
    <inkml:brush xml:id="br0">
      <inkml:brushProperty name="width" value="0.05" units="cm"/>
      <inkml:brushProperty name="height" value="0.3" units="cm"/>
      <inkml:brushProperty name="color" value="#FF0066"/>
      <inkml:brushProperty name="ignorePressure" value="1"/>
      <inkml:brushProperty name="inkEffects" value="pencil"/>
    </inkml:brush>
  </inkml:definitions>
  <inkml:trace contextRef="#ctx0" brushRef="#br0">1 0,'108'73,"66"41,35 18,13 0,0-6,-5-12,-7-12,-10-13,-12-10,-10-9,-11-7,-16-6,-16-4,-15-2,-14-2,-13-2,-13-1,-13-2,-14 0,-15 3,-13 10,-21 17,-30 20,-34 21,-39 19,-42 19,-35 13,-24 8,-17 4,-5 2,6-3,14-9,17-11,20-14,23-17,27-21,27-21,25-20,22-20,16-15,10-11,8-7,3-6,15-15,5-6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4:47:52.559"/>
    </inkml:context>
    <inkml:brush xml:id="br0">
      <inkml:brushProperty name="width" value="0.05" units="cm"/>
      <inkml:brushProperty name="height" value="0.3" units="cm"/>
      <inkml:brushProperty name="color" value="#FF0066"/>
      <inkml:brushProperty name="ignorePressure" value="1"/>
      <inkml:brushProperty name="inkEffects" value="pencil"/>
    </inkml:brush>
  </inkml:definitions>
  <inkml:trace contextRef="#ctx0" brushRef="#br0">0 1,'0'90,"0"40,0 8,0-13,0-19,0-21,0-21,0-15,0-12,0-10,0-6,0-6,0-4,0-3,0-2,0-3,0 0,0-2,0-1,0-1,0-1,0 1,0 0,0 0,0 1,0-1,0 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4:47:53.047"/>
    </inkml:context>
    <inkml:brush xml:id="br0">
      <inkml:brushProperty name="width" value="0.05" units="cm"/>
      <inkml:brushProperty name="height" value="0.3" units="cm"/>
      <inkml:brushProperty name="color" value="#FF0066"/>
      <inkml:brushProperty name="ignorePressure" value="1"/>
      <inkml:brushProperty name="inkEffects" value="pencil"/>
    </inkml:brush>
  </inkml:definitions>
  <inkml:trace contextRef="#ctx0" brushRef="#br0">1 331,'47'55,"19"23,2 2,-6-8,-10-14,-11-13,-9-12,-8-10,-4-7,-5-8,-1-5,-2-3,0-4,3-2,3-5,4-4,6-6,5-7,5-8,6-8,6-8,5-9,5-5,0-2,-1 1,-3 5,-4 5,-4 6,-3 7,-6 9,-3 7,-6 7,-3 7,-4 7,-1 4,-1 3,2 4,-4 3,-4 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4:49:53.231"/>
    </inkml:context>
    <inkml:brush xml:id="br0">
      <inkml:brushProperty name="width" value="0.05" units="cm"/>
      <inkml:brushProperty name="height" value="0.3" units="cm"/>
      <inkml:brushProperty name="color" value="#FF0066"/>
      <inkml:brushProperty name="ignorePressure" value="1"/>
      <inkml:brushProperty name="inkEffects" value="pencil"/>
    </inkml:brush>
  </inkml:definitions>
  <inkml:trace contextRef="#ctx0" brushRef="#br0">1 1,'0'71,"0"34,0 8,0-10,0-20,0-20,0-19,0-14,0-11,0-5,0-2,0-1,0-1,0-1,0-2,0-1,1-2,0 0,1-1,-1-1,1-1,-1-1,-1-1,0-1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4:49:53.626"/>
    </inkml:context>
    <inkml:brush xml:id="br0">
      <inkml:brushProperty name="width" value="0.05" units="cm"/>
      <inkml:brushProperty name="height" value="0.3" units="cm"/>
      <inkml:brushProperty name="color" value="#FF0066"/>
      <inkml:brushProperty name="ignorePressure" value="1"/>
      <inkml:brushProperty name="inkEffects" value="pencil"/>
    </inkml:brush>
  </inkml:definitions>
  <inkml:trace contextRef="#ctx0" brushRef="#br0">0 47,'25'70,"11"29,1 1,-2-14,-5-18,-6-19,-5-16,-4-14,-3-8,-1-7,0-3,3-2,6-4,8-3,9-6,7-7,6-7,6-7,5-7,4-7,1-5,0 0,-6 1,-6 5,-7 5,-8 7,-7 6,-5 6,-1 6,0 5,2 4,-5 7,-7 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4:49:54.394"/>
    </inkml:context>
    <inkml:brush xml:id="br0">
      <inkml:brushProperty name="width" value="0.05" units="cm"/>
      <inkml:brushProperty name="height" value="0.3" units="cm"/>
      <inkml:brushProperty name="color" value="#FF0066"/>
      <inkml:brushProperty name="ignorePressure" value="1"/>
      <inkml:brushProperty name="inkEffects" value="pencil"/>
    </inkml:brush>
  </inkml:definitions>
  <inkml:trace contextRef="#ctx0" brushRef="#br0">19 1,'-3'94,"-1"49,0 13,1-8,1-22,0-26,2-25,0-21,0-16,0-10,0-7,0-6,0-2,0-2,0 1,0-1,0 0,0 0,0-1,0-2,0 0,0-1,0-2,0-2,0-1,0-2,0-1,0-1,0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4:49:54.755"/>
    </inkml:context>
    <inkml:brush xml:id="br0">
      <inkml:brushProperty name="width" value="0.05" units="cm"/>
      <inkml:brushProperty name="height" value="0.3" units="cm"/>
      <inkml:brushProperty name="color" value="#FF0066"/>
      <inkml:brushProperty name="ignorePressure" value="1"/>
      <inkml:brushProperty name="inkEffects" value="pencil"/>
    </inkml:brush>
  </inkml:definitions>
  <inkml:trace contextRef="#ctx0" brushRef="#br0">0 33,'22'67,"11"33,5 7,1-5,-2-15,-3-15,-3-15,-1-13,-1-12,1-11,3-10,4-11,4-10,5-13,5-10,5-12,3-10,1-9,2-7,-2-4,-4 0,-4 5,-4 8,-3 6,-7 4,-9 10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3:47:11.697"/>
    </inkml:context>
    <inkml:brush xml:id="br0">
      <inkml:brushProperty name="width" value="0.05" units="cm"/>
      <inkml:brushProperty name="height" value="0.3" units="cm"/>
      <inkml:brushProperty name="color" value="#FF0066"/>
      <inkml:brushProperty name="ignorePressure" value="1"/>
      <inkml:brushProperty name="inkEffects" value="pencil"/>
    </inkml:brush>
  </inkml:definitions>
  <inkml:trace contextRef="#ctx0" brushRef="#br0">0 1927,'9'-83,"14"-46,20-23,21-8,21 1,17 7,14 8,9 9,7 8,5 11,2 10,-2 11,0 12,1 10,-5 10,-6 12,-8 11,-9 11,-11 11,-11 9,-11 7,-9 4,-11 4,-8 1,-10 1,-8 2,-8-1,-6 1,-4 1,-2 0,-2 1,-1 0,-1 2,0 3,-1 5,0 2,-2-1,-2-4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3:47:12.221"/>
    </inkml:context>
    <inkml:brush xml:id="br0">
      <inkml:brushProperty name="width" value="0.05" units="cm"/>
      <inkml:brushProperty name="height" value="0.3" units="cm"/>
      <inkml:brushProperty name="color" value="#FF0066"/>
      <inkml:brushProperty name="ignorePressure" value="1"/>
      <inkml:brushProperty name="inkEffects" value="pencil"/>
    </inkml:brush>
  </inkml:definitions>
  <inkml:trace contextRef="#ctx0" brushRef="#br0">0 0,'101'0,"57"4,25 2,5 0,-8 3,-16 3,-18 2,-20 1,-19 3,-18 2,-16 1,-15 3,-10 3,-10 6,-8 8,-9 10,-7 14,-6 12,-10 16,-9 13,-5 12,-4 8,-4 5,0 0,4-3,4-7,5-7,8-10,9-11,10-15,6-25,0-22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3:47:13.915"/>
    </inkml:context>
    <inkml:brush xml:id="br0">
      <inkml:brushProperty name="width" value="0.05" units="cm"/>
      <inkml:brushProperty name="height" value="0.3" units="cm"/>
      <inkml:brushProperty name="color" value="#FF0066"/>
      <inkml:brushProperty name="ignorePressure" value="1"/>
      <inkml:brushProperty name="inkEffects" value="pencil"/>
    </inkml:brush>
  </inkml:definitions>
  <inkml:trace contextRef="#ctx0" brushRef="#br0">1854 3010,'20'-81,"8"-44,-1-17,-5-2,-7 9,-5 16,-6 13,-5 10,-8 2,-10-1,-7 0,-9 0,-8 1,-7 3,-7 2,-7 0,-6 2,-5 1,-5 2,-4 4,-4 5,-2 6,-2 6,2 5,0 5,1 2,1 0,1 2,4 1,5 2,7 3,7 3,7 2,8 4,5 2,6 4,5 3,4 3,5 3,3 3,3 2,3 4,4 2,3 3,4 3,3 1,2 2,1 2,1-1,-1 1,-2 4,-1 10,-2 12,0 15,0 13,1 13,2 11,3 7,4 5,1 1,3-1,-1-5,2-4,-1-7,-2-9,-1-12,-3-12,-1-12,-2-12,0-9,-2-7,0-6,0-2,-1-3,1 1,-1-3,1-10,0-15,0-16,-1-16,0-10,-1-7,-2-4,-2 0,-2 3,1 6,0 5,3 10,1 7,1 8,1 9,1 6,2 5,2 4,5 2,7 2,9 0,12-2,17 0,18-2,15 3,10 4,4 4,-1 5,-4 5,-5 3,-6 2,-5 1,-8 0,-8 0,-6 1,-6 4,-2 5,-10 4,-13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08:43:01.810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1153 1,'1'0,"0"1,0-1,-1 0,1 1,0-1,-1 1,1-1,-1 1,1-1,0 1,-1 0,1-1,-1 1,1 0,-1-1,0 1,1 0,-1 0,0-1,0 1,1 0,-1 0,0-1,0 1,0 1,1 1,2 10,0-1,-1 1,-1 0,0 1,-2 22,-10 85,-23 62,-183 567,-58-13,-221 437,389-944,84-181,12-26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3:55:10.412"/>
    </inkml:context>
    <inkml:brush xml:id="br0">
      <inkml:brushProperty name="width" value="0.05" units="cm"/>
      <inkml:brushProperty name="height" value="0.3" units="cm"/>
      <inkml:brushProperty name="color" value="#FF0066"/>
      <inkml:brushProperty name="ignorePressure" value="1"/>
      <inkml:brushProperty name="inkEffects" value="pencil"/>
    </inkml:brush>
  </inkml:definitions>
  <inkml:trace contextRef="#ctx0" brushRef="#br0">228 0,'60'86,"28"47,10 22,-2 3,-7-6,-10-5,-10 0,-13 1,-15 0,-14 3,-13 2,-9 1,-5 2,-3 2,-4 1,-5 3,-8 4,-8 5,-9 6,-9 1,-7 0,-8 0,-5-4,-4-6,-2-12,-1-15,0-16,4-17,4-18,8-17,11-19,11-16,11-15,8-10,6-7,5-6,3-3,2-1,1 0,1 1,0-1,0 1,0 0,1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3:55:11.010"/>
    </inkml:context>
    <inkml:brush xml:id="br0">
      <inkml:brushProperty name="width" value="0.05" units="cm"/>
      <inkml:brushProperty name="height" value="0.3" units="cm"/>
      <inkml:brushProperty name="color" value="#FF0066"/>
      <inkml:brushProperty name="ignorePressure" value="1"/>
      <inkml:brushProperty name="inkEffects" value="pencil"/>
    </inkml:brush>
  </inkml:definitions>
  <inkml:trace contextRef="#ctx0" brushRef="#br0">1 1,'121'0,"62"0,18 0,-11 0,-25 0,-32 0,-29 0,-23 0,-18 0,-15 0,-10 0,-7 0,-3 0,-1 1,-2 1,0 2,-2 2,-4 2,-2 1,-3-1,-2 1,-1 0,-2-2,-1 0,0 0,0-2,0 0,3-2,-1-1,-2-2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3:55:11.488"/>
    </inkml:context>
    <inkml:brush xml:id="br0">
      <inkml:brushProperty name="width" value="0.05" units="cm"/>
      <inkml:brushProperty name="height" value="0.3" units="cm"/>
      <inkml:brushProperty name="color" value="#FF0066"/>
      <inkml:brushProperty name="ignorePressure" value="1"/>
      <inkml:brushProperty name="inkEffects" value="pencil"/>
    </inkml:brush>
  </inkml:definitions>
  <inkml:trace contextRef="#ctx0" brushRef="#br0">264 0,'48'61,"21"26,5 6,-5-6,-9-12,-12-9,-10-8,-10-4,-9 0,-11 3,-11 5,-14 6,-15 8,-27 14,-25 7,-13-2,0-9,9-12,13-13,14-15,14-14,13-14,13-13,12-11,9-6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3:58:14.673"/>
    </inkml:context>
    <inkml:brush xml:id="br0">
      <inkml:brushProperty name="width" value="0.05" units="cm"/>
      <inkml:brushProperty name="height" value="0.3" units="cm"/>
      <inkml:brushProperty name="color" value="#FF0066"/>
      <inkml:brushProperty name="ignorePressure" value="1"/>
      <inkml:brushProperty name="inkEffects" value="pencil"/>
    </inkml:brush>
  </inkml:definitions>
  <inkml:trace contextRef="#ctx0" brushRef="#br0">1 1,'91'49,"57"39,27 28,2 16,-13 9,-20 7,-25 7,-24 4,-23 5,-20 9,-17 9,-12 8,-11 11,-6 7,-5 4,-6 3,-9 1,-8 1,-8 1,-6-2,-5-2,-3-3,-3-7,-2-9,-2-11,0-13,1-16,4-19,4-19,4-20,4-18,5-17,2-14,5-14,5-13,4-10,5-8,4-4,3-4,2-1,1-1,0 1,0 1,1 0,-1 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3:58:15.378"/>
    </inkml:context>
    <inkml:brush xml:id="br0">
      <inkml:brushProperty name="width" value="0.05" units="cm"/>
      <inkml:brushProperty name="height" value="0.3" units="cm"/>
      <inkml:brushProperty name="color" value="#FF0066"/>
      <inkml:brushProperty name="ignorePressure" value="1"/>
      <inkml:brushProperty name="inkEffects" value="pencil"/>
    </inkml:brush>
  </inkml:definitions>
  <inkml:trace contextRef="#ctx0" brushRef="#br0">1 143,'96'-12,"59"-4,27-2,4 0,-9 3,-13 2,-20 2,-18 1,-16 0,-15 2,-13 2,-10 3,-10 1,-7 2,-7 0,-5 1,-4-1,-4 1,-4 0,-4 0,-3 1,-4 0,-1 2,-1 3,0 1,0 2,3 2,-2 1,-4-3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4:52:29.224"/>
    </inkml:context>
    <inkml:brush xml:id="br0">
      <inkml:brushProperty name="width" value="0.05" units="cm"/>
      <inkml:brushProperty name="height" value="0.3" units="cm"/>
      <inkml:brushProperty name="color" value="#FF0066"/>
      <inkml:brushProperty name="ignorePressure" value="1"/>
      <inkml:brushProperty name="inkEffects" value="pencil"/>
    </inkml:brush>
  </inkml:definitions>
  <inkml:trace contextRef="#ctx0" brushRef="#br0">0 0,'98'119,"55"60,26 20,9-2,0-14,-7-17,-10-19,-10-15,-8-15,-10-10,-8-10,-10-9,-8-7,-10-6,-10-5,-10-4,-12-4,-13-3,-13 0,-14 2,-13 6,-15 11,-23 15,-26 13,-28 16,-28 15,-26 11,-22 7,-17 4,-10 2,-2 0,3-5,10-7,12-7,13-10,12-9,15-11,14-12,14-12,13-10,13-8,20-17,16-17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4:52:28.449"/>
    </inkml:context>
    <inkml:brush xml:id="br0">
      <inkml:brushProperty name="width" value="0.05" units="cm"/>
      <inkml:brushProperty name="height" value="0.3" units="cm"/>
      <inkml:brushProperty name="color" value="#FF0066"/>
      <inkml:brushProperty name="ignorePressure" value="1"/>
      <inkml:brushProperty name="inkEffects" value="pencil"/>
    </inkml:brush>
  </inkml:definitions>
  <inkml:trace contextRef="#ctx0" brushRef="#br0">1830 1,'-60'94,"-41"60,-26 33,-14 14,-6 2,-2-1,3-4,5-6,5-6,9-10,10-10,12-10,13-14,15-13,15-17,16-15,14-15,15-9,11-8,6-5,9-2,8 2,12 4,11 7,12 4,11 3,11 6,11 6,7 4,6 4,4 1,5-1,2-2,0-5,-4-6,-6-6,-6-6,-8-5,-8-4,-5-3,-6-4,-6-5,-4-2,-3-2,-1-2,5 0,-5-9,-11-12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4:52:30.354"/>
    </inkml:context>
    <inkml:brush xml:id="br0">
      <inkml:brushProperty name="width" value="0.05" units="cm"/>
      <inkml:brushProperty name="height" value="0.3" units="cm"/>
      <inkml:brushProperty name="color" value="#FF0066"/>
      <inkml:brushProperty name="ignorePressure" value="1"/>
      <inkml:brushProperty name="inkEffects" value="pencil"/>
    </inkml:brush>
  </inkml:definitions>
  <inkml:trace contextRef="#ctx0" brushRef="#br0">2088 1,'-183'191,"-90"107,-25 42,13 3,35-21,41-30,42-35,37-37,31-33,25-28,20-23,18-20,15-19,12-16,9-17,5-14,5-8,7-4,7-1,12 1,14 5,16 5,16 7,14 7,12 8,10 8,10 8,7 5,6 4,2 2,0 2,1 1,-3-2,-6-2,-7-2,-8-4,-8-2,-8-3,-6-3,-4-3,-6-7,-3-4,-2-6,2-4,3-3,-14-13,-19-13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4:52:31.069"/>
    </inkml:context>
    <inkml:brush xml:id="br0">
      <inkml:brushProperty name="width" value="0.05" units="cm"/>
      <inkml:brushProperty name="height" value="0.3" units="cm"/>
      <inkml:brushProperty name="color" value="#FF0066"/>
      <inkml:brushProperty name="ignorePressure" value="1"/>
      <inkml:brushProperty name="inkEffects" value="pencil"/>
    </inkml:brush>
  </inkml:definitions>
  <inkml:trace contextRef="#ctx0" brushRef="#br0">1 1,'159'134,"93"70,36 21,-4-11,-19-22,-26-25,-30-21,-29-15,-26-9,-19 1,-20 6,-18 11,-24 12,-27 19,-31 18,-34 15,-30 9,-29 6,-22 0,-20-3,-12-3,-2-9,6-10,12-10,13-13,12-14,13-17,12-16,13-9,12-6,19-22,12-27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4:04:30.033"/>
    </inkml:context>
    <inkml:brush xml:id="br0">
      <inkml:brushProperty name="width" value="0.05" units="cm"/>
      <inkml:brushProperty name="height" value="0.3" units="cm"/>
      <inkml:brushProperty name="color" value="#FF0066"/>
      <inkml:brushProperty name="ignorePressure" value="1"/>
      <inkml:brushProperty name="inkEffects" value="pencil"/>
    </inkml:brush>
  </inkml:definitions>
  <inkml:trace contextRef="#ctx0" brushRef="#br0">1 1,'87'48,"45"29,15 17,-2 12,-12 8,-19 3,-22 3,-19 3,-16 6,-19 6,-11 3,-11 3,-8 2,-6 4,-3 2,-5 3,-7 2,-7 3,-6 1,-5-5,-4-6,-2-7,-1-6,-1-7,1-10,2-10,2-10,4-9,2-7,4-8,3-7,4-9,4-9,2-9,3-8,2-9,2-9,2-6,0-6,2-3,1-3,0 0,1-2,-1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08:43:02.408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63 0,'-1'0,"0"0,1 1,-1-1,0 0,0 0,0 0,0 0,0 1,1-1,-1 0,0 1,0-1,0 1,1-1,-1 1,0-1,1 1,-1-1,0 1,1 0,-1-1,1 1,-1 0,0 1,-1 2,1 0,-1 0,1 0,-1 7,1-7,-11 70,-5 98,11 80,6-218,24 833,-5-378,-13-154,-6-286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4:04:31.652"/>
    </inkml:context>
    <inkml:brush xml:id="br0">
      <inkml:brushProperty name="width" value="0.05" units="cm"/>
      <inkml:brushProperty name="height" value="0.3" units="cm"/>
      <inkml:brushProperty name="color" value="#FF0066"/>
      <inkml:brushProperty name="ignorePressure" value="1"/>
      <inkml:brushProperty name="inkEffects" value="pencil"/>
    </inkml:brush>
  </inkml:definitions>
  <inkml:trace contextRef="#ctx0" brushRef="#br0">1 6027,'116'-28,"55"-15,14-8,-5-6,-16-2,-16-3,-12-4,-8-6,-6-5,-6-5,-1-4,1-3,3-1,0-1,-1 1,2-3,3 1,2 1,1 3,0 4,-1 3,3 0,-2 1,-1-2,-4-1,-1-4,-1-2,3-5,-1-4,0-3,-1-3,0-1,0 1,-1 0,-2-2,-2-4,0-2,1-2,0-2,0 0,-2-2,1 0,0 0,2 3,0 3,-3 3,-2 3,-2 2,-1 2,-3 4,-3 2,-6 5,-5 3,-6 3,-4 3,-5 6,-5 5,-4 6,-5 6,-7 6,-6 6,-7 7,-7 7,-7 5,-5 6,-6 5,-5 4,-4 4,-3 2,-1 4,-3 0,-1 3,-1 0,0 1,0-1,1 0,1-1,0 0,0 0,0 0,-1 0,0 1,0-1,1 0,-1 1,1-1,0 0,0 1,-1 0,0 0,0 0,0 0,0 0,1-1,0 1,0-1,0 0,-1 0,1 0,-2 0,1 1,-1 0,0 0,0 0,0 1,-1-1,0 0,1 0,-1 0,1 0,0 0,0 0,0 0,0 0,0 0,0 0,0 0,0 0,0 0,0 0,0 0,0 0,1-1,0 1,1-2,2-1,1-1,2-1,2-2,1-1,2 0,1-2,0 0,3 0,-1-1,2 0,0 0,1-1,1 0,0-1,0 1,-1 0,0 0,-2 1,0 0,1 0,-1 0,2-2,1 0,2-2,1-1,0 0,0 1,-1-1,0 1,-2 1,-1 0,-2 2,-1 1,-1 1,-2 2,-3 0,0 3,-2 0,-2 2,0 0,-1 1,0 0,0 0,-2 1,0 0,-2 1,0 0,3-2,6-4,6-5,0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4:04:33.352"/>
    </inkml:context>
    <inkml:brush xml:id="br0">
      <inkml:brushProperty name="width" value="0.05" units="cm"/>
      <inkml:brushProperty name="height" value="0.3" units="cm"/>
      <inkml:brushProperty name="color" value="#FF0066"/>
      <inkml:brushProperty name="ignorePressure" value="1"/>
      <inkml:brushProperty name="inkEffects" value="pencil"/>
    </inkml:brush>
  </inkml:definitions>
  <inkml:trace contextRef="#ctx0" brushRef="#br0">1 0,'85'32,"38"13,8 2,-9-3,-18-5,-18-5,-18-4,-15-2,-12 2,-9 2,-7 4,-8 5,-7 6,-8 6,-7 6,-7 8,-9 8,-8 9,-13 17,-9 11,-2 2,5-5,7-9,7-9,7-9,6-8,4-12,5-11,3-13,3-11,4-10,1-8,2-7,1-8,0-2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4:04:35.638"/>
    </inkml:context>
    <inkml:brush xml:id="br0">
      <inkml:brushProperty name="width" value="0.05" units="cm"/>
      <inkml:brushProperty name="height" value="0.3" units="cm"/>
      <inkml:brushProperty name="color" value="#FF0066"/>
      <inkml:brushProperty name="ignorePressure" value="1"/>
      <inkml:brushProperty name="inkEffects" value="pencil"/>
    </inkml:brush>
  </inkml:definitions>
  <inkml:trace contextRef="#ctx0" brushRef="#br0">1 0,'92'30,"41"20,8 14,-12 6,-23 4,-24 2,-22 2,-20 3,-19 5,-12 4,-8 1,-9 2,-11 0,-8 1,-9-2,-7 1,-5 1,-3-1,0-3,3-8,4-7,5-8,4-7,5-7,5-6,6-9,5-9,4-8,5-8,4-6,1-5,2-4,1-2,0 0,-1-1,0 1,0 0,0 1,-1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4:04:36.003"/>
    </inkml:context>
    <inkml:brush xml:id="br0">
      <inkml:brushProperty name="width" value="0.05" units="cm"/>
      <inkml:brushProperty name="height" value="0.3" units="cm"/>
      <inkml:brushProperty name="color" value="#FF0066"/>
      <inkml:brushProperty name="ignorePressure" value="1"/>
      <inkml:brushProperty name="inkEffects" value="pencil"/>
    </inkml:brush>
  </inkml:definitions>
  <inkml:trace contextRef="#ctx0" brushRef="#br0">52 0,'-10'72,"-2"38,1 16,2 1,2-9,5-14,5-15,4-19,4-15,3-15,4-9,4-7,5-8,8-5,10-8,13-9,15-11,17-14,17-14,11-11,5-7,4-5,2 0,-1 5,-2 8,-6 9,-6 12,-10 11,-25 14,-26 7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4:26:19.036"/>
    </inkml:context>
    <inkml:brush xml:id="br0">
      <inkml:brushProperty name="width" value="0.05" units="cm"/>
      <inkml:brushProperty name="height" value="0.3" units="cm"/>
      <inkml:brushProperty name="color" value="#FF0066"/>
      <inkml:brushProperty name="ignorePressure" value="1"/>
      <inkml:brushProperty name="inkEffects" value="pencil"/>
    </inkml:brush>
  </inkml:definitions>
  <inkml:trace contextRef="#ctx0" brushRef="#br0">411 7152,'0'2,"5"2,4 0,2-15,-3-12,-1-29,-5-56,-11-50,-14-49,-6-13,-11-26,-10-26,0-33,-6-19,-4-33,9 23,13 19,13 13,10 11,8 5,8 15,14 16,7 44,14 32,10 22,11 20,8 15,10 10,4-2,-3 7,-1-1,7-14,16-9,10-4,20-5,13 0,-6 22,-9 12,-8 12,-6 7,-3 7,-3 6,-10 7,-7 8,0 6,6 7,11 3,2 9,4 10,-9 9,-6 8,-9 4,-5 3,1 2,-5 0,-2 0,-9-1,-8 0,-4 0,-9-1,-10 0,-5 0,-7 0,-1 0,2 3,8 3,1 1,-4 4,2 3,-3 2,4 0,-1 1,2 5,-3 2,7 6,4 4,3 4,4-2,-1-4,-7-5,-8-8,-9-6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4:26:19.812"/>
    </inkml:context>
    <inkml:brush xml:id="br0">
      <inkml:brushProperty name="width" value="0.05" units="cm"/>
      <inkml:brushProperty name="height" value="0.3" units="cm"/>
      <inkml:brushProperty name="color" value="#FF0066"/>
      <inkml:brushProperty name="ignorePressure" value="1"/>
      <inkml:brushProperty name="inkEffects" value="pencil"/>
    </inkml:brush>
  </inkml:definitions>
  <inkml:trace contextRef="#ctx0" brushRef="#br0">100 1,'5'0,"9"7,27 17,14 11,36 18,29 21,13 12,0 3,-16-7,-22-14,-25-12,-21-16,-19-12,-13-11,-8-5,-7-3,-5-2,-8 0,-12 6,-19 10,-32 15,-13 11,-12 14,-4 15,1 13,8 0,-6 7,3-11,13-15,19-17,17-18,17-13,14-10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2T08:43:06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24575,'17'10'0,"1"-1"0,0-1 0,0-1 0,1-1 0,30 7 0,40 14 0,438 192 0,-502-208 0,33 19 0,-57-29 0,0-1 0,0 1 0,0 0 0,0-1 0,0 1 0,0 0 0,0 0 0,0 0 0,-1 0 0,1 0 0,0-1 0,-1 1 0,2 2 0,-2-2 0,0-1 0,0 1 0,0-1 0,0 1 0,0 0 0,0-1 0,0 1 0,0-1 0,0 1 0,0-1 0,0 1 0,0-1 0,0 1 0,-1 0 0,1-1 0,0 1 0,0-1 0,-1 1 0,1-1 0,-1 1 0,-2 2 0,0 0 0,0-1 0,0 1 0,0-1 0,-1 1 0,-4 1 0,5-2 0,-148 71 0,-10 6 0,129-58 0,-43 37 0,31-22 0,37-32 13,-1 0 0,1 0 1,-1 0-1,0-1 0,1 0 0,-1-1 0,0 0 0,-1 0 0,-13 1 0,11-2-312,0 1 0,0 0-1,0 1 1,-12 5 0,0 3-6527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2T08:43:08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4485 118 24575,'-6'-6'0,"0"1"0,-1 0 0,-12-7 0,4 2 0,-5-3 0,0 1 0,-34-15 0,42 21 0,-1 2 0,-1 0 0,1 0 0,-1 1 0,-25-2 0,-272 3 0,165 5 0,117-2-161,0 2-1,0 1 0,0 1 1,1 1-1,0 2 0,0 1 1,-33 16-1,-178 103-5300,236-127 5433,-828 534-2259,638-406 2047,-408 299 241,-40 118 0,579-491 0,-537 519-70,455-403 1087,114-129 844,2 1-1,-29 61 0,19-32 849,-3-2-3998,33-57-5537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2T08:49:36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1316 18 24575,'-18'-5'0,"1"1"0,-1 1 0,-36-3 0,-56 6 0,52 2 0,-340 10 0,357-9 0,18-2 0,0 1 0,1 1 0,-36 9 0,14 0 0,-66 23 0,89-27 0,1 1 0,-1 1 0,-22 15 0,22-11 0,1 2 0,0 0 0,-26 27 0,34-30 0,1 1 0,0 0 0,1 0 0,1 1 0,-15 32 0,17-30 0,2 0 0,-1 1 0,2 0 0,0 0 0,-1 29 0,3-5 0,6 56 0,-3-89 0,1 1 0,0-1 0,1 0 0,0 0 0,0 0 0,1 0 0,0-1 0,1 1 0,0-1 0,0 0 0,1 0 0,0-1 0,0 0 0,9 9 0,13 9 0,0-1 0,40 25 0,46 21 0,4 3 0,-25-7 505,111 75-7794,-156-109 6226,44 26 7500,-50-36-6392,-24-14-6871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447AF-0CEE-C21D-8BD1-C71C6BD68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50DE8F-0D1D-6B01-9AD9-5728A9E8D5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87FFC2-4E4B-BD5D-8957-D7133C8E3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01478-1F8A-44EF-AAEC-008698103ECC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8FB8A8-A2BB-7EF1-5834-DBFEAF8C1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600AA7-AABB-E78A-117F-E30D88FE1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6E7B7-E3EE-45EC-8F00-C6AA89E88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10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D43C0-2E28-2E21-EBAC-D735C4E59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B83961-F70D-76F4-00D6-3B60A35D3B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DA1D91-F54F-D9E9-E2D6-4945845CC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01478-1F8A-44EF-AAEC-008698103ECC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DF33ED-AFB4-C828-F7DC-D757B2C06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E0518D-23CD-9644-AFB6-D624B989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6E7B7-E3EE-45EC-8F00-C6AA89E88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356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61156B-7042-82CC-2FE6-1F8BB5DC44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B1CC28-17D0-5148-6371-E15A89B2A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CE6202-C1DD-BFC4-43DD-54312A6BD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01478-1F8A-44EF-AAEC-008698103ECC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AF4B7F-0AA6-E867-FC13-9314D4058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8C9C38-1A8A-9988-65F8-6348BAD5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6E7B7-E3EE-45EC-8F00-C6AA89E88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962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5CD3C-CB1E-FCB8-3EBB-59DA9A761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7F7656-36D7-CA7F-20DE-5D6E8CE7B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F4BB02-3927-F480-EFAA-06760FB87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01478-1F8A-44EF-AAEC-008698103ECC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A4CDC0-ADE9-FA67-3B1D-3ACE94B26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CA0E27-DFFE-55B6-27D1-AC599C2BA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6E7B7-E3EE-45EC-8F00-C6AA89E88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551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A907C8-1619-5A86-8F69-EAD9FA462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3DA940-5B65-8B6A-8B91-E5CA99BED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2E4FA4-96FA-1B9D-D841-779C56BE1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01478-1F8A-44EF-AAEC-008698103ECC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3AD9BC-D8FE-46DC-B151-355320A37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9555C2-3652-F7EC-851F-3482BC434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6E7B7-E3EE-45EC-8F00-C6AA89E88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068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53648-989E-D595-86E9-4BC97E722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3462F4-555F-5E85-E957-1B7F644368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DE5343-2E4E-5CB5-A2BA-558DF50B8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1A5BB0-8401-34C0-0FFA-8A1056C9E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01478-1F8A-44EF-AAEC-008698103ECC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8B0CBA-4D94-BF29-EA20-06952D2AC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ED996E-5D97-9F58-A382-752CE609E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6E7B7-E3EE-45EC-8F00-C6AA89E88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826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E8160F-E1DD-8EF4-8527-1546F315F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0458EB-B8B3-7921-B7E0-D5ED5EB06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2FBB07-7D92-9F7B-2EDD-EA3358D572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89D054-65E1-893F-88F0-7A223DBEFD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B4303E-79B3-EFAC-CC4B-84C023346B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5C7ED2-D51D-BB25-438A-DE082BF68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01478-1F8A-44EF-AAEC-008698103ECC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437D8F-2167-6AF5-C540-8E94D156E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B0C8799-CB17-8EB7-E0A6-E05E43E9A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6E7B7-E3EE-45EC-8F00-C6AA89E88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326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F44203-1063-55F2-3060-9FA0501B4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EBF262E-3A50-AC55-8455-17365AC77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01478-1F8A-44EF-AAEC-008698103ECC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85112E-910B-6265-5C5E-B0AAD80E0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FE8216-FEF7-DEF3-0CCA-9BACC5C08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6E7B7-E3EE-45EC-8F00-C6AA89E88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823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27E231-23DC-F2CF-4D60-CB9072832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01478-1F8A-44EF-AAEC-008698103ECC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F5C9855-49D8-0626-CFD6-694E4CB6E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93D273-7864-CABF-F6AC-4D44F3199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6E7B7-E3EE-45EC-8F00-C6AA89E88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47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C2D675-A1BA-0355-4A6D-79893C034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38F4B9-2702-F554-679E-532242CDC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9D698A-6F79-F626-B2B9-DD5047565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32A00B-5E36-991A-E1EE-EFEC6F678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01478-1F8A-44EF-AAEC-008698103ECC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2B874E-6D76-8180-0976-A6B253145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DA6A30-67D5-C0DD-5BE7-F5BB3611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6E7B7-E3EE-45EC-8F00-C6AA89E88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705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3A497-EC99-09F7-DA12-F7C2BAEA0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756359E-61D1-2367-4C91-3A9C8AF00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32CFFC-6E29-3081-085E-B5BCFE313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63D28C-52D3-FF43-0ACC-CEB37F47A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01478-1F8A-44EF-AAEC-008698103ECC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353300-F3B7-8A82-38B8-E53D2A2E4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B3D3A7-01BC-6E62-1A72-26FC49349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6E7B7-E3EE-45EC-8F00-C6AA89E88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548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BB4334-FD89-9741-7909-C8814232F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84B95D-FAF9-E6BA-6757-920616307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2CE652-493B-8027-2D01-06BA20D4E2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E01478-1F8A-44EF-AAEC-008698103ECC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EBEBC5-0E34-5EF7-0B4E-405C86D57B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3373C8-44B1-0CF5-C062-3BB95880B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66E7B7-E3EE-45EC-8F00-C6AA89E88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952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customXml" Target="../ink/ink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0.png"/><Relationship Id="rId13" Type="http://schemas.openxmlformats.org/officeDocument/2006/relationships/customXml" Target="../ink/ink23.xml"/><Relationship Id="rId18" Type="http://schemas.openxmlformats.org/officeDocument/2006/relationships/image" Target="../media/image55.png"/><Relationship Id="rId3" Type="http://schemas.openxmlformats.org/officeDocument/2006/relationships/image" Target="../media/image48.png"/><Relationship Id="rId7" Type="http://schemas.openxmlformats.org/officeDocument/2006/relationships/customXml" Target="../ink/ink20.xml"/><Relationship Id="rId12" Type="http://schemas.openxmlformats.org/officeDocument/2006/relationships/image" Target="../media/image52.png"/><Relationship Id="rId17" Type="http://schemas.openxmlformats.org/officeDocument/2006/relationships/customXml" Target="../ink/ink25.xml"/><Relationship Id="rId2" Type="http://schemas.openxmlformats.org/officeDocument/2006/relationships/image" Target="../media/image47.png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11" Type="http://schemas.openxmlformats.org/officeDocument/2006/relationships/customXml" Target="../ink/ink22.xml"/><Relationship Id="rId5" Type="http://schemas.openxmlformats.org/officeDocument/2006/relationships/image" Target="../media/image50.png"/><Relationship Id="rId15" Type="http://schemas.openxmlformats.org/officeDocument/2006/relationships/customXml" Target="../ink/ink24.xml"/><Relationship Id="rId10" Type="http://schemas.openxmlformats.org/officeDocument/2006/relationships/image" Target="../media/image490.png"/><Relationship Id="rId4" Type="http://schemas.openxmlformats.org/officeDocument/2006/relationships/image" Target="../media/image49.png"/><Relationship Id="rId9" Type="http://schemas.openxmlformats.org/officeDocument/2006/relationships/customXml" Target="../ink/ink21.xml"/><Relationship Id="rId14" Type="http://schemas.openxmlformats.org/officeDocument/2006/relationships/image" Target="../media/image5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.xml"/><Relationship Id="rId13" Type="http://schemas.openxmlformats.org/officeDocument/2006/relationships/image" Target="../media/image580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12" Type="http://schemas.openxmlformats.org/officeDocument/2006/relationships/customXml" Target="../ink/ink28.xml"/><Relationship Id="rId17" Type="http://schemas.openxmlformats.org/officeDocument/2006/relationships/image" Target="../media/image600.png"/><Relationship Id="rId2" Type="http://schemas.openxmlformats.org/officeDocument/2006/relationships/image" Target="../media/image56.png"/><Relationship Id="rId16" Type="http://schemas.openxmlformats.org/officeDocument/2006/relationships/customXml" Target="../ink/ink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11" Type="http://schemas.openxmlformats.org/officeDocument/2006/relationships/image" Target="../media/image570.png"/><Relationship Id="rId5" Type="http://schemas.openxmlformats.org/officeDocument/2006/relationships/image" Target="../media/image59.png"/><Relationship Id="rId15" Type="http://schemas.openxmlformats.org/officeDocument/2006/relationships/image" Target="../media/image590.png"/><Relationship Id="rId10" Type="http://schemas.openxmlformats.org/officeDocument/2006/relationships/customXml" Target="../ink/ink27.xml"/><Relationship Id="rId4" Type="http://schemas.openxmlformats.org/officeDocument/2006/relationships/image" Target="../media/image58.png"/><Relationship Id="rId9" Type="http://schemas.openxmlformats.org/officeDocument/2006/relationships/image" Target="../media/image560.png"/><Relationship Id="rId14" Type="http://schemas.openxmlformats.org/officeDocument/2006/relationships/customXml" Target="../ink/ink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3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12" Type="http://schemas.openxmlformats.org/officeDocument/2006/relationships/customXml" Target="../ink/ink32.xml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11" Type="http://schemas.openxmlformats.org/officeDocument/2006/relationships/image" Target="../media/image72.png"/><Relationship Id="rId5" Type="http://schemas.openxmlformats.org/officeDocument/2006/relationships/image" Target="../media/image67.png"/><Relationship Id="rId10" Type="http://schemas.openxmlformats.org/officeDocument/2006/relationships/customXml" Target="../ink/ink31.xml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4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12" Type="http://schemas.openxmlformats.org/officeDocument/2006/relationships/customXml" Target="../ink/ink33.xml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5" Type="http://schemas.openxmlformats.org/officeDocument/2006/relationships/image" Target="../media/image85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Relationship Id="rId14" Type="http://schemas.openxmlformats.org/officeDocument/2006/relationships/customXml" Target="../ink/ink3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7.xml"/><Relationship Id="rId3" Type="http://schemas.openxmlformats.org/officeDocument/2006/relationships/image" Target="../media/image87.png"/><Relationship Id="rId7" Type="http://schemas.openxmlformats.org/officeDocument/2006/relationships/image" Target="../media/image89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6.xml"/><Relationship Id="rId11" Type="http://schemas.openxmlformats.org/officeDocument/2006/relationships/image" Target="../media/image91.png"/><Relationship Id="rId5" Type="http://schemas.openxmlformats.org/officeDocument/2006/relationships/image" Target="../media/image88.png"/><Relationship Id="rId10" Type="http://schemas.openxmlformats.org/officeDocument/2006/relationships/customXml" Target="../ink/ink38.xml"/><Relationship Id="rId4" Type="http://schemas.openxmlformats.org/officeDocument/2006/relationships/customXml" Target="../ink/ink35.xml"/><Relationship Id="rId9" Type="http://schemas.openxmlformats.org/officeDocument/2006/relationships/image" Target="../media/image9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41.xml"/><Relationship Id="rId3" Type="http://schemas.openxmlformats.org/officeDocument/2006/relationships/image" Target="../media/image93.png"/><Relationship Id="rId7" Type="http://schemas.openxmlformats.org/officeDocument/2006/relationships/image" Target="../media/image95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0.xml"/><Relationship Id="rId11" Type="http://schemas.openxmlformats.org/officeDocument/2006/relationships/image" Target="../media/image97.png"/><Relationship Id="rId5" Type="http://schemas.openxmlformats.org/officeDocument/2006/relationships/image" Target="../media/image94.png"/><Relationship Id="rId10" Type="http://schemas.openxmlformats.org/officeDocument/2006/relationships/customXml" Target="../ink/ink42.xml"/><Relationship Id="rId4" Type="http://schemas.openxmlformats.org/officeDocument/2006/relationships/customXml" Target="../ink/ink39.xml"/><Relationship Id="rId9" Type="http://schemas.openxmlformats.org/officeDocument/2006/relationships/image" Target="../media/image9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6.xml"/><Relationship Id="rId3" Type="http://schemas.openxmlformats.org/officeDocument/2006/relationships/image" Target="../media/image100.png"/><Relationship Id="rId7" Type="http://schemas.openxmlformats.org/officeDocument/2006/relationships/image" Target="../media/image102.png"/><Relationship Id="rId2" Type="http://schemas.openxmlformats.org/officeDocument/2006/relationships/customXml" Target="../ink/ink4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5.xml"/><Relationship Id="rId5" Type="http://schemas.openxmlformats.org/officeDocument/2006/relationships/image" Target="../media/image101.png"/><Relationship Id="rId4" Type="http://schemas.openxmlformats.org/officeDocument/2006/relationships/customXml" Target="../ink/ink44.xml"/><Relationship Id="rId9" Type="http://schemas.openxmlformats.org/officeDocument/2006/relationships/image" Target="../media/image10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customXml" Target="../ink/ink47.xml"/><Relationship Id="rId7" Type="http://schemas.openxmlformats.org/officeDocument/2006/relationships/customXml" Target="../ink/ink49.xml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6.png"/><Relationship Id="rId5" Type="http://schemas.openxmlformats.org/officeDocument/2006/relationships/customXml" Target="../ink/ink48.xml"/><Relationship Id="rId4" Type="http://schemas.openxmlformats.org/officeDocument/2006/relationships/image" Target="../media/image10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52.xml"/><Relationship Id="rId13" Type="http://schemas.openxmlformats.org/officeDocument/2006/relationships/image" Target="../media/image114.png"/><Relationship Id="rId3" Type="http://schemas.openxmlformats.org/officeDocument/2006/relationships/image" Target="../media/image109.png"/><Relationship Id="rId7" Type="http://schemas.openxmlformats.org/officeDocument/2006/relationships/image" Target="../media/image111.png"/><Relationship Id="rId12" Type="http://schemas.openxmlformats.org/officeDocument/2006/relationships/customXml" Target="../ink/ink54.xml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1.xml"/><Relationship Id="rId11" Type="http://schemas.openxmlformats.org/officeDocument/2006/relationships/image" Target="../media/image113.png"/><Relationship Id="rId5" Type="http://schemas.openxmlformats.org/officeDocument/2006/relationships/image" Target="../media/image110.png"/><Relationship Id="rId10" Type="http://schemas.openxmlformats.org/officeDocument/2006/relationships/customXml" Target="../ink/ink53.xml"/><Relationship Id="rId4" Type="http://schemas.openxmlformats.org/officeDocument/2006/relationships/customXml" Target="../ink/ink50.xml"/><Relationship Id="rId9" Type="http://schemas.openxmlformats.org/officeDocument/2006/relationships/image" Target="../media/image11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55.xml"/><Relationship Id="rId13" Type="http://schemas.openxmlformats.org/officeDocument/2006/relationships/image" Target="../media/image123.png"/><Relationship Id="rId3" Type="http://schemas.openxmlformats.org/officeDocument/2006/relationships/image" Target="../media/image116.png"/><Relationship Id="rId7" Type="http://schemas.openxmlformats.org/officeDocument/2006/relationships/image" Target="../media/image120.png"/><Relationship Id="rId12" Type="http://schemas.openxmlformats.org/officeDocument/2006/relationships/customXml" Target="../ink/ink57.xml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9.png"/><Relationship Id="rId11" Type="http://schemas.openxmlformats.org/officeDocument/2006/relationships/image" Target="../media/image122.png"/><Relationship Id="rId5" Type="http://schemas.openxmlformats.org/officeDocument/2006/relationships/image" Target="../media/image118.png"/><Relationship Id="rId15" Type="http://schemas.openxmlformats.org/officeDocument/2006/relationships/image" Target="../media/image124.png"/><Relationship Id="rId10" Type="http://schemas.openxmlformats.org/officeDocument/2006/relationships/customXml" Target="../ink/ink56.xml"/><Relationship Id="rId4" Type="http://schemas.openxmlformats.org/officeDocument/2006/relationships/image" Target="../media/image117.png"/><Relationship Id="rId9" Type="http://schemas.openxmlformats.org/officeDocument/2006/relationships/image" Target="../media/image121.png"/><Relationship Id="rId14" Type="http://schemas.openxmlformats.org/officeDocument/2006/relationships/customXml" Target="../ink/ink58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13" Type="http://schemas.openxmlformats.org/officeDocument/2006/relationships/customXml" Target="../ink/ink63.xml"/><Relationship Id="rId3" Type="http://schemas.openxmlformats.org/officeDocument/2006/relationships/image" Target="../media/image126.png"/><Relationship Id="rId7" Type="http://schemas.openxmlformats.org/officeDocument/2006/relationships/customXml" Target="../ink/ink60.xml"/><Relationship Id="rId12" Type="http://schemas.openxmlformats.org/officeDocument/2006/relationships/image" Target="../media/image131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8.png"/><Relationship Id="rId11" Type="http://schemas.openxmlformats.org/officeDocument/2006/relationships/customXml" Target="../ink/ink62.xml"/><Relationship Id="rId5" Type="http://schemas.openxmlformats.org/officeDocument/2006/relationships/customXml" Target="../ink/ink59.xml"/><Relationship Id="rId15" Type="http://schemas.openxmlformats.org/officeDocument/2006/relationships/image" Target="../media/image133.png"/><Relationship Id="rId10" Type="http://schemas.openxmlformats.org/officeDocument/2006/relationships/image" Target="../media/image130.png"/><Relationship Id="rId4" Type="http://schemas.openxmlformats.org/officeDocument/2006/relationships/image" Target="../media/image127.png"/><Relationship Id="rId9" Type="http://schemas.openxmlformats.org/officeDocument/2006/relationships/customXml" Target="../ink/ink61.xml"/><Relationship Id="rId14" Type="http://schemas.openxmlformats.org/officeDocument/2006/relationships/image" Target="../media/image1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1.png"/><Relationship Id="rId4" Type="http://schemas.openxmlformats.org/officeDocument/2006/relationships/customXml" Target="../ink/ink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7" Type="http://schemas.openxmlformats.org/officeDocument/2006/relationships/image" Target="../media/image14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4.png"/><Relationship Id="rId5" Type="http://schemas.openxmlformats.org/officeDocument/2006/relationships/image" Target="../media/image143.png"/><Relationship Id="rId4" Type="http://schemas.openxmlformats.org/officeDocument/2006/relationships/image" Target="../media/image14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3" Type="http://schemas.openxmlformats.org/officeDocument/2006/relationships/image" Target="../media/image150.png"/><Relationship Id="rId7" Type="http://schemas.openxmlformats.org/officeDocument/2006/relationships/customXml" Target="../ink/ink65.xml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2.png"/><Relationship Id="rId5" Type="http://schemas.openxmlformats.org/officeDocument/2006/relationships/customXml" Target="../ink/ink64.xml"/><Relationship Id="rId10" Type="http://schemas.openxmlformats.org/officeDocument/2006/relationships/image" Target="../media/image155.png"/><Relationship Id="rId4" Type="http://schemas.openxmlformats.org/officeDocument/2006/relationships/image" Target="../media/image151.png"/><Relationship Id="rId9" Type="http://schemas.openxmlformats.org/officeDocument/2006/relationships/image" Target="../media/image15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0.png"/><Relationship Id="rId5" Type="http://schemas.openxmlformats.org/officeDocument/2006/relationships/image" Target="../media/image159.png"/><Relationship Id="rId4" Type="http://schemas.openxmlformats.org/officeDocument/2006/relationships/image" Target="../media/image15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13" Type="http://schemas.openxmlformats.org/officeDocument/2006/relationships/image" Target="../media/image20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customXml" Target="../ink/ink13.xml"/><Relationship Id="rId17" Type="http://schemas.openxmlformats.org/officeDocument/2006/relationships/image" Target="../media/image22.png"/><Relationship Id="rId2" Type="http://schemas.openxmlformats.org/officeDocument/2006/relationships/image" Target="../media/image12.png"/><Relationship Id="rId16" Type="http://schemas.openxmlformats.org/officeDocument/2006/relationships/customXml" Target="../ink/ink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19.png"/><Relationship Id="rId5" Type="http://schemas.openxmlformats.org/officeDocument/2006/relationships/image" Target="../media/image15.png"/><Relationship Id="rId15" Type="http://schemas.openxmlformats.org/officeDocument/2006/relationships/image" Target="../media/image21.png"/><Relationship Id="rId10" Type="http://schemas.openxmlformats.org/officeDocument/2006/relationships/customXml" Target="../ink/ink12.xml"/><Relationship Id="rId4" Type="http://schemas.openxmlformats.org/officeDocument/2006/relationships/image" Target="../media/image14.png"/><Relationship Id="rId9" Type="http://schemas.openxmlformats.org/officeDocument/2006/relationships/image" Target="../media/image18.png"/><Relationship Id="rId14" Type="http://schemas.openxmlformats.org/officeDocument/2006/relationships/customXml" Target="../ink/ink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FC30A7-0399-C97B-3CB6-73134B01F9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Linear Models for Classification</a:t>
            </a:r>
            <a:b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B95C32-A202-BE1C-B7CE-A0969EDCAA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예림</a:t>
            </a:r>
          </a:p>
        </p:txBody>
      </p:sp>
    </p:spTree>
    <p:extLst>
      <p:ext uri="{BB962C8B-B14F-4D97-AF65-F5344CB8AC3E}">
        <p14:creationId xmlns:p14="http://schemas.microsoft.com/office/powerpoint/2010/main" val="552577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47C7A34-4296-39C6-3654-384785D1E4F5}"/>
              </a:ext>
            </a:extLst>
          </p:cNvPr>
          <p:cNvSpPr txBox="1"/>
          <p:nvPr/>
        </p:nvSpPr>
        <p:spPr>
          <a:xfrm>
            <a:off x="3975851" y="724036"/>
            <a:ext cx="58796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200" b="1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피셔의</a:t>
            </a:r>
            <a:r>
              <a:rPr lang="ko-KR" altLang="en-US" sz="3200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 선형 분류법 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3B7E0D-69D3-1051-E963-5DABFE97E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2287" y="3181276"/>
            <a:ext cx="634278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DD6142A-158C-569C-BC57-BBD1612E5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196" y="1625549"/>
            <a:ext cx="6229396" cy="152401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E0DF799-F0C1-BF57-8BC6-0A6EABF9A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047" y="3357107"/>
            <a:ext cx="4058382" cy="44855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482823A-E5A7-4FEC-2051-5393E0D872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091" y="5015581"/>
            <a:ext cx="3560294" cy="54773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660E1E-80D4-0282-179D-16C9782DA517}"/>
              </a:ext>
            </a:extLst>
          </p:cNvPr>
          <p:cNvSpPr txBox="1"/>
          <p:nvPr/>
        </p:nvSpPr>
        <p:spPr>
          <a:xfrm>
            <a:off x="3082287" y="427025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피셔의</a:t>
            </a:r>
            <a:r>
              <a:rPr lang="ko-KR" alt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 선형 판별식</a:t>
            </a:r>
            <a:r>
              <a:rPr lang="en-US" altLang="ko-KR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(Fisher’s linear discriminant)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75813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47C7A34-4296-39C6-3654-384785D1E4F5}"/>
              </a:ext>
            </a:extLst>
          </p:cNvPr>
          <p:cNvSpPr txBox="1"/>
          <p:nvPr/>
        </p:nvSpPr>
        <p:spPr>
          <a:xfrm>
            <a:off x="3866995" y="1603185"/>
            <a:ext cx="58796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200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최소 제곱법과의 관계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3B7E0D-69D3-1051-E963-5DABFE97E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8143" y="3807733"/>
            <a:ext cx="88214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latinLnBrk="0"/>
            <a:r>
              <a:rPr lang="en-US" altLang="ko-KR" dirty="0"/>
              <a:t>2-class </a:t>
            </a:r>
            <a:r>
              <a:rPr lang="ko-KR" altLang="en-US" dirty="0"/>
              <a:t>문제에서 </a:t>
            </a:r>
            <a:r>
              <a:rPr lang="en-US" altLang="ko-KR" dirty="0"/>
              <a:t>Fisher </a:t>
            </a:r>
            <a:r>
              <a:rPr lang="ko-KR" altLang="en-US" dirty="0"/>
              <a:t>의 방식은 최소 제곱법의 특수 케이스 중 하나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C93051-9543-DEEF-017F-C3B8851966EC}"/>
              </a:ext>
            </a:extLst>
          </p:cNvPr>
          <p:cNvSpPr txBox="1"/>
          <p:nvPr/>
        </p:nvSpPr>
        <p:spPr>
          <a:xfrm>
            <a:off x="2318143" y="2747246"/>
            <a:ext cx="8229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최소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제곱법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 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: 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타겟 값에 최대한 가까운 값을 예측하는 것이 목표임</a:t>
            </a:r>
          </a:p>
          <a:p>
            <a:pPr algn="l"/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Fisher 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분류법 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: 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출력 공간에 대해 최대한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떨어저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 있는 모델을 설정함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A86D5F17-1971-FECA-45B0-C4D60BC5089E}"/>
                  </a:ext>
                </a:extLst>
              </p14:cNvPr>
              <p14:cNvContentPartPr/>
              <p14:nvPr/>
            </p14:nvContentPartPr>
            <p14:xfrm>
              <a:off x="2421960" y="2890029"/>
              <a:ext cx="1131480" cy="7704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A86D5F17-1971-FECA-45B0-C4D60BC508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8320" y="2782389"/>
                <a:ext cx="123912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B6259A3B-DC75-C7E3-79CD-EA9B5DD04030}"/>
                  </a:ext>
                </a:extLst>
              </p14:cNvPr>
              <p14:cNvContentPartPr/>
              <p14:nvPr/>
            </p14:nvContentPartPr>
            <p14:xfrm>
              <a:off x="2402880" y="3183429"/>
              <a:ext cx="1385640" cy="6624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B6259A3B-DC75-C7E3-79CD-EA9B5DD0403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48880" y="3075429"/>
                <a:ext cx="1493280" cy="28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0888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47C7A34-4296-39C6-3654-384785D1E4F5}"/>
              </a:ext>
            </a:extLst>
          </p:cNvPr>
          <p:cNvSpPr txBox="1"/>
          <p:nvPr/>
        </p:nvSpPr>
        <p:spPr>
          <a:xfrm>
            <a:off x="1063924" y="841185"/>
            <a:ext cx="58796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200" b="1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퍼셉트론</a:t>
            </a:r>
            <a:r>
              <a:rPr lang="ko-KR" altLang="en-US" sz="3200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 알고리즘 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F07B22D-7D93-2870-E75A-822B4A9D5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924" y="1516287"/>
            <a:ext cx="2393500" cy="584775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761CD5FF-2485-C00E-067C-793CF2157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268" y="2365216"/>
            <a:ext cx="41004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𝑓 는 활성 함수(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activation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fucntion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11A6324-24DA-0C2E-6FFE-670690712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087" y="2902273"/>
            <a:ext cx="2714645" cy="77153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38ED4FB-76D0-C377-0E2F-7FE49E50CE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338" y="3809250"/>
            <a:ext cx="3657627" cy="45720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AA92E40-9434-1205-B700-2F8EF9AA56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9958" y="1425960"/>
            <a:ext cx="4629184" cy="421008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50798D8-2FFB-670E-8B3A-3445190B6B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3924" y="4541355"/>
            <a:ext cx="6219870" cy="44767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A6A71D4-2B7F-C124-B088-D131F8D26260}"/>
              </a:ext>
            </a:extLst>
          </p:cNvPr>
          <p:cNvSpPr txBox="1"/>
          <p:nvPr/>
        </p:nvSpPr>
        <p:spPr>
          <a:xfrm>
            <a:off x="1001739" y="53987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퍼셉트론</a:t>
            </a:r>
            <a:r>
              <a:rPr lang="ko-KR" alt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 수렴 법칙 </a:t>
            </a:r>
            <a:r>
              <a:rPr lang="en-US" altLang="ko-KR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(Perceptron convergence theorem)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1508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FC30A7-0399-C97B-3CB6-73134B01F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1649" y="2657043"/>
            <a:ext cx="9805051" cy="993984"/>
          </a:xfrm>
        </p:spPr>
        <p:txBody>
          <a:bodyPr>
            <a:normAutofit/>
          </a:bodyPr>
          <a:lstStyle/>
          <a:p>
            <a:pPr algn="l"/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4.2 Generative Models</a:t>
            </a:r>
          </a:p>
        </p:txBody>
      </p:sp>
    </p:spTree>
    <p:extLst>
      <p:ext uri="{BB962C8B-B14F-4D97-AF65-F5344CB8AC3E}">
        <p14:creationId xmlns:p14="http://schemas.microsoft.com/office/powerpoint/2010/main" val="4125572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47C7A34-4296-39C6-3654-384785D1E4F5}"/>
              </a:ext>
            </a:extLst>
          </p:cNvPr>
          <p:cNvSpPr txBox="1"/>
          <p:nvPr/>
        </p:nvSpPr>
        <p:spPr>
          <a:xfrm>
            <a:off x="1063924" y="841185"/>
            <a:ext cx="58796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2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Generative </a:t>
            </a:r>
            <a:r>
              <a:rPr lang="ko-KR" altLang="en-US" sz="32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모델</a:t>
            </a:r>
            <a:endParaRPr lang="ko-KR" altLang="en-US" sz="3200" b="1" i="0" dirty="0">
              <a:solidFill>
                <a:srgbClr val="333333"/>
              </a:solidFill>
              <a:effectLst/>
              <a:highlight>
                <a:srgbClr val="FFFFFF"/>
              </a:highlight>
              <a:latin typeface="Helvetica Neue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006DD6F-FF8B-5A2C-225E-C22AF7778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541" y="1753400"/>
            <a:ext cx="566827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사후 확률 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p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Ck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|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-bold"/>
              </a:rPr>
              <a:t>x</a:t>
            </a: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-bold"/>
              </a:rPr>
              <a:t>)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를 직접 구하는 것이 아니라 </a:t>
            </a:r>
            <a:b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Helvetica Neue"/>
              </a:rPr>
              <a:t>간접적 사후 확률을 예측하는 모델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22F629B1-B7E7-7382-B281-815E0722F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1177" y="2425850"/>
            <a:ext cx="5319623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사후 확률 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posterior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) : 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p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Ck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|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-bold"/>
              </a:rPr>
              <a:t>x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)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77E85C75-39B8-F1A5-CE9D-3825FFC64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054" y="2740739"/>
            <a:ext cx="6894365" cy="7501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38088" rIns="91440" bIns="1904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임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의의 데이터 𝑥 가 주어졌을 때 이 데이터가 특정 클래스 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Ck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 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에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 속할 확률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D0EF5D43-5CBB-39D2-7D88-CFC2BCE03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054" y="3585740"/>
            <a:ext cx="627276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클래스-조건부 밀도 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class-conditional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density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) : 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p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-bold"/>
              </a:rPr>
              <a:t>x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|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Ck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)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47B093CF-11BA-8014-23EA-BEF70E0F0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064" y="4025693"/>
            <a:ext cx="5947308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가능도 함수 (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likelihood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) : 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p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-bold"/>
              </a:rPr>
              <a:t>X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|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Ck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)=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Size1"/>
              </a:rPr>
              <a:t>∏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p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-bold"/>
              </a:rPr>
              <a:t>x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i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|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Ck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)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56921E97-B094-AEB0-4883-DDD227800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2466" y="1751595"/>
            <a:ext cx="5277627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 𝑥 가 클래스 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C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1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에 속할 확률을 모델링하는 식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C1B1B02-3AF9-8890-8DB8-35CE0CA758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060"/>
          <a:stretch/>
        </p:blipFill>
        <p:spPr>
          <a:xfrm>
            <a:off x="6943541" y="2897784"/>
            <a:ext cx="5061097" cy="113348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D94CF84-FF91-377C-DB8A-C857BE7C0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6293" y="2176592"/>
            <a:ext cx="3000397" cy="53340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F17E30E-1432-E0F6-F953-6FEEAD849C13}"/>
              </a:ext>
            </a:extLst>
          </p:cNvPr>
          <p:cNvSpPr txBox="1"/>
          <p:nvPr/>
        </p:nvSpPr>
        <p:spPr>
          <a:xfrm>
            <a:off x="8468264" y="1281703"/>
            <a:ext cx="1236453" cy="368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2class</a:t>
            </a:r>
            <a:endParaRPr lang="ko-KR" altLang="en-US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7CA3F7CF-354F-9F1F-2A7D-3134A7EFF9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473" y="5081031"/>
            <a:ext cx="4714909" cy="67628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FA4D21A-5AD5-CC27-521C-7A07BDF94F1A}"/>
              </a:ext>
            </a:extLst>
          </p:cNvPr>
          <p:cNvSpPr txBox="1"/>
          <p:nvPr/>
        </p:nvSpPr>
        <p:spPr>
          <a:xfrm>
            <a:off x="7366088" y="4521099"/>
            <a:ext cx="40437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K&gt;2_</a:t>
            </a:r>
            <a:r>
              <a:rPr lang="en-US" altLang="ko-KR" sz="1500" b="0" i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normalized exponential</a:t>
            </a:r>
            <a:r>
              <a:rPr lang="en-US" altLang="ko-KR" sz="15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 </a:t>
            </a:r>
            <a:r>
              <a:rPr lang="ko-KR" altLang="en-US" sz="15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함수</a:t>
            </a:r>
            <a:endParaRPr lang="ko-KR" altLang="en-US" sz="1500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1AAD97E0-0CDC-B223-41A7-5C5D99A39D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6379" y="5988478"/>
            <a:ext cx="1838338" cy="333377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A0037B59-F2B4-CDD5-A828-04EB80B737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8363" y="5032749"/>
            <a:ext cx="5048680" cy="975134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31810137-072E-C193-7A73-147FC45C22A3}"/>
              </a:ext>
            </a:extLst>
          </p:cNvPr>
          <p:cNvGrpSpPr/>
          <p:nvPr/>
        </p:nvGrpSpPr>
        <p:grpSpPr>
          <a:xfrm>
            <a:off x="806857" y="4402234"/>
            <a:ext cx="5008680" cy="2552040"/>
            <a:chOff x="806857" y="4402234"/>
            <a:chExt cx="5008680" cy="255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A3977C5C-50C1-B1FE-F6AA-77D992780AD2}"/>
                    </a:ext>
                  </a:extLst>
                </p14:cNvPr>
                <p14:cNvContentPartPr/>
                <p14:nvPr/>
              </p14:nvContentPartPr>
              <p14:xfrm>
                <a:off x="1752937" y="4402234"/>
                <a:ext cx="4062600" cy="255204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A3977C5C-50C1-B1FE-F6AA-77D992780AD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746817" y="4396114"/>
                  <a:ext cx="4074840" cy="256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5B86F6B9-E9F4-8B2A-ECC0-24542764356B}"/>
                    </a:ext>
                  </a:extLst>
                </p14:cNvPr>
                <p14:cNvContentPartPr/>
                <p14:nvPr/>
              </p14:nvContentPartPr>
              <p14:xfrm>
                <a:off x="806857" y="4532131"/>
                <a:ext cx="784800" cy="8870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5B86F6B9-E9F4-8B2A-ECC0-24542764356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00737" y="4526011"/>
                  <a:ext cx="797040" cy="89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B22AD70E-AE8D-0AF4-5EA5-ABED9172055C}"/>
              </a:ext>
            </a:extLst>
          </p:cNvPr>
          <p:cNvGrpSpPr/>
          <p:nvPr/>
        </p:nvGrpSpPr>
        <p:grpSpPr>
          <a:xfrm>
            <a:off x="4925400" y="2590449"/>
            <a:ext cx="514800" cy="344880"/>
            <a:chOff x="4925400" y="2590449"/>
            <a:chExt cx="514800" cy="34488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">
              <p14:nvContentPartPr>
                <p14:cNvPr id="2" name="잉크 1">
                  <a:extLst>
                    <a:ext uri="{FF2B5EF4-FFF2-40B4-BE49-F238E27FC236}">
                      <a16:creationId xmlns:a16="http://schemas.microsoft.com/office/drawing/2014/main" id="{3FECF6B5-73A4-E447-13FE-2D3256BB09B2}"/>
                    </a:ext>
                  </a:extLst>
                </p14:cNvPr>
                <p14:cNvContentPartPr/>
                <p14:nvPr/>
              </p14:nvContentPartPr>
              <p14:xfrm>
                <a:off x="4925400" y="2590449"/>
                <a:ext cx="207720" cy="311400"/>
              </p14:xfrm>
            </p:contentPart>
          </mc:Choice>
          <mc:Fallback>
            <p:pic>
              <p:nvPicPr>
                <p:cNvPr id="2" name="잉크 1">
                  <a:extLst>
                    <a:ext uri="{FF2B5EF4-FFF2-40B4-BE49-F238E27FC236}">
                      <a16:creationId xmlns:a16="http://schemas.microsoft.com/office/drawing/2014/main" id="{3FECF6B5-73A4-E447-13FE-2D3256BB09B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916760" y="2536809"/>
                  <a:ext cx="22536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3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35B129FE-1765-7BC9-A69F-7803738A6E18}"/>
                    </a:ext>
                  </a:extLst>
                </p14:cNvPr>
                <p14:cNvContentPartPr/>
                <p14:nvPr/>
              </p14:nvContentPartPr>
              <p14:xfrm>
                <a:off x="4963920" y="2742729"/>
                <a:ext cx="476280" cy="192600"/>
              </p14:xfrm>
            </p:contentPart>
          </mc:Choice>
          <mc:Fallback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35B129FE-1765-7BC9-A69F-7803738A6E1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954920" y="2688729"/>
                  <a:ext cx="493920" cy="300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20F286D5-2885-F25F-7A7B-28208D2958B1}"/>
                  </a:ext>
                </a:extLst>
              </p14:cNvPr>
              <p14:cNvContentPartPr/>
              <p14:nvPr/>
            </p14:nvContentPartPr>
            <p14:xfrm>
              <a:off x="7085760" y="1407849"/>
              <a:ext cx="4104720" cy="308124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20F286D5-2885-F25F-7A7B-28208D2958B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076760" y="1354209"/>
                <a:ext cx="4122360" cy="318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7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840BD066-962D-A65F-724E-47C0CD5A4EBA}"/>
                  </a:ext>
                </a:extLst>
              </p14:cNvPr>
              <p14:cNvContentPartPr/>
              <p14:nvPr/>
            </p14:nvContentPartPr>
            <p14:xfrm>
              <a:off x="7105200" y="4170849"/>
              <a:ext cx="4175280" cy="261432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840BD066-962D-A65F-724E-47C0CD5A4EB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96200" y="4116849"/>
                <a:ext cx="4192920" cy="272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580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47C7A34-4296-39C6-3654-384785D1E4F5}"/>
              </a:ext>
            </a:extLst>
          </p:cNvPr>
          <p:cNvSpPr txBox="1"/>
          <p:nvPr/>
        </p:nvSpPr>
        <p:spPr>
          <a:xfrm>
            <a:off x="1063924" y="841185"/>
            <a:ext cx="58796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2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연속적인 </a:t>
            </a:r>
            <a:r>
              <a:rPr lang="ko-KR" altLang="en-US" sz="3200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입력값</a:t>
            </a:r>
            <a:r>
              <a:rPr lang="en-US" altLang="ko-KR" sz="32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	 </a:t>
            </a:r>
            <a:endParaRPr lang="ko-KR" altLang="en-US" sz="3200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Helvetica Neue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17E30E-1432-E0F6-F953-6FEEAD849C13}"/>
              </a:ext>
            </a:extLst>
          </p:cNvPr>
          <p:cNvSpPr txBox="1"/>
          <p:nvPr/>
        </p:nvSpPr>
        <p:spPr>
          <a:xfrm>
            <a:off x="5897453" y="4511528"/>
            <a:ext cx="408618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 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2-class 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조건에서의 확률 밀도를 표현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7C3F31B-3295-8D76-6135-FF3FCC156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728" y="2297050"/>
            <a:ext cx="5667416" cy="6858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E29C12-8738-A66A-C893-7D50C118FC32}"/>
              </a:ext>
            </a:extLst>
          </p:cNvPr>
          <p:cNvSpPr txBox="1"/>
          <p:nvPr/>
        </p:nvSpPr>
        <p:spPr>
          <a:xfrm>
            <a:off x="1000664" y="184829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 어떤 클래스가 주어졌을 때 해당 데이터가 나올 확률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EBA2AE-D48F-5259-8E1A-F62BB5E9023C}"/>
              </a:ext>
            </a:extLst>
          </p:cNvPr>
          <p:cNvSpPr txBox="1"/>
          <p:nvPr/>
        </p:nvSpPr>
        <p:spPr>
          <a:xfrm>
            <a:off x="2377400" y="3502001"/>
            <a:ext cx="17180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2-class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 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문제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17B0687-6364-66E4-F72B-CACA5EDFE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861" y="4034117"/>
            <a:ext cx="2133616" cy="53986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532D913-D27A-384B-76FB-C3F12E70ED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927" b="-41663"/>
          <a:stretch/>
        </p:blipFill>
        <p:spPr>
          <a:xfrm>
            <a:off x="3487652" y="3987217"/>
            <a:ext cx="1659124" cy="99163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6B8EA6C-B20B-24AD-4CD7-F09EDD1658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310" y="4788837"/>
            <a:ext cx="2686070" cy="63818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249D08A7-CD3D-EC0A-9E1C-DA9CBEB4AA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477" y="5452443"/>
            <a:ext cx="5191163" cy="10191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BC9F133C-AC71-48C0-DFE8-84EAD232DF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4207" y="2032957"/>
            <a:ext cx="5200688" cy="2057415"/>
          </a:xfrm>
          <a:prstGeom prst="rect">
            <a:avLst/>
          </a:prstGeom>
        </p:spPr>
      </p:pic>
      <p:sp>
        <p:nvSpPr>
          <p:cNvPr id="36" name="Rectangle 1">
            <a:extLst>
              <a:ext uri="{FF2B5EF4-FFF2-40B4-BE49-F238E27FC236}">
                <a16:creationId xmlns:a16="http://schemas.microsoft.com/office/drawing/2014/main" id="{9D44F6F4-7E43-DCF8-7CC0-2D4ABD437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7026" y="4916339"/>
            <a:ext cx="4366233" cy="923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x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 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에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 대한 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시그모이드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 함수로 어떤 클래스에 속하는지에 대한</a:t>
            </a: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 </a:t>
            </a:r>
            <a:b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</a:b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정보 알 수 있음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24244C9-D2E0-6243-98A9-3FCB73D2589E}"/>
              </a:ext>
            </a:extLst>
          </p:cNvPr>
          <p:cNvGrpSpPr/>
          <p:nvPr/>
        </p:nvGrpSpPr>
        <p:grpSpPr>
          <a:xfrm>
            <a:off x="6349361" y="3442537"/>
            <a:ext cx="921600" cy="852480"/>
            <a:chOff x="6349361" y="3442537"/>
            <a:chExt cx="921600" cy="85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10248620-9D8C-9A09-BE3F-450AC97B95D5}"/>
                    </a:ext>
                  </a:extLst>
                </p14:cNvPr>
                <p14:cNvContentPartPr/>
                <p14:nvPr/>
              </p14:nvContentPartPr>
              <p14:xfrm>
                <a:off x="6349361" y="3616057"/>
                <a:ext cx="684360" cy="67896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10248620-9D8C-9A09-BE3F-450AC97B95D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343241" y="3609937"/>
                  <a:ext cx="696600" cy="69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33A669FB-5A8A-5C34-B56A-559330210328}"/>
                    </a:ext>
                  </a:extLst>
                </p14:cNvPr>
                <p14:cNvContentPartPr/>
                <p14:nvPr/>
              </p14:nvContentPartPr>
              <p14:xfrm>
                <a:off x="6766601" y="3442537"/>
                <a:ext cx="504360" cy="54468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33A669FB-5A8A-5C34-B56A-55933021032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760481" y="3436417"/>
                  <a:ext cx="516600" cy="55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6D30B10-5F43-E663-BDAC-30BDFDF1A616}"/>
              </a:ext>
            </a:extLst>
          </p:cNvPr>
          <p:cNvGrpSpPr/>
          <p:nvPr/>
        </p:nvGrpSpPr>
        <p:grpSpPr>
          <a:xfrm>
            <a:off x="11107481" y="4229497"/>
            <a:ext cx="479160" cy="754200"/>
            <a:chOff x="11107481" y="4229497"/>
            <a:chExt cx="479160" cy="75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AC6E2A6D-8A39-5EDC-415D-717C6269F239}"/>
                    </a:ext>
                  </a:extLst>
                </p14:cNvPr>
                <p14:cNvContentPartPr/>
                <p14:nvPr/>
              </p14:nvContentPartPr>
              <p14:xfrm>
                <a:off x="11107481" y="4258657"/>
                <a:ext cx="339120" cy="72504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AC6E2A6D-8A39-5EDC-415D-717C6269F23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101361" y="4252537"/>
                  <a:ext cx="351360" cy="73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198F73E8-D14A-0DFC-C7B2-26B5B7FF87C9}"/>
                    </a:ext>
                  </a:extLst>
                </p14:cNvPr>
                <p14:cNvContentPartPr/>
                <p14:nvPr/>
              </p14:nvContentPartPr>
              <p14:xfrm>
                <a:off x="11136641" y="4229497"/>
                <a:ext cx="21600" cy="42084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198F73E8-D14A-0DFC-C7B2-26B5B7FF87C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130521" y="4223377"/>
                  <a:ext cx="3384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2A3C3FD8-A902-B252-A807-CFADA80556C7}"/>
                    </a:ext>
                  </a:extLst>
                </p14:cNvPr>
                <p14:cNvContentPartPr/>
                <p14:nvPr/>
              </p14:nvContentPartPr>
              <p14:xfrm>
                <a:off x="11153561" y="4235617"/>
                <a:ext cx="433080" cy="9684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2A3C3FD8-A902-B252-A807-CFADA80556C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147441" y="4229497"/>
                  <a:ext cx="445320" cy="109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53482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47C7A34-4296-39C6-3654-384785D1E4F5}"/>
              </a:ext>
            </a:extLst>
          </p:cNvPr>
          <p:cNvSpPr txBox="1"/>
          <p:nvPr/>
        </p:nvSpPr>
        <p:spPr>
          <a:xfrm>
            <a:off x="1063924" y="841185"/>
            <a:ext cx="58796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200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연속적인 </a:t>
            </a:r>
            <a:r>
              <a:rPr lang="ko-KR" altLang="en-US" sz="3200" b="1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입력값</a:t>
            </a:r>
            <a:r>
              <a:rPr lang="en-US" altLang="ko-KR" sz="3200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	 </a:t>
            </a:r>
            <a:endParaRPr lang="ko-KR" altLang="en-US" sz="3200" b="1" i="0" dirty="0">
              <a:solidFill>
                <a:srgbClr val="333333"/>
              </a:solidFill>
              <a:effectLst/>
              <a:highlight>
                <a:srgbClr val="FFFFFF"/>
              </a:highlight>
              <a:latin typeface="Helvetica Neu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EBA2AE-D48F-5259-8E1A-F62BB5E9023C}"/>
              </a:ext>
            </a:extLst>
          </p:cNvPr>
          <p:cNvSpPr txBox="1"/>
          <p:nvPr/>
        </p:nvSpPr>
        <p:spPr>
          <a:xfrm>
            <a:off x="2266002" y="1907051"/>
            <a:ext cx="1765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</a:rPr>
              <a:t>k</a:t>
            </a:r>
            <a:r>
              <a:rPr lang="en-US" altLang="ko-KR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-class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 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문제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1F2B22-309D-42DC-CC20-197E3C42B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51" y="2638109"/>
            <a:ext cx="6234986" cy="158178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0FC56D4-662A-FBCB-7B11-9A5FEF59A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589" y="2503953"/>
            <a:ext cx="4821047" cy="206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23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47C7A34-4296-39C6-3654-384785D1E4F5}"/>
              </a:ext>
            </a:extLst>
          </p:cNvPr>
          <p:cNvSpPr txBox="1"/>
          <p:nvPr/>
        </p:nvSpPr>
        <p:spPr>
          <a:xfrm>
            <a:off x="1063924" y="841185"/>
            <a:ext cx="58796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200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최대 가능도</a:t>
            </a:r>
            <a:r>
              <a:rPr lang="en-US" altLang="ko-KR" sz="3200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(MLE) </a:t>
            </a:r>
            <a:r>
              <a:rPr lang="ko-KR" altLang="en-US" sz="3200" b="1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풀이법</a:t>
            </a:r>
            <a:endParaRPr lang="ko-KR" altLang="en-US" sz="3200" b="1" i="0" dirty="0">
              <a:solidFill>
                <a:srgbClr val="333333"/>
              </a:solidFill>
              <a:effectLst/>
              <a:highlight>
                <a:srgbClr val="FFFFFF"/>
              </a:highlight>
              <a:latin typeface="Helvetica Neue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9EB8BE-A91F-482D-B130-F2B5C02CF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681" y="1804741"/>
            <a:ext cx="7389962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사전(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prior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) 확률 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p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Ck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)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 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를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 함께 고려하여 전개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8838BB-37D5-067C-1A6B-64C7B77F5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681" y="2188661"/>
            <a:ext cx="8384875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여기서 말하는 사전 확률은 클래스에 대한 사전 확률을 의미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A23C4F7-D20A-99C6-A830-3A4CAE499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83" y="3343583"/>
            <a:ext cx="3838603" cy="73343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850EC81-0EC6-D14C-63F9-FAFE51F48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588" y="4909324"/>
            <a:ext cx="4010054" cy="13525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7AC3354-7606-ECD6-CAE7-7E2F87CA5295}"/>
              </a:ext>
            </a:extLst>
          </p:cNvPr>
          <p:cNvSpPr txBox="1"/>
          <p:nvPr/>
        </p:nvSpPr>
        <p:spPr>
          <a:xfrm>
            <a:off x="7051031" y="5547504"/>
            <a:ext cx="90745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S</a:t>
            </a:r>
            <a:r>
              <a:rPr lang="ko-KR" altLang="en-US" dirty="0"/>
              <a:t>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720A89-D5B1-9347-C61D-D489F7C98F6E}"/>
              </a:ext>
            </a:extLst>
          </p:cNvPr>
          <p:cNvSpPr txBox="1"/>
          <p:nvPr/>
        </p:nvSpPr>
        <p:spPr>
          <a:xfrm>
            <a:off x="2497985" y="2777439"/>
            <a:ext cx="4738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K=2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2B01837-3BF0-8F8A-1E76-A6231C7F8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7302" y="1505601"/>
            <a:ext cx="1433141" cy="4353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4956E94-7ED9-BDDE-6A40-55ECF08119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9542" y="2006236"/>
            <a:ext cx="5248313" cy="64770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ACDD746F-E390-DAA7-1BF9-077C3A28C8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4220" y="3027157"/>
            <a:ext cx="1082975" cy="4728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35D8B75-5FA3-4C98-C3EB-F6C6465BCD2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11070"/>
          <a:stretch/>
        </p:blipFill>
        <p:spPr>
          <a:xfrm>
            <a:off x="5987346" y="3642120"/>
            <a:ext cx="6145637" cy="86978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D8FA8FF-04D8-7F90-2FA3-F7EE154DAD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968" y="4077013"/>
            <a:ext cx="6534198" cy="65723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83282736-6E54-7634-67CA-2C89A1D521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43949" y="4901009"/>
            <a:ext cx="3843252" cy="153883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F23CDCB-ECEB-2BB9-7102-C17AA85B59F9}"/>
              </a:ext>
            </a:extLst>
          </p:cNvPr>
          <p:cNvSpPr txBox="1"/>
          <p:nvPr/>
        </p:nvSpPr>
        <p:spPr>
          <a:xfrm>
            <a:off x="669983" y="5638159"/>
            <a:ext cx="142551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파이 구하기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6EF92DD-8507-0B19-02F3-F4D8CB2249F3}"/>
              </a:ext>
            </a:extLst>
          </p:cNvPr>
          <p:cNvGrpSpPr/>
          <p:nvPr/>
        </p:nvGrpSpPr>
        <p:grpSpPr>
          <a:xfrm>
            <a:off x="5186977" y="1445194"/>
            <a:ext cx="2693160" cy="5249880"/>
            <a:chOff x="5186977" y="1445194"/>
            <a:chExt cx="2693160" cy="524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11B202D2-01C1-9DF8-EE47-C2D56F7C1F25}"/>
                    </a:ext>
                  </a:extLst>
                </p14:cNvPr>
                <p14:cNvContentPartPr/>
                <p14:nvPr/>
              </p14:nvContentPartPr>
              <p14:xfrm>
                <a:off x="5186977" y="1457794"/>
                <a:ext cx="2587680" cy="5237280"/>
              </p14:xfrm>
            </p:contentPart>
          </mc:Choice>
          <mc:Fallback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11B202D2-01C1-9DF8-EE47-C2D56F7C1F2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180857" y="1451674"/>
                  <a:ext cx="2599920" cy="524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EFC9DA49-96B0-911D-8230-0FA7D77EB77E}"/>
                    </a:ext>
                  </a:extLst>
                </p14:cNvPr>
                <p14:cNvContentPartPr/>
                <p14:nvPr/>
              </p14:nvContentPartPr>
              <p14:xfrm>
                <a:off x="7466137" y="1445194"/>
                <a:ext cx="414000" cy="42444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EFC9DA49-96B0-911D-8230-0FA7D77EB77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460017" y="1439074"/>
                  <a:ext cx="426240" cy="436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84005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47C7A34-4296-39C6-3654-384785D1E4F5}"/>
              </a:ext>
            </a:extLst>
          </p:cNvPr>
          <p:cNvSpPr txBox="1"/>
          <p:nvPr/>
        </p:nvSpPr>
        <p:spPr>
          <a:xfrm>
            <a:off x="1063924" y="841185"/>
            <a:ext cx="58796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200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최대 가능도</a:t>
            </a:r>
            <a:r>
              <a:rPr lang="en-US" altLang="ko-KR" sz="3200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(MLE) </a:t>
            </a:r>
            <a:r>
              <a:rPr lang="ko-KR" altLang="en-US" sz="3200" b="1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풀이법</a:t>
            </a:r>
            <a:endParaRPr lang="ko-KR" altLang="en-US" sz="3200" b="1" i="0" dirty="0">
              <a:solidFill>
                <a:srgbClr val="333333"/>
              </a:solidFill>
              <a:effectLst/>
              <a:highlight>
                <a:srgbClr val="FFFFFF"/>
              </a:highlight>
              <a:latin typeface="Helvetica Neue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720A89-D5B1-9347-C61D-D489F7C98F6E}"/>
              </a:ext>
            </a:extLst>
          </p:cNvPr>
          <p:cNvSpPr txBox="1"/>
          <p:nvPr/>
        </p:nvSpPr>
        <p:spPr>
          <a:xfrm>
            <a:off x="2703979" y="1725381"/>
            <a:ext cx="67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K&gt;2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0FF373B-C952-C3A7-7665-E036BD818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59" y="2515385"/>
            <a:ext cx="942375" cy="45182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02DDA1D-9E2D-89BE-210C-868F58C23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146" y="2555067"/>
            <a:ext cx="4162455" cy="135256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69C5C4C-4B8D-CAE9-8845-FE153767F6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r="1147" b="-19658"/>
          <a:stretch/>
        </p:blipFill>
        <p:spPr>
          <a:xfrm>
            <a:off x="257370" y="4255902"/>
            <a:ext cx="1841138" cy="45182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69A7C8A8-5F74-8FAE-9086-57C23FB280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7607" y="4346616"/>
            <a:ext cx="2657494" cy="68580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D7BB52AE-91F1-06E1-9BEC-1422EAA7411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660"/>
          <a:stretch/>
        </p:blipFill>
        <p:spPr>
          <a:xfrm>
            <a:off x="461277" y="5417851"/>
            <a:ext cx="1637231" cy="4762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A475B871-A2F3-D62C-52AD-F1FCDC2184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9997" y="5574633"/>
            <a:ext cx="1971689" cy="704855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1AAE98E6-9F62-6A20-57E9-D617C85E43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87256" y="2451433"/>
            <a:ext cx="2124091" cy="514354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35F9F487-1D57-0C4B-03D8-4FDC787CE680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3310"/>
          <a:stretch/>
        </p:blipFill>
        <p:spPr>
          <a:xfrm>
            <a:off x="6400799" y="3174315"/>
            <a:ext cx="4946101" cy="2752745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A02AB882-E786-5C40-B7BF-1A733051481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87256" y="3750463"/>
            <a:ext cx="371478" cy="3143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2DA43C1A-B56A-EDE8-CEB7-AD5210D298B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15818" y="4787672"/>
            <a:ext cx="514354" cy="352428"/>
          </a:xfrm>
          <a:prstGeom prst="rect">
            <a:avLst/>
          </a:prstGeom>
          <a:ln>
            <a:solidFill>
              <a:schemeClr val="tx2"/>
            </a:solidFill>
          </a:ln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id="{074A3F8F-0A52-9D6D-6818-E532A3E3CB20}"/>
              </a:ext>
            </a:extLst>
          </p:cNvPr>
          <p:cNvGrpSpPr/>
          <p:nvPr/>
        </p:nvGrpSpPr>
        <p:grpSpPr>
          <a:xfrm>
            <a:off x="5389080" y="1999389"/>
            <a:ext cx="2831040" cy="3870000"/>
            <a:chOff x="5389080" y="1999389"/>
            <a:chExt cx="2831040" cy="387000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2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CF2DD3A6-AB97-EACA-FE86-8D748BDD4713}"/>
                    </a:ext>
                  </a:extLst>
                </p14:cNvPr>
                <p14:cNvContentPartPr/>
                <p14:nvPr/>
              </p14:nvContentPartPr>
              <p14:xfrm>
                <a:off x="5389080" y="2096229"/>
                <a:ext cx="2698560" cy="377316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CF2DD3A6-AB97-EACA-FE86-8D748BDD471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380080" y="2042589"/>
                  <a:ext cx="2716200" cy="38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4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5BF5A7DA-F091-EC1E-0B20-ABC6EB3A6CCE}"/>
                    </a:ext>
                  </a:extLst>
                </p14:cNvPr>
                <p14:cNvContentPartPr/>
                <p14:nvPr/>
              </p14:nvContentPartPr>
              <p14:xfrm>
                <a:off x="7725120" y="1999389"/>
                <a:ext cx="495000" cy="52092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5BF5A7DA-F091-EC1E-0B20-ABC6EB3A6CC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16120" y="1945749"/>
                  <a:ext cx="512640" cy="628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00720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47C7A34-4296-39C6-3654-384785D1E4F5}"/>
              </a:ext>
            </a:extLst>
          </p:cNvPr>
          <p:cNvSpPr txBox="1"/>
          <p:nvPr/>
        </p:nvSpPr>
        <p:spPr>
          <a:xfrm>
            <a:off x="1063924" y="841185"/>
            <a:ext cx="58796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200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데이터가 이산 값일 때의 처리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720A89-D5B1-9347-C61D-D489F7C98F6E}"/>
              </a:ext>
            </a:extLst>
          </p:cNvPr>
          <p:cNvSpPr txBox="1"/>
          <p:nvPr/>
        </p:nvSpPr>
        <p:spPr>
          <a:xfrm>
            <a:off x="1196308" y="1658968"/>
            <a:ext cx="489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입력 값이 연속적인 값이 아니라 이산적인 값</a:t>
            </a:r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4BEFED-573C-F1C1-D8D3-9368C30FF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764" y="2054016"/>
            <a:ext cx="603068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 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문제 단순화를 위해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: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xi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 가 가질 수 있는 값은 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xi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∈0,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1</a:t>
            </a:r>
            <a:r>
              <a:rPr kumimoji="0" lang="en-US" altLang="ko-KR" sz="1600" b="0" i="0" u="none" strike="noStrike" cap="none" normalizeH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 </a:t>
            </a:r>
            <a:r>
              <a:rPr kumimoji="0" lang="ko-KR" altLang="en-US" sz="1600" b="0" i="0" u="none" strike="noStrike" cap="none" normalizeH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뿐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AD82D1F-B3C7-7B01-D0AB-1D846978F779}"/>
              </a:ext>
            </a:extLst>
          </p:cNvPr>
          <p:cNvGrpSpPr/>
          <p:nvPr/>
        </p:nvGrpSpPr>
        <p:grpSpPr>
          <a:xfrm>
            <a:off x="495456" y="2937055"/>
            <a:ext cx="7331529" cy="1367439"/>
            <a:chOff x="-451658" y="2948664"/>
            <a:chExt cx="8575034" cy="130393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0647260-6334-131B-5A30-FD8A98709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51658" y="2948664"/>
              <a:ext cx="8575034" cy="7848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5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" panose="020B0604020202020204" pitchFamily="34" charset="0"/>
                  <a:ea typeface="Helvetica Neue"/>
                </a:rPr>
                <a:t>입력 데이터가 𝐷 차원이라면 </a:t>
              </a:r>
              <a:endPara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br>
                <a:rPr kumimoji="0" lang="en-US" altLang="ko-KR" sz="15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" panose="020B0604020202020204" pitchFamily="34" charset="0"/>
                  <a:ea typeface="Helvetica Neue"/>
                </a:rPr>
              </a:br>
              <a:r>
                <a:rPr kumimoji="0" lang="ko-KR" altLang="ko-KR" sz="15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" panose="020B0604020202020204" pitchFamily="34" charset="0"/>
                  <a:ea typeface="Helvetica Neue"/>
                </a:rPr>
                <a:t>각 클래스별로 얻을 수 있는 확률 분포의 실제 𝑥 의 이산적인 범위는 2𝐷 개</a:t>
              </a:r>
              <a:r>
                <a:rPr kumimoji="0" lang="ko-KR" altLang="ko-KR" sz="1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E0AA3D8-DB52-CB37-B420-3DAF9AA72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700" y="3724329"/>
              <a:ext cx="6358307" cy="52827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5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" panose="020B0604020202020204" pitchFamily="34" charset="0"/>
                  <a:ea typeface="Helvetica Neue"/>
                </a:rPr>
                <a:t> 𝑥 의 각 속성(</a:t>
              </a:r>
              <a:r>
                <a:rPr kumimoji="0" lang="ko-KR" altLang="ko-KR" sz="1500" b="0" i="0" u="none" strike="noStrike" cap="none" normalizeH="0" baseline="0" dirty="0" err="1">
                  <a:ln>
                    <a:noFill/>
                  </a:ln>
                  <a:solidFill>
                    <a:srgbClr val="333333"/>
                  </a:solidFill>
                  <a:effectLst/>
                  <a:latin typeface="Arial" panose="020B0604020202020204" pitchFamily="34" charset="0"/>
                  <a:ea typeface="Helvetica Neue"/>
                </a:rPr>
                <a:t>feature</a:t>
              </a:r>
              <a:r>
                <a:rPr kumimoji="0" lang="ko-KR" altLang="ko-KR" sz="15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" panose="020B0604020202020204" pitchFamily="34" charset="0"/>
                  <a:ea typeface="Helvetica Neue"/>
                </a:rPr>
                <a:t>)이 독립적이라고 가정하여</a:t>
              </a:r>
              <a:br>
                <a:rPr kumimoji="0" lang="en-US" altLang="ko-KR" sz="15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" panose="020B0604020202020204" pitchFamily="34" charset="0"/>
                  <a:ea typeface="Helvetica Neue"/>
                </a:rPr>
              </a:br>
              <a:r>
                <a:rPr kumimoji="0" lang="ko-KR" altLang="ko-KR" sz="15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" panose="020B0604020202020204" pitchFamily="34" charset="0"/>
                  <a:ea typeface="Helvetica Neue"/>
                </a:rPr>
                <a:t> 계산의 범위를 축소</a:t>
              </a:r>
              <a:r>
                <a:rPr kumimoji="0" lang="ko-KR" altLang="ko-KR" sz="1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90CD061-3CD1-132C-48EF-61EDFA3834AA}"/>
              </a:ext>
            </a:extLst>
          </p:cNvPr>
          <p:cNvSpPr txBox="1"/>
          <p:nvPr/>
        </p:nvSpPr>
        <p:spPr>
          <a:xfrm>
            <a:off x="990700" y="5256200"/>
            <a:ext cx="51053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각 속성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(feature)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들이</a:t>
            </a:r>
            <a:b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</a:b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모두 독립적이라는 가정을 </a:t>
            </a:r>
            <a:r>
              <a:rPr lang="en-US" altLang="ko-KR" b="0" i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Naive Bayes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 가정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E761B8-54A4-FB1A-1597-3A6C59BCB5C0}"/>
              </a:ext>
            </a:extLst>
          </p:cNvPr>
          <p:cNvSpPr txBox="1"/>
          <p:nvPr/>
        </p:nvSpPr>
        <p:spPr>
          <a:xfrm>
            <a:off x="7898118" y="2121463"/>
            <a:ext cx="3146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클래스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-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조건부 확률 모델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D9AED38-815D-C47F-44D0-0D7F1456C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6985" y="2723373"/>
            <a:ext cx="3689375" cy="725262"/>
          </a:xfrm>
          <a:prstGeom prst="rect">
            <a:avLst/>
          </a:prstGeom>
        </p:spPr>
      </p:pic>
      <p:sp>
        <p:nvSpPr>
          <p:cNvPr id="13" name="Rectangle 4">
            <a:extLst>
              <a:ext uri="{FF2B5EF4-FFF2-40B4-BE49-F238E27FC236}">
                <a16:creationId xmlns:a16="http://schemas.microsoft.com/office/drawing/2014/main" id="{A693191D-E34B-DF34-B9CC-22D24DB57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3634" y="4264942"/>
            <a:ext cx="3754355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K-</a:t>
            </a:r>
            <a:r>
              <a:rPr kumimoji="0" lang="ko-KR" altLang="ko-KR" sz="15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class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 문제에서의 </a:t>
            </a:r>
            <a:r>
              <a:rPr kumimoji="0" lang="ko-KR" altLang="ko-KR" sz="15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ak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 함수에 대입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833DA83-6949-4B13-0104-BED26702B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7903" y="4826818"/>
            <a:ext cx="4457721" cy="816740"/>
          </a:xfrm>
          <a:prstGeom prst="rect">
            <a:avLst/>
          </a:prstGeom>
        </p:spPr>
      </p:pic>
      <p:sp>
        <p:nvSpPr>
          <p:cNvPr id="18" name="Rectangle 5">
            <a:extLst>
              <a:ext uri="{FF2B5EF4-FFF2-40B4-BE49-F238E27FC236}">
                <a16:creationId xmlns:a16="http://schemas.microsoft.com/office/drawing/2014/main" id="{ED07CCE5-30A6-D024-4577-DC77E2A67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2706" y="5786859"/>
            <a:ext cx="2949294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ak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함수는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 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xk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 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에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 대해 선형 함수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2C1C276C-7ACF-D22E-C02B-A3A7F682A75B}"/>
              </a:ext>
            </a:extLst>
          </p:cNvPr>
          <p:cNvGrpSpPr/>
          <p:nvPr/>
        </p:nvGrpSpPr>
        <p:grpSpPr>
          <a:xfrm>
            <a:off x="4054920" y="4424709"/>
            <a:ext cx="426600" cy="732960"/>
            <a:chOff x="4054920" y="4424709"/>
            <a:chExt cx="426600" cy="7329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8319CF75-F4C4-C0BB-2A08-10CE00820A7E}"/>
                    </a:ext>
                  </a:extLst>
                </p14:cNvPr>
                <p14:cNvContentPartPr/>
                <p14:nvPr/>
              </p14:nvContentPartPr>
              <p14:xfrm>
                <a:off x="4221600" y="4424709"/>
                <a:ext cx="182160" cy="58428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8319CF75-F4C4-C0BB-2A08-10CE00820A7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12600" y="4371069"/>
                  <a:ext cx="199800" cy="69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DF037CCC-F206-6AA0-187E-938715C3C66F}"/>
                    </a:ext>
                  </a:extLst>
                </p14:cNvPr>
                <p14:cNvContentPartPr/>
                <p14:nvPr/>
              </p14:nvContentPartPr>
              <p14:xfrm>
                <a:off x="4054920" y="4859949"/>
                <a:ext cx="426600" cy="29772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DF037CCC-F206-6AA0-187E-938715C3C66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46280" y="4806309"/>
                  <a:ext cx="444240" cy="40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0F6B37F-441A-F0A5-16F7-5BEBBB0123FC}"/>
              </a:ext>
            </a:extLst>
          </p:cNvPr>
          <p:cNvGrpSpPr/>
          <p:nvPr/>
        </p:nvGrpSpPr>
        <p:grpSpPr>
          <a:xfrm>
            <a:off x="6145080" y="385149"/>
            <a:ext cx="3181680" cy="5558400"/>
            <a:chOff x="6145080" y="385149"/>
            <a:chExt cx="3181680" cy="555840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B484828F-C5C8-AC93-448D-0F7FCA3956CF}"/>
                    </a:ext>
                  </a:extLst>
                </p14:cNvPr>
                <p14:cNvContentPartPr/>
                <p14:nvPr/>
              </p14:nvContentPartPr>
              <p14:xfrm>
                <a:off x="6145080" y="385149"/>
                <a:ext cx="2779920" cy="555840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B484828F-C5C8-AC93-448D-0F7FCA3956C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136080" y="331149"/>
                  <a:ext cx="2797560" cy="56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0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7CFAD9F7-9EA6-C428-4AF8-C0B72BB9ADF5}"/>
                    </a:ext>
                  </a:extLst>
                </p14:cNvPr>
                <p14:cNvContentPartPr/>
                <p14:nvPr/>
              </p14:nvContentPartPr>
              <p14:xfrm>
                <a:off x="8773440" y="1463709"/>
                <a:ext cx="553320" cy="50472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7CFAD9F7-9EA6-C428-4AF8-C0B72BB9ADF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764800" y="1409709"/>
                  <a:ext cx="570960" cy="612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77190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>
            <a:extLst>
              <a:ext uri="{FF2B5EF4-FFF2-40B4-BE49-F238E27FC236}">
                <a16:creationId xmlns:a16="http://schemas.microsoft.com/office/drawing/2014/main" id="{8FDC2848-5971-CB6B-6DA4-5E372690AC1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173192" y="1545579"/>
            <a:ext cx="984561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입력 벡터 𝑥 로부터 이에 대응되는 </a:t>
            </a:r>
            <a:b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이산(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discrete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) 값을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갖는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 타겟 클래스 𝐶 에 대해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어떤 하나의 클래스에 속하도록 선정하는 작업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7C7A34-4296-39C6-3654-384785D1E4F5}"/>
              </a:ext>
            </a:extLst>
          </p:cNvPr>
          <p:cNvSpPr txBox="1"/>
          <p:nvPr/>
        </p:nvSpPr>
        <p:spPr>
          <a:xfrm>
            <a:off x="1063924" y="841185"/>
            <a:ext cx="2576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분류 문제</a:t>
            </a:r>
            <a:endParaRPr lang="ko-KR" altLang="en-US" sz="3200" b="1" dirty="0"/>
          </a:p>
        </p:txBody>
      </p:sp>
      <p:pic>
        <p:nvPicPr>
          <p:cNvPr id="1027" name="Picture 3" descr="022. 지도 학습에서 회귀 문제와 분류 문제에 대한 이야기">
            <a:extLst>
              <a:ext uri="{FF2B5EF4-FFF2-40B4-BE49-F238E27FC236}">
                <a16:creationId xmlns:a16="http://schemas.microsoft.com/office/drawing/2014/main" id="{F5335E53-35BB-1678-8D09-D7460141F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192" y="2449632"/>
            <a:ext cx="4566994" cy="2533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7">
            <a:extLst>
              <a:ext uri="{FF2B5EF4-FFF2-40B4-BE49-F238E27FC236}">
                <a16:creationId xmlns:a16="http://schemas.microsoft.com/office/drawing/2014/main" id="{63621172-4FA6-3594-5724-35ED8A34C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9" y="2312666"/>
            <a:ext cx="542469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클래스는 𝐾 개로 𝐶𝐾 로 표기</a:t>
            </a:r>
            <a:r>
              <a:rPr lang="en-US" altLang="ko-KR" dirty="0">
                <a:solidFill>
                  <a:srgbClr val="333333"/>
                </a:solidFill>
                <a:ea typeface="Helvetica Neue"/>
              </a:rPr>
              <a:t>(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𝑘=1,…,𝐾 )</a:t>
            </a:r>
            <a:endParaRPr kumimoji="0" lang="en-US" altLang="ko-KR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클래스는 상호 배타적인 관계</a:t>
            </a:r>
            <a:endParaRPr lang="en-US" altLang="ko-K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입력 공간을 각각의 영역들로 나눔</a:t>
            </a:r>
            <a:endParaRPr kumimoji="0" lang="ko-KR" altLang="ko-KR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DB6E3732-7CF8-E681-939D-576BFD5441BA}"/>
                  </a:ext>
                </a:extLst>
              </p14:cNvPr>
              <p14:cNvContentPartPr/>
              <p14:nvPr/>
            </p14:nvContentPartPr>
            <p14:xfrm>
              <a:off x="6842241" y="3332230"/>
              <a:ext cx="4497480" cy="293040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DB6E3732-7CF8-E681-939D-576BFD5441B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33601" y="3323230"/>
                <a:ext cx="4515120" cy="2948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그룹 17">
            <a:extLst>
              <a:ext uri="{FF2B5EF4-FFF2-40B4-BE49-F238E27FC236}">
                <a16:creationId xmlns:a16="http://schemas.microsoft.com/office/drawing/2014/main" id="{029B4FC8-10B9-72E0-C426-DD3243DC335E}"/>
              </a:ext>
            </a:extLst>
          </p:cNvPr>
          <p:cNvGrpSpPr/>
          <p:nvPr/>
        </p:nvGrpSpPr>
        <p:grpSpPr>
          <a:xfrm>
            <a:off x="5387121" y="5975710"/>
            <a:ext cx="2838240" cy="612720"/>
            <a:chOff x="5387121" y="5975710"/>
            <a:chExt cx="2838240" cy="61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FA8E5166-3DE7-C040-1501-43A72A974743}"/>
                    </a:ext>
                  </a:extLst>
                </p14:cNvPr>
                <p14:cNvContentPartPr/>
                <p14:nvPr/>
              </p14:nvContentPartPr>
              <p14:xfrm>
                <a:off x="7757361" y="5975710"/>
                <a:ext cx="468000" cy="41256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FA8E5166-3DE7-C040-1501-43A72A97474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748721" y="5967070"/>
                  <a:ext cx="48564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ADB0A237-23EE-A740-2FFC-236685AE965D}"/>
                    </a:ext>
                  </a:extLst>
                </p14:cNvPr>
                <p14:cNvContentPartPr/>
                <p14:nvPr/>
              </p14:nvContentPartPr>
              <p14:xfrm>
                <a:off x="5387121" y="6057430"/>
                <a:ext cx="2831040" cy="53100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ADB0A237-23EE-A740-2FFC-236685AE965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378121" y="6048430"/>
                  <a:ext cx="2848680" cy="548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C8AF674A-BF33-B4B2-CCD4-7CA2250F0EDB}"/>
                  </a:ext>
                </a:extLst>
              </p14:cNvPr>
              <p14:cNvContentPartPr/>
              <p14:nvPr/>
            </p14:nvContentPartPr>
            <p14:xfrm>
              <a:off x="7361721" y="3905350"/>
              <a:ext cx="348840" cy="59148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C8AF674A-BF33-B4B2-CCD4-7CA2250F0ED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308081" y="3797350"/>
                <a:ext cx="456480" cy="80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2E3E28E3-8FD1-909B-D84F-20B27C35BDDF}"/>
                  </a:ext>
                </a:extLst>
              </p14:cNvPr>
              <p14:cNvContentPartPr/>
              <p14:nvPr/>
            </p14:nvContentPartPr>
            <p14:xfrm>
              <a:off x="7849881" y="4194070"/>
              <a:ext cx="423360" cy="122004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2E3E28E3-8FD1-909B-D84F-20B27C35BDD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796241" y="4086430"/>
                <a:ext cx="531000" cy="143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2D62A5DB-39E8-99D2-B4E6-B004CB21170C}"/>
                  </a:ext>
                </a:extLst>
              </p14:cNvPr>
              <p14:cNvContentPartPr/>
              <p14:nvPr/>
            </p14:nvContentPartPr>
            <p14:xfrm>
              <a:off x="8767161" y="4813630"/>
              <a:ext cx="23040" cy="83376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2D62A5DB-39E8-99D2-B4E6-B004CB21170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713161" y="4705630"/>
                <a:ext cx="130680" cy="104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그룹 23">
            <a:extLst>
              <a:ext uri="{FF2B5EF4-FFF2-40B4-BE49-F238E27FC236}">
                <a16:creationId xmlns:a16="http://schemas.microsoft.com/office/drawing/2014/main" id="{0C271E8B-3E03-2E96-9E79-D9A302427401}"/>
              </a:ext>
            </a:extLst>
          </p:cNvPr>
          <p:cNvGrpSpPr/>
          <p:nvPr/>
        </p:nvGrpSpPr>
        <p:grpSpPr>
          <a:xfrm>
            <a:off x="6237441" y="4389190"/>
            <a:ext cx="1797120" cy="1206000"/>
            <a:chOff x="6237441" y="4389190"/>
            <a:chExt cx="1797120" cy="120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8157D002-80C1-0B0E-B8B6-37927DE5D709}"/>
                    </a:ext>
                  </a:extLst>
                </p14:cNvPr>
                <p14:cNvContentPartPr/>
                <p14:nvPr/>
              </p14:nvContentPartPr>
              <p14:xfrm>
                <a:off x="7727841" y="4389190"/>
                <a:ext cx="306720" cy="25668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8157D002-80C1-0B0E-B8B6-37927DE5D70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719201" y="4380190"/>
                  <a:ext cx="32436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AB172DE5-2CBB-59AD-7E53-AD4EECCB87AD}"/>
                    </a:ext>
                  </a:extLst>
                </p14:cNvPr>
                <p14:cNvContentPartPr/>
                <p14:nvPr/>
              </p14:nvContentPartPr>
              <p14:xfrm>
                <a:off x="6237441" y="4523830"/>
                <a:ext cx="1614960" cy="107136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AB172DE5-2CBB-59AD-7E53-AD4EECCB87A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228441" y="4514830"/>
                  <a:ext cx="1632600" cy="1089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BB10471-6712-30B8-E323-E910CE86B51C}"/>
              </a:ext>
            </a:extLst>
          </p:cNvPr>
          <p:cNvSpPr txBox="1"/>
          <p:nvPr/>
        </p:nvSpPr>
        <p:spPr>
          <a:xfrm>
            <a:off x="4386094" y="5410524"/>
            <a:ext cx="2501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 </a:t>
            </a:r>
            <a:r>
              <a:rPr lang="en-US" altLang="ko-KR" b="0" i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decision region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812E58-1B45-0A4D-A224-9B6E9E4AAAB5}"/>
              </a:ext>
            </a:extLst>
          </p:cNvPr>
          <p:cNvSpPr txBox="1"/>
          <p:nvPr/>
        </p:nvSpPr>
        <p:spPr>
          <a:xfrm>
            <a:off x="3506107" y="5953598"/>
            <a:ext cx="2501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decision boundaries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7964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47C7A34-4296-39C6-3654-384785D1E4F5}"/>
              </a:ext>
            </a:extLst>
          </p:cNvPr>
          <p:cNvSpPr txBox="1"/>
          <p:nvPr/>
        </p:nvSpPr>
        <p:spPr>
          <a:xfrm>
            <a:off x="1063924" y="841185"/>
            <a:ext cx="58796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200" b="1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지수족</a:t>
            </a:r>
            <a:r>
              <a:rPr lang="ko-KR" altLang="en-US" sz="3200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 패밀리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720A89-D5B1-9347-C61D-D489F7C98F6E}"/>
              </a:ext>
            </a:extLst>
          </p:cNvPr>
          <p:cNvSpPr txBox="1"/>
          <p:nvPr/>
        </p:nvSpPr>
        <p:spPr>
          <a:xfrm>
            <a:off x="1179978" y="1689745"/>
            <a:ext cx="9743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사후 확률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(posterior)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의 경우 </a:t>
            </a:r>
            <a:b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</a:b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 :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가우시안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분포든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 이항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분포든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 상관 없이 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sigmoid 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또는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softmax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를 이용해서 모델링 가능</a:t>
            </a:r>
            <a:endParaRPr lang="ko-KR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36B621F-D3D4-ECAB-B092-D9484BB62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947" y="2599861"/>
            <a:ext cx="835848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500" dirty="0">
                <a:solidFill>
                  <a:srgbClr val="333333"/>
                </a:solidFill>
                <a:ea typeface="Helvetica Neue"/>
              </a:rPr>
              <a:t>Cf )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2-class는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시그모이드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sigmoid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), K-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class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 ( 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K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≥2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)는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소프트맥스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softmax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)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8A9AC7-0ED5-2163-1C7F-6B7540FAA643}"/>
              </a:ext>
            </a:extLst>
          </p:cNvPr>
          <p:cNvSpPr txBox="1"/>
          <p:nvPr/>
        </p:nvSpPr>
        <p:spPr>
          <a:xfrm>
            <a:off x="1594757" y="3921183"/>
            <a:ext cx="9563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클래스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-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조건부 밀도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(class-conditional density)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가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지수족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(exponential family)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분포</a:t>
            </a:r>
            <a:r>
              <a:rPr lang="ko-KR" altLang="en-US" dirty="0" err="1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</a:rPr>
              <a:t>따를때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457167-B2A2-817F-DD16-D353E6B0CD1C}"/>
              </a:ext>
            </a:extLst>
          </p:cNvPr>
          <p:cNvSpPr txBox="1"/>
          <p:nvPr/>
        </p:nvSpPr>
        <p:spPr>
          <a:xfrm>
            <a:off x="5023758" y="3429000"/>
            <a:ext cx="2705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일반화 시키려면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BEE358B-9D74-0B16-BC29-1545A544A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5500" y="4413366"/>
            <a:ext cx="2800370" cy="38100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64FA2FF-16A8-707E-F5D2-B1DFC8078795}"/>
              </a:ext>
            </a:extLst>
          </p:cNvPr>
          <p:cNvSpPr txBox="1"/>
          <p:nvPr/>
        </p:nvSpPr>
        <p:spPr>
          <a:xfrm>
            <a:off x="2507786" y="4492190"/>
            <a:ext cx="40277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지수족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 분포를 따를 경우의 확률 분포 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: </a:t>
            </a:r>
            <a:endParaRPr lang="ko-KR" altLang="en-US" dirty="0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0AF4209E-6A9B-3868-A5A0-54FFCB233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7207" y="5221856"/>
            <a:ext cx="3076585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500" dirty="0">
                <a:solidFill>
                  <a:srgbClr val="333333"/>
                </a:solidFill>
                <a:ea typeface="Helvetica Neue"/>
              </a:rPr>
              <a:t>s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cale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파라미터 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MathJax_Math-italic"/>
              </a:rPr>
              <a:t>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 를 추가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442ACC34-B403-7F7E-C509-354AD5979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3732" y="5740588"/>
            <a:ext cx="4867311" cy="55245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C2DB71D1-C5B9-3340-E37E-FFE2CAD40C21}"/>
                  </a:ext>
                </a:extLst>
              </p14:cNvPr>
              <p14:cNvContentPartPr/>
              <p14:nvPr/>
            </p14:nvContentPartPr>
            <p14:xfrm>
              <a:off x="1392360" y="3414549"/>
              <a:ext cx="974160" cy="1636920"/>
            </p14:xfrm>
          </p:contentPart>
        </mc:Choice>
        <mc:Fallback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C2DB71D1-C5B9-3340-E37E-FFE2CAD40C2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83720" y="3360549"/>
                <a:ext cx="991800" cy="174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41BDD8EC-F5F9-F3CF-84FC-4E091CC3CF85}"/>
                  </a:ext>
                </a:extLst>
              </p14:cNvPr>
              <p14:cNvContentPartPr/>
              <p14:nvPr/>
            </p14:nvContentPartPr>
            <p14:xfrm>
              <a:off x="9836160" y="3640989"/>
              <a:ext cx="1068480" cy="1436040"/>
            </p14:xfrm>
          </p:contentPart>
        </mc:Choice>
        <mc:Fallback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41BDD8EC-F5F9-F3CF-84FC-4E091CC3CF8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827520" y="3586989"/>
                <a:ext cx="1086120" cy="1543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그룹 27">
            <a:extLst>
              <a:ext uri="{FF2B5EF4-FFF2-40B4-BE49-F238E27FC236}">
                <a16:creationId xmlns:a16="http://schemas.microsoft.com/office/drawing/2014/main" id="{440A5F99-B417-6C8F-1506-C4CE453592A5}"/>
              </a:ext>
            </a:extLst>
          </p:cNvPr>
          <p:cNvGrpSpPr/>
          <p:nvPr/>
        </p:nvGrpSpPr>
        <p:grpSpPr>
          <a:xfrm>
            <a:off x="6127800" y="4802709"/>
            <a:ext cx="505440" cy="436320"/>
            <a:chOff x="6127800" y="4802709"/>
            <a:chExt cx="505440" cy="43632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97323C62-16DF-4443-6967-BB3DC9ECEE01}"/>
                    </a:ext>
                  </a:extLst>
                </p14:cNvPr>
                <p14:cNvContentPartPr/>
                <p14:nvPr/>
              </p14:nvContentPartPr>
              <p14:xfrm>
                <a:off x="6354600" y="4802709"/>
                <a:ext cx="360" cy="33120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97323C62-16DF-4443-6967-BB3DC9ECEE0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345600" y="4749069"/>
                  <a:ext cx="1800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0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F2EFE72C-2F0B-E7A6-0A9A-AC246C57DC60}"/>
                    </a:ext>
                  </a:extLst>
                </p14:cNvPr>
                <p14:cNvContentPartPr/>
                <p14:nvPr/>
              </p14:nvContentPartPr>
              <p14:xfrm>
                <a:off x="6127800" y="4949949"/>
                <a:ext cx="505440" cy="28908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F2EFE72C-2F0B-E7A6-0A9A-AC246C57DC6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119160" y="4896309"/>
                  <a:ext cx="523080" cy="396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75036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47C7A34-4296-39C6-3654-384785D1E4F5}"/>
              </a:ext>
            </a:extLst>
          </p:cNvPr>
          <p:cNvSpPr txBox="1"/>
          <p:nvPr/>
        </p:nvSpPr>
        <p:spPr>
          <a:xfrm>
            <a:off x="4718290" y="800045"/>
            <a:ext cx="58796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200" b="1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지수족</a:t>
            </a:r>
            <a:r>
              <a:rPr lang="ko-KR" altLang="en-US" sz="3200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 패밀리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EB6C27-96C0-8464-744C-54F30B6A85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901"/>
          <a:stretch/>
        </p:blipFill>
        <p:spPr>
          <a:xfrm>
            <a:off x="2971133" y="2287366"/>
            <a:ext cx="6687346" cy="6171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40F1FC-D2B9-BF02-C360-B01EB4C98C84}"/>
              </a:ext>
            </a:extLst>
          </p:cNvPr>
          <p:cNvSpPr txBox="1"/>
          <p:nvPr/>
        </p:nvSpPr>
        <p:spPr>
          <a:xfrm>
            <a:off x="3956290" y="155054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2-class 에서 사용한 </a:t>
            </a:r>
            <a:r>
              <a:rPr kumimoji="0" lang="ko-KR" altLang="ko-KR" sz="24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a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k</a:t>
            </a:r>
            <a:r>
              <a:rPr kumimoji="0" lang="en-US" altLang="ko-KR" sz="12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 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함수에 이를 대입</a:t>
            </a:r>
            <a:r>
              <a:rPr kumimoji="0" lang="ko-KR" altLang="ko-KR" sz="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ko-KR" altLang="ko-KR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982521-068E-A0D6-2CF4-26278A1C289E}"/>
              </a:ext>
            </a:extLst>
          </p:cNvPr>
          <p:cNvSpPr txBox="1"/>
          <p:nvPr/>
        </p:nvSpPr>
        <p:spPr>
          <a:xfrm>
            <a:off x="5061855" y="39535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 K-class </a:t>
            </a:r>
            <a:r>
              <a:rPr lang="ko-KR" altLang="en-US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에도 확장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BBB8AB1-8811-5422-40B9-5F27B0556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808" y="4641386"/>
            <a:ext cx="3511978" cy="66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810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FC30A7-0399-C97B-3CB6-73134B01F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7592" y="2357687"/>
            <a:ext cx="8144979" cy="99398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4.3 Discriminative Models</a:t>
            </a:r>
          </a:p>
        </p:txBody>
      </p:sp>
    </p:spTree>
    <p:extLst>
      <p:ext uri="{BB962C8B-B14F-4D97-AF65-F5344CB8AC3E}">
        <p14:creationId xmlns:p14="http://schemas.microsoft.com/office/powerpoint/2010/main" val="14065011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47C7A34-4296-39C6-3654-384785D1E4F5}"/>
              </a:ext>
            </a:extLst>
          </p:cNvPr>
          <p:cNvSpPr txBox="1"/>
          <p:nvPr/>
        </p:nvSpPr>
        <p:spPr>
          <a:xfrm>
            <a:off x="1063924" y="841185"/>
            <a:ext cx="58796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200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4.3 discriminative</a:t>
            </a:r>
            <a:r>
              <a:rPr lang="ko-KR" altLang="en-US" sz="3200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에 대하여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1EE9D1-1BDC-F002-5EF8-514CC3605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068" y="1800752"/>
            <a:ext cx="114789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2-class 문제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 :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클래스 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C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1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 로 분류되는 사후 확률 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p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C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1|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-bold"/>
              </a:rPr>
              <a:t>x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)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 가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시그모이드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sigmoid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) 함수로 제공되는 것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506645-5F8B-FFCE-0BC6-87B8750EC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067" y="2277806"/>
            <a:ext cx="1147896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K-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class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 문제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: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 클래스 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Ck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 로 분류되는 사후 확률 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p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Ck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|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-bold"/>
              </a:rPr>
              <a:t>x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)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 가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소프트맥스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softmax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) 함수로 제공되는 것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EFF708-2444-0E66-F9B0-FF80620A5F40}"/>
              </a:ext>
            </a:extLst>
          </p:cNvPr>
          <p:cNvSpPr txBox="1"/>
          <p:nvPr/>
        </p:nvSpPr>
        <p:spPr>
          <a:xfrm>
            <a:off x="1453267" y="5505962"/>
            <a:ext cx="93181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이를 해결하기 위해 실제 계산은 클래스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-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조건부 확률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(class-conditional density) 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값 이용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591BE1-049D-00FD-70DD-5DB78390A1DE}"/>
              </a:ext>
            </a:extLst>
          </p:cNvPr>
          <p:cNvSpPr txBox="1"/>
          <p:nvPr/>
        </p:nvSpPr>
        <p:spPr>
          <a:xfrm>
            <a:off x="1945668" y="4407896"/>
            <a:ext cx="92775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4.3 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에서는 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MLE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를 활용하여 </a:t>
            </a:r>
            <a:r>
              <a:rPr lang="ko-KR" alt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직접적으로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 파라미터를 결정하는 방법을 알기 위해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 </a:t>
            </a:r>
            <a:b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</a:b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|iterative reweighted least squares(IRLS) 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알고리즘을 알아볼 것</a:t>
            </a:r>
            <a:r>
              <a:rPr lang="en-US" altLang="ko-KR" dirty="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</a:rPr>
              <a:t>!</a:t>
            </a:r>
            <a:endParaRPr lang="ko-KR" altLang="en-US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F772489E-2DD9-171E-6060-E33A0F225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399" y="3824145"/>
            <a:ext cx="9454243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discriminative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 학습의 형태를 제안하고 이를 통해 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p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Ck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|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-bold"/>
              </a:rPr>
              <a:t>x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)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 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를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 정의하여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MLE를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 사용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00B605-9CA5-0C32-2566-8CC41876EAA1}"/>
              </a:ext>
            </a:extLst>
          </p:cNvPr>
          <p:cNvSpPr txBox="1"/>
          <p:nvPr/>
        </p:nvSpPr>
        <p:spPr>
          <a:xfrm>
            <a:off x="47625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고정된 기저 함수들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005BBBA-8AFE-278C-676D-87C8BBE459E6}"/>
              </a:ext>
            </a:extLst>
          </p:cNvPr>
          <p:cNvGrpSpPr/>
          <p:nvPr/>
        </p:nvGrpSpPr>
        <p:grpSpPr>
          <a:xfrm>
            <a:off x="5675280" y="4166589"/>
            <a:ext cx="410760" cy="329760"/>
            <a:chOff x="5675280" y="4166589"/>
            <a:chExt cx="410760" cy="3297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1EF29F84-1937-36FE-4518-CEAFC4BB9698}"/>
                    </a:ext>
                  </a:extLst>
                </p14:cNvPr>
                <p14:cNvContentPartPr/>
                <p14:nvPr/>
              </p14:nvContentPartPr>
              <p14:xfrm>
                <a:off x="5857080" y="4166589"/>
                <a:ext cx="3240" cy="25740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1EF29F84-1937-36FE-4518-CEAFC4BB969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848440" y="4112949"/>
                  <a:ext cx="2088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D15E337D-E63A-5547-C1A9-140A101D8820}"/>
                    </a:ext>
                  </a:extLst>
                </p14:cNvPr>
                <p14:cNvContentPartPr/>
                <p14:nvPr/>
              </p14:nvContentPartPr>
              <p14:xfrm>
                <a:off x="5675280" y="4284669"/>
                <a:ext cx="410760" cy="21168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D15E337D-E63A-5547-C1A9-140A101D882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666280" y="4230669"/>
                  <a:ext cx="428400" cy="31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376C647-43C7-471C-8E4E-0BB57FAEAB3D}"/>
              </a:ext>
            </a:extLst>
          </p:cNvPr>
          <p:cNvGrpSpPr/>
          <p:nvPr/>
        </p:nvGrpSpPr>
        <p:grpSpPr>
          <a:xfrm>
            <a:off x="5657640" y="5041029"/>
            <a:ext cx="394920" cy="491040"/>
            <a:chOff x="5657640" y="5041029"/>
            <a:chExt cx="394920" cy="49104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6C922DB0-38DD-F632-2AFC-D9E79C878555}"/>
                    </a:ext>
                  </a:extLst>
                </p14:cNvPr>
                <p14:cNvContentPartPr/>
                <p14:nvPr/>
              </p14:nvContentPartPr>
              <p14:xfrm>
                <a:off x="5921520" y="5041029"/>
                <a:ext cx="7200" cy="39996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6C922DB0-38DD-F632-2AFC-D9E79C87855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12880" y="4987389"/>
                  <a:ext cx="24840" cy="50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F04589C0-5359-431C-33DE-FFAEE3DB5E72}"/>
                    </a:ext>
                  </a:extLst>
                </p14:cNvPr>
                <p14:cNvContentPartPr/>
                <p14:nvPr/>
              </p14:nvContentPartPr>
              <p14:xfrm>
                <a:off x="5657640" y="5267829"/>
                <a:ext cx="394920" cy="26424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F04589C0-5359-431C-33DE-FFAEE3DB5E7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648640" y="5213829"/>
                  <a:ext cx="412560" cy="371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57817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47C7A34-4296-39C6-3654-384785D1E4F5}"/>
              </a:ext>
            </a:extLst>
          </p:cNvPr>
          <p:cNvSpPr txBox="1"/>
          <p:nvPr/>
        </p:nvSpPr>
        <p:spPr>
          <a:xfrm>
            <a:off x="1063924" y="841185"/>
            <a:ext cx="58796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200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고정된 기저 함수들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EFF708-2444-0E66-F9B0-FF80620A5F40}"/>
              </a:ext>
            </a:extLst>
          </p:cNvPr>
          <p:cNvSpPr txBox="1"/>
          <p:nvPr/>
        </p:nvSpPr>
        <p:spPr>
          <a:xfrm>
            <a:off x="1063924" y="1786963"/>
            <a:ext cx="93181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이를 해결하기 위해 </a:t>
            </a:r>
            <a:b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</a:b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실제 계산은 클래스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-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조건부 확률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(class-conditional density) 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값을 이용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73F491E-8152-BF33-12F5-7C27A4F1C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924" y="2533396"/>
            <a:ext cx="8730343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고정된 비선형 기저 함수(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basis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function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)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를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 이용</a:t>
            </a: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 -&gt;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 입력 벡터를 𝜙(𝑥) 로 변환하는 형태 사용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0503FE7-1BCC-F828-9698-358EBCADD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664" y="3084756"/>
            <a:ext cx="4114830" cy="19431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A8D64F-DD7B-8B01-40B9-B309B0D63FAB}"/>
              </a:ext>
            </a:extLst>
          </p:cNvPr>
          <p:cNvSpPr txBox="1"/>
          <p:nvPr/>
        </p:nvSpPr>
        <p:spPr>
          <a:xfrm>
            <a:off x="1251856" y="3189906"/>
            <a:ext cx="45665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 비선형 기저 함수를 이용하여 </a:t>
            </a:r>
            <a:b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</a:b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변환된 데이터를 선형 판별하는 방법 묘사</a:t>
            </a:r>
            <a:endParaRPr lang="ko-KR" altLang="en-US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B421D71E-46BF-EDE2-3596-B611E3837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" y="5155176"/>
            <a:ext cx="6760029" cy="2923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Helvetica Neue"/>
              </a:rPr>
              <a:t>최초 원본 입력 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MathJax_Main"/>
              </a:rPr>
              <a:t>(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MathJax_Math-italic"/>
              </a:rPr>
              <a:t>x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MathJax_Main"/>
              </a:rPr>
              <a:t>1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MathJax_Main"/>
              </a:rPr>
              <a:t>,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MathJax_Math-italic"/>
              </a:rPr>
              <a:t>x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MathJax_Main"/>
              </a:rPr>
              <a:t>2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MathJax_Main"/>
              </a:rPr>
              <a:t>)</a:t>
            </a: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Helvetica Neue"/>
              </a:rPr>
              <a:t>에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Helvetica Neue"/>
              </a:rPr>
              <a:t> 대한 입력 공간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을 나타내며, 샘플 데이터가 2개의 클래스로 구성되고 있음</a:t>
            </a:r>
            <a:r>
              <a:rPr kumimoji="0" lang="ko-KR" altLang="ko-KR" sz="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ko-KR" altLang="ko-K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9C227B3B-3E47-EF89-7D9C-C97DB1C4F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712602"/>
            <a:ext cx="6286500" cy="26161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최초의 입력 데이터가 (𝜙1(𝑥),𝜙2(𝑥)) 로 변환된 뒤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Helvetica Neue"/>
              </a:rPr>
              <a:t>, 선형 판별식에 의해 클래스가 구별되고 있는 것</a:t>
            </a:r>
            <a:r>
              <a:rPr kumimoji="0" lang="ko-KR" altLang="ko-KR" sz="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 </a:t>
            </a:r>
            <a:endParaRPr kumimoji="0" lang="ko-KR" altLang="ko-K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latin typeface="Arial" panose="020B0604020202020204" pitchFamily="34" charset="0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3EC0830-E2D6-A1AC-9FF7-548F635DB998}"/>
              </a:ext>
            </a:extLst>
          </p:cNvPr>
          <p:cNvGrpSpPr/>
          <p:nvPr/>
        </p:nvGrpSpPr>
        <p:grpSpPr>
          <a:xfrm>
            <a:off x="4876800" y="4287549"/>
            <a:ext cx="1090800" cy="822600"/>
            <a:chOff x="4876800" y="4287549"/>
            <a:chExt cx="1090800" cy="82260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E4834324-FAB6-DC77-D316-51E2B15832F0}"/>
                    </a:ext>
                  </a:extLst>
                </p14:cNvPr>
                <p14:cNvContentPartPr/>
                <p14:nvPr/>
              </p14:nvContentPartPr>
              <p14:xfrm>
                <a:off x="4876800" y="4416429"/>
                <a:ext cx="899280" cy="69372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E4834324-FAB6-DC77-D316-51E2B15832F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867800" y="4362789"/>
                  <a:ext cx="916920" cy="80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29344D93-2D9A-B62E-8FE4-5326A21C5CC5}"/>
                    </a:ext>
                  </a:extLst>
                </p14:cNvPr>
                <p14:cNvContentPartPr/>
                <p14:nvPr/>
              </p14:nvContentPartPr>
              <p14:xfrm>
                <a:off x="5343720" y="4287549"/>
                <a:ext cx="623880" cy="67356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29344D93-2D9A-B62E-8FE4-5326A21C5CC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334720" y="4233549"/>
                  <a:ext cx="641520" cy="78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7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80C6B11E-149C-3EE5-D2DA-FB32F24F604C}"/>
                  </a:ext>
                </a:extLst>
              </p14:cNvPr>
              <p14:cNvContentPartPr/>
              <p14:nvPr/>
            </p14:nvContentPartPr>
            <p14:xfrm>
              <a:off x="10432680" y="4691109"/>
              <a:ext cx="712800" cy="1083960"/>
            </p14:xfrm>
          </p:contentPart>
        </mc:Choice>
        <mc:Fallback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80C6B11E-149C-3EE5-D2DA-FB32F24F604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424040" y="4637469"/>
                <a:ext cx="730440" cy="119160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ADC6D3E7-909C-09DD-6439-60F9E5882399}"/>
              </a:ext>
            </a:extLst>
          </p:cNvPr>
          <p:cNvSpPr txBox="1"/>
          <p:nvPr/>
        </p:nvSpPr>
        <p:spPr>
          <a:xfrm>
            <a:off x="1357499" y="6078312"/>
            <a:ext cx="9370371" cy="369332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원형으로 되어 있는 검은색의 범위들은 오른쪽 공간으로 변환 후 선형으로 만들어지는 것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E4DB6C-1E03-7420-0776-FAF9FDF9F546}"/>
              </a:ext>
            </a:extLst>
          </p:cNvPr>
          <p:cNvSpPr txBox="1"/>
          <p:nvPr/>
        </p:nvSpPr>
        <p:spPr>
          <a:xfrm>
            <a:off x="9646028" y="2389736"/>
            <a:ext cx="25242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오히려 사후 확률 값을 </a:t>
            </a:r>
            <a:br>
              <a:rPr lang="en-US" altLang="ko-KR" sz="1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</a:br>
            <a:r>
              <a:rPr lang="ko-KR" altLang="en-US" sz="1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더 쉽게 모델링 할 수 있기에</a:t>
            </a:r>
            <a:endParaRPr lang="en-US" altLang="ko-KR" sz="1400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7719966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47C7A34-4296-39C6-3654-384785D1E4F5}"/>
              </a:ext>
            </a:extLst>
          </p:cNvPr>
          <p:cNvSpPr txBox="1"/>
          <p:nvPr/>
        </p:nvSpPr>
        <p:spPr>
          <a:xfrm>
            <a:off x="1063924" y="841185"/>
            <a:ext cx="58796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200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 로지스틱 회귀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FB56B4-C518-3CB4-13D3-6F89F8E8BEE8}"/>
              </a:ext>
            </a:extLst>
          </p:cNvPr>
          <p:cNvSpPr txBox="1"/>
          <p:nvPr/>
        </p:nvSpPr>
        <p:spPr>
          <a:xfrm>
            <a:off x="1273629" y="1717906"/>
            <a:ext cx="79737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 2-class 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문제에서의 일반화된 선형 모델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(generalized linear model)</a:t>
            </a:r>
            <a:endParaRPr lang="ko-KR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3B73881-2DC9-733D-6EB2-1B64DEFE9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500" y="2441539"/>
            <a:ext cx="4730443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C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1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 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에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 대한 사후 확률 값은 로지스틱 회귀로 기술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996D7E8-B04D-07B5-7EF3-405A924A4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249" y="2379184"/>
            <a:ext cx="2266967" cy="400053"/>
          </a:xfrm>
          <a:prstGeom prst="rect">
            <a:avLst/>
          </a:prstGeom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9EFBDF82-ABC5-0BF6-DAD0-E9F5E5BEA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854" y="2882880"/>
            <a:ext cx="7073146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기존에는 𝑥 데이터를 바로 사용하였으나 여기서는 𝜙 함수를 통해 변환 후 사용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AB2A70-CD77-53FA-5DE8-870883F94B01}"/>
              </a:ext>
            </a:extLst>
          </p:cNvPr>
          <p:cNvSpPr txBox="1"/>
          <p:nvPr/>
        </p:nvSpPr>
        <p:spPr>
          <a:xfrm>
            <a:off x="8303065" y="2417787"/>
            <a:ext cx="3722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로지스틱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시그모이드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 방식과 동일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C96EB1-F7E4-9E40-D9EB-678730BD55A7}"/>
              </a:ext>
            </a:extLst>
          </p:cNvPr>
          <p:cNvSpPr txBox="1"/>
          <p:nvPr/>
        </p:nvSpPr>
        <p:spPr>
          <a:xfrm>
            <a:off x="3137792" y="3617972"/>
            <a:ext cx="14804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2-class</a:t>
            </a:r>
            <a:endParaRPr lang="ko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931950BB-28D9-2F22-181B-C8D13AFF4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455" y="4045712"/>
            <a:ext cx="2818067" cy="474955"/>
          </a:xfrm>
          <a:prstGeom prst="rect">
            <a:avLst/>
          </a:prstGeom>
        </p:spPr>
      </p:pic>
      <p:sp>
        <p:nvSpPr>
          <p:cNvPr id="26" name="Rectangle 3">
            <a:extLst>
              <a:ext uri="{FF2B5EF4-FFF2-40B4-BE49-F238E27FC236}">
                <a16:creationId xmlns:a16="http://schemas.microsoft.com/office/drawing/2014/main" id="{568B9C2D-3228-7D8B-0692-E8FAFD595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2170" y="4272973"/>
            <a:ext cx="483325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σ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 는 로지스틱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시그모이드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logistic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sigmoid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) 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184B7A4-385B-3C60-8859-EE6D05144D44}"/>
              </a:ext>
            </a:extLst>
          </p:cNvPr>
          <p:cNvGrpSpPr/>
          <p:nvPr/>
        </p:nvGrpSpPr>
        <p:grpSpPr>
          <a:xfrm>
            <a:off x="7413360" y="1821549"/>
            <a:ext cx="768960" cy="1650600"/>
            <a:chOff x="7413360" y="1821549"/>
            <a:chExt cx="768960" cy="165060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846F6DDB-5C93-E02D-AD20-D5011A2E410A}"/>
                    </a:ext>
                  </a:extLst>
                </p14:cNvPr>
                <p14:cNvContentPartPr/>
                <p14:nvPr/>
              </p14:nvContentPartPr>
              <p14:xfrm>
                <a:off x="7413360" y="1821549"/>
                <a:ext cx="342360" cy="165060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846F6DDB-5C93-E02D-AD20-D5011A2E410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404360" y="1767549"/>
                  <a:ext cx="360000" cy="175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17041C57-FC26-CFC9-044B-F98D09F1E3CF}"/>
                    </a:ext>
                  </a:extLst>
                </p14:cNvPr>
                <p14:cNvContentPartPr/>
                <p14:nvPr/>
              </p14:nvContentPartPr>
              <p14:xfrm>
                <a:off x="7467000" y="2693829"/>
                <a:ext cx="586800" cy="3348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17041C57-FC26-CFC9-044B-F98D09F1E3C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458360" y="2640189"/>
                  <a:ext cx="6044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82DD1A55-F2C5-470C-195A-491AC9696533}"/>
                    </a:ext>
                  </a:extLst>
                </p14:cNvPr>
                <p14:cNvContentPartPr/>
                <p14:nvPr/>
              </p14:nvContentPartPr>
              <p14:xfrm>
                <a:off x="7921320" y="2533269"/>
                <a:ext cx="261000" cy="54108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82DD1A55-F2C5-470C-195A-491AC969653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912680" y="2479269"/>
                  <a:ext cx="278640" cy="648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2" name="Rectangle 4">
            <a:extLst>
              <a:ext uri="{FF2B5EF4-FFF2-40B4-BE49-F238E27FC236}">
                <a16:creationId xmlns:a16="http://schemas.microsoft.com/office/drawing/2014/main" id="{C83B3314-A6BF-D2FE-187D-59EFCFBE0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039" y="5619507"/>
            <a:ext cx="728168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ϕ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 가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M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 차원을 공간을 가지게 된다면, 이 모델은 𝑀 차원의 조정 가능한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모수</a:t>
            </a:r>
            <a:r>
              <a:rPr kumimoji="0" lang="en-US" altLang="ko-KR" sz="1500" b="0" i="0" u="none" strike="noStrike" cap="none" normalizeH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 </a:t>
            </a:r>
            <a:r>
              <a:rPr kumimoji="0" lang="ko-KR" altLang="en-US" sz="1500" b="0" i="0" u="none" strike="noStrike" cap="none" normalizeH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가짐</a:t>
            </a:r>
            <a:endParaRPr kumimoji="0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5">
            <a:extLst>
              <a:ext uri="{FF2B5EF4-FFF2-40B4-BE49-F238E27FC236}">
                <a16:creationId xmlns:a16="http://schemas.microsoft.com/office/drawing/2014/main" id="{3292BC8F-7FC2-3358-F76A-D64BC1189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502" y="6018369"/>
            <a:ext cx="6991366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사전 분포 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p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C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1)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 까지 </a:t>
            </a:r>
            <a:r>
              <a:rPr kumimoji="0" lang="ko-KR" altLang="en-US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고려하여 </a:t>
            </a: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-&gt;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총 𝑀(𝑀+5)/2+1 개의 파라미터가 필요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63AE71-C3A1-179B-40D2-C3F35472683F}"/>
              </a:ext>
            </a:extLst>
          </p:cNvPr>
          <p:cNvSpPr txBox="1"/>
          <p:nvPr/>
        </p:nvSpPr>
        <p:spPr>
          <a:xfrm>
            <a:off x="7973785" y="4589915"/>
            <a:ext cx="38481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로지스틱 회귀 모델의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모수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 값을 </a:t>
            </a:r>
            <a:b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</a:b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결정하기 위해 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MLE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를 사용</a:t>
            </a:r>
            <a:endParaRPr lang="ko-KR" altLang="en-US" dirty="0"/>
          </a:p>
        </p:txBody>
      </p:sp>
      <p:sp>
        <p:nvSpPr>
          <p:cNvPr id="36" name="Rectangle 6">
            <a:extLst>
              <a:ext uri="{FF2B5EF4-FFF2-40B4-BE49-F238E27FC236}">
                <a16:creationId xmlns:a16="http://schemas.microsoft.com/office/drawing/2014/main" id="{D60C85EB-F50A-9668-8CB3-0CEFB88B8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502" y="4959247"/>
            <a:ext cx="682534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 𝑥 가 𝑀 차원이라면 필요한 평균의 개수는 </a:t>
            </a:r>
            <a:b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2𝑀 이 되고 공분산을 위해 𝑀(𝑀+1)/2 개의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모수가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 추가로 필요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0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380EE776-AB96-8568-879F-DB2CE6763B36}"/>
                  </a:ext>
                </a:extLst>
              </p14:cNvPr>
              <p14:cNvContentPartPr/>
              <p14:nvPr/>
            </p14:nvContentPartPr>
            <p14:xfrm>
              <a:off x="7117080" y="4381149"/>
              <a:ext cx="473400" cy="1923840"/>
            </p14:xfrm>
          </p:contentPart>
        </mc:Choice>
        <mc:Fallback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380EE776-AB96-8568-879F-DB2CE6763B3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108440" y="4327509"/>
                <a:ext cx="491040" cy="20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2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5F9ADE17-2CFC-D0FC-5BB2-598236E16AED}"/>
                  </a:ext>
                </a:extLst>
              </p14:cNvPr>
              <p14:cNvContentPartPr/>
              <p14:nvPr/>
            </p14:nvContentPartPr>
            <p14:xfrm>
              <a:off x="7255320" y="5065509"/>
              <a:ext cx="756720" cy="51480"/>
            </p14:xfrm>
          </p:contentPart>
        </mc:Choice>
        <mc:Fallback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5F9ADE17-2CFC-D0FC-5BB2-598236E16AE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246680" y="5011869"/>
                <a:ext cx="774360" cy="15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97733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47C7A34-4296-39C6-3654-384785D1E4F5}"/>
              </a:ext>
            </a:extLst>
          </p:cNvPr>
          <p:cNvSpPr txBox="1"/>
          <p:nvPr/>
        </p:nvSpPr>
        <p:spPr>
          <a:xfrm>
            <a:off x="1063924" y="841185"/>
            <a:ext cx="58796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200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 로지스틱 회귀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FB56B4-C518-3CB4-13D3-6F89F8E8BEE8}"/>
              </a:ext>
            </a:extLst>
          </p:cNvPr>
          <p:cNvSpPr txBox="1"/>
          <p:nvPr/>
        </p:nvSpPr>
        <p:spPr>
          <a:xfrm>
            <a:off x="1063924" y="1667952"/>
            <a:ext cx="79737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 로지스틱 회귀 모델의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미분값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59E403-6B60-AD7E-AC0E-1561B4B6D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310" y="2211159"/>
            <a:ext cx="1371610" cy="5524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1F4ACC3-B497-10DC-D490-F93B75D0E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63613"/>
            <a:ext cx="7400979" cy="12382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F71807-F4A3-31AE-1E4E-8B09FE8C40CE}"/>
              </a:ext>
            </a:extLst>
          </p:cNvPr>
          <p:cNvSpPr txBox="1"/>
          <p:nvPr/>
        </p:nvSpPr>
        <p:spPr>
          <a:xfrm>
            <a:off x="1308211" y="4358869"/>
            <a:ext cx="4417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가능도 함수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(likelihood) 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함수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66D09C8-BE8D-121C-A1AB-EB3D7C33BB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385" y="4803698"/>
            <a:ext cx="5857918" cy="165736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6A33C17-DC4D-3848-35E1-213074ED8A1B}"/>
              </a:ext>
            </a:extLst>
          </p:cNvPr>
          <p:cNvSpPr txBox="1"/>
          <p:nvPr/>
        </p:nvSpPr>
        <p:spPr>
          <a:xfrm>
            <a:off x="6096000" y="17006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모수를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 추정하기 위해 음수항의 로그 가능도 함수를 사용</a:t>
            </a:r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80BB5F4B-86F8-5F58-7CDF-FF2CE2CE0C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7495" y="2279276"/>
            <a:ext cx="4753010" cy="62865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C5BD9FC-9E9F-FF7B-588D-910BB9931B29}"/>
              </a:ext>
            </a:extLst>
          </p:cNvPr>
          <p:cNvSpPr txBox="1"/>
          <p:nvPr/>
        </p:nvSpPr>
        <p:spPr>
          <a:xfrm>
            <a:off x="7543800" y="2935145"/>
            <a:ext cx="338001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b="0" i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cross-entropy error function</a:t>
            </a:r>
            <a:r>
              <a:rPr lang="en-US" altLang="ko-KR" sz="15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 </a:t>
            </a:r>
            <a:endParaRPr lang="ko-KR" altLang="en-US" sz="1500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D4F6A97E-8398-C926-AC1E-09C7AC94FB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3465" y="3374937"/>
            <a:ext cx="4276756" cy="2257442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2BC896B0-826C-8C02-52F1-7D357A57F0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28912" y="5849029"/>
            <a:ext cx="2009790" cy="352428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</p:pic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8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9A9B1D5F-DE99-B5CD-D62C-00B633EFD6A7}"/>
                  </a:ext>
                </a:extLst>
              </p14:cNvPr>
              <p14:cNvContentPartPr/>
              <p14:nvPr/>
            </p14:nvContentPartPr>
            <p14:xfrm>
              <a:off x="4858080" y="1826949"/>
              <a:ext cx="911880" cy="1760400"/>
            </p14:xfrm>
          </p:contentPart>
        </mc:Choice>
        <mc:Fallback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9A9B1D5F-DE99-B5CD-D62C-00B633EFD6A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49080" y="1772949"/>
                <a:ext cx="929520" cy="186804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그룹 42">
            <a:extLst>
              <a:ext uri="{FF2B5EF4-FFF2-40B4-BE49-F238E27FC236}">
                <a16:creationId xmlns:a16="http://schemas.microsoft.com/office/drawing/2014/main" id="{2F59AD31-5EC6-F4D8-2969-4AC175F0456D}"/>
              </a:ext>
            </a:extLst>
          </p:cNvPr>
          <p:cNvGrpSpPr/>
          <p:nvPr/>
        </p:nvGrpSpPr>
        <p:grpSpPr>
          <a:xfrm>
            <a:off x="160800" y="1822629"/>
            <a:ext cx="1057320" cy="4616640"/>
            <a:chOff x="160800" y="1822629"/>
            <a:chExt cx="1057320" cy="461664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0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511E1BDB-4D68-243E-EF71-39F813E5BCF2}"/>
                    </a:ext>
                  </a:extLst>
                </p14:cNvPr>
                <p14:cNvContentPartPr/>
                <p14:nvPr/>
              </p14:nvContentPartPr>
              <p14:xfrm>
                <a:off x="413880" y="1822629"/>
                <a:ext cx="704160" cy="173628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511E1BDB-4D68-243E-EF71-39F813E5BCF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5240" y="1768989"/>
                  <a:ext cx="721800" cy="18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2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9EA407A8-C1FD-174D-4573-FBD1E2715704}"/>
                    </a:ext>
                  </a:extLst>
                </p14:cNvPr>
                <p14:cNvContentPartPr/>
                <p14:nvPr/>
              </p14:nvContentPartPr>
              <p14:xfrm>
                <a:off x="160800" y="4520109"/>
                <a:ext cx="1057320" cy="191916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9EA407A8-C1FD-174D-4573-FBD1E271570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1800" y="4466469"/>
                  <a:ext cx="1074960" cy="202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4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5B22108F-7A35-8FD6-1985-31401BAC88EB}"/>
                  </a:ext>
                </a:extLst>
              </p14:cNvPr>
              <p14:cNvContentPartPr/>
              <p14:nvPr/>
            </p14:nvContentPartPr>
            <p14:xfrm>
              <a:off x="5960040" y="4641429"/>
              <a:ext cx="904320" cy="1896840"/>
            </p14:xfrm>
          </p:contentPart>
        </mc:Choice>
        <mc:Fallback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5B22108F-7A35-8FD6-1985-31401BAC88E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951400" y="4587789"/>
                <a:ext cx="921960" cy="200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42189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47C7A34-4296-39C6-3654-384785D1E4F5}"/>
              </a:ext>
            </a:extLst>
          </p:cNvPr>
          <p:cNvSpPr txBox="1"/>
          <p:nvPr/>
        </p:nvSpPr>
        <p:spPr>
          <a:xfrm>
            <a:off x="1063924" y="841185"/>
            <a:ext cx="83685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IRLS (Iterative reweighted least squares)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FB56B4-C518-3CB4-13D3-6F89F8E8BEE8}"/>
              </a:ext>
            </a:extLst>
          </p:cNvPr>
          <p:cNvSpPr txBox="1"/>
          <p:nvPr/>
        </p:nvSpPr>
        <p:spPr>
          <a:xfrm>
            <a:off x="1014938" y="1820855"/>
            <a:ext cx="79737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 로지스틱 회귀 모델의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미분값</a:t>
            </a:r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A905F8B-D993-B7D1-1616-9E8D2A3F6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46" y="2288997"/>
            <a:ext cx="7565726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 에러 함수는 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Menlo"/>
              </a:rPr>
              <a:t>Convex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 함수 이므로 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Newton-Raphson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 기법을 이용하여 최적화 가능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61B35D-A0D7-1C48-89A7-021872C18273}"/>
              </a:ext>
            </a:extLst>
          </p:cNvPr>
          <p:cNvSpPr txBox="1"/>
          <p:nvPr/>
        </p:nvSpPr>
        <p:spPr>
          <a:xfrm>
            <a:off x="1063924" y="2944693"/>
            <a:ext cx="6874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이를 통해 로그 가능도 함수에 대한 </a:t>
            </a:r>
            <a:r>
              <a:rPr lang="en-US" altLang="ko-KR" b="0" i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2</a:t>
            </a:r>
            <a:r>
              <a:rPr lang="ko-KR" altLang="en-US" b="0" i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차 근사식으로 사용 가능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89672E-21AE-5022-20C7-1DF2D46ECC6D}"/>
              </a:ext>
            </a:extLst>
          </p:cNvPr>
          <p:cNvSpPr txBox="1"/>
          <p:nvPr/>
        </p:nvSpPr>
        <p:spPr>
          <a:xfrm>
            <a:off x="1235528" y="365254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Newton-Raphson 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갱신 방식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5DA23D3-BDB9-9DD5-7CBA-3414C05E1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592" y="4256312"/>
            <a:ext cx="2486043" cy="381003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C2519DB-3E48-C3AB-DB65-40B26A924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528" y="4955716"/>
            <a:ext cx="2809896" cy="125730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5D7138D-A428-E57C-271A-0B2A0CF0DE2C}"/>
              </a:ext>
            </a:extLst>
          </p:cNvPr>
          <p:cNvSpPr txBox="1"/>
          <p:nvPr/>
        </p:nvSpPr>
        <p:spPr>
          <a:xfrm>
            <a:off x="8451022" y="2033378"/>
            <a:ext cx="24751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그라디언트와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헤시안</a:t>
            </a:r>
            <a:endParaRPr lang="ko-KR" altLang="en-US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91CE83AD-FCBF-1465-8AB0-C89C0DA595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2405" y="2615667"/>
            <a:ext cx="4632354" cy="116899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2AF8ADB-7904-8120-6646-24BFDB1579EC}"/>
              </a:ext>
            </a:extLst>
          </p:cNvPr>
          <p:cNvSpPr txBox="1"/>
          <p:nvPr/>
        </p:nvSpPr>
        <p:spPr>
          <a:xfrm>
            <a:off x="7701642" y="4288728"/>
            <a:ext cx="38973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Newton-Raphson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 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업데이트 식</a:t>
            </a:r>
            <a:endParaRPr lang="ko-KR" altLang="en-US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60DE22D7-A155-4DCC-0CB1-9A84AAEEDC52}"/>
              </a:ext>
            </a:extLst>
          </p:cNvPr>
          <p:cNvGrpSpPr/>
          <p:nvPr/>
        </p:nvGrpSpPr>
        <p:grpSpPr>
          <a:xfrm>
            <a:off x="4305120" y="3027549"/>
            <a:ext cx="3244680" cy="2914560"/>
            <a:chOff x="4305120" y="3027549"/>
            <a:chExt cx="3244680" cy="29145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D2AED779-BD81-2D63-552C-2FECDE101745}"/>
                    </a:ext>
                  </a:extLst>
                </p14:cNvPr>
                <p14:cNvContentPartPr/>
                <p14:nvPr/>
              </p14:nvContentPartPr>
              <p14:xfrm>
                <a:off x="4305120" y="4519749"/>
                <a:ext cx="385920" cy="142236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D2AED779-BD81-2D63-552C-2FECDE10174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296480" y="4466109"/>
                  <a:ext cx="403560" cy="153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3C3BE0D2-68EF-034A-C128-9856BB8FA4AA}"/>
                    </a:ext>
                  </a:extLst>
                </p14:cNvPr>
                <p14:cNvContentPartPr/>
                <p14:nvPr/>
              </p14:nvContentPartPr>
              <p14:xfrm>
                <a:off x="4581240" y="3274869"/>
                <a:ext cx="2859480" cy="217008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3C3BE0D2-68EF-034A-C128-9856BB8FA4A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572600" y="3220869"/>
                  <a:ext cx="2877120" cy="22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A7021EB5-DCB0-548D-682E-641F9D92D5A7}"/>
                    </a:ext>
                  </a:extLst>
                </p14:cNvPr>
                <p14:cNvContentPartPr/>
                <p14:nvPr/>
              </p14:nvContentPartPr>
              <p14:xfrm>
                <a:off x="7225440" y="3027549"/>
                <a:ext cx="324360" cy="65232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A7021EB5-DCB0-548D-682E-641F9D92D5A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216800" y="2973549"/>
                  <a:ext cx="342000" cy="75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65945A9-021C-9981-EE3B-3211B75A6406}"/>
              </a:ext>
            </a:extLst>
          </p:cNvPr>
          <p:cNvGrpSpPr/>
          <p:nvPr/>
        </p:nvGrpSpPr>
        <p:grpSpPr>
          <a:xfrm>
            <a:off x="11288040" y="3557109"/>
            <a:ext cx="623880" cy="871560"/>
            <a:chOff x="11288040" y="3557109"/>
            <a:chExt cx="623880" cy="8715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3B5B992C-AE1D-0046-EF50-D95D52E5F9DE}"/>
                    </a:ext>
                  </a:extLst>
                </p14:cNvPr>
                <p14:cNvContentPartPr/>
                <p14:nvPr/>
              </p14:nvContentPartPr>
              <p14:xfrm>
                <a:off x="11360040" y="3557109"/>
                <a:ext cx="293400" cy="72936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3B5B992C-AE1D-0046-EF50-D95D52E5F9D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1351400" y="3503109"/>
                  <a:ext cx="311040" cy="83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3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8D58EE6A-7FCD-DACE-C6B0-9FAE02048C1D}"/>
                    </a:ext>
                  </a:extLst>
                </p14:cNvPr>
                <p14:cNvContentPartPr/>
                <p14:nvPr/>
              </p14:nvContentPartPr>
              <p14:xfrm>
                <a:off x="11288040" y="4069749"/>
                <a:ext cx="623880" cy="35892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8D58EE6A-7FCD-DACE-C6B0-9FAE02048C1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279400" y="4015749"/>
                  <a:ext cx="641520" cy="4665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41" name="그림 40">
            <a:extLst>
              <a:ext uri="{FF2B5EF4-FFF2-40B4-BE49-F238E27FC236}">
                <a16:creationId xmlns:a16="http://schemas.microsoft.com/office/drawing/2014/main" id="{3F89EF09-0276-BF77-6BB2-2E6E8C3A71F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759330" y="4877039"/>
            <a:ext cx="5019712" cy="533404"/>
          </a:xfrm>
          <a:prstGeom prst="rect">
            <a:avLst/>
          </a:prstGeom>
        </p:spPr>
      </p:pic>
      <p:sp>
        <p:nvSpPr>
          <p:cNvPr id="42" name="Rectangle 2">
            <a:extLst>
              <a:ext uri="{FF2B5EF4-FFF2-40B4-BE49-F238E27FC236}">
                <a16:creationId xmlns:a16="http://schemas.microsoft.com/office/drawing/2014/main" id="{DBD74315-4A55-C835-7D22-746D7A63B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4437" y="5517734"/>
            <a:ext cx="6977742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에러 함수가 이차형식( 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Menlo"/>
              </a:rPr>
              <a:t>quadratic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 ) 꼴이므로 </a:t>
            </a:r>
            <a:r>
              <a:rPr kumimoji="0" lang="ko-KR" altLang="ko-KR" sz="1500" b="0" i="1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Newton-Raphson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 식이 한번의 반복으로 값을 얻을 수 있도록 전개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047379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9F62A6F-E2C6-F625-A333-581FD0501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579" y="850321"/>
            <a:ext cx="9183835" cy="769441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 </a:t>
            </a:r>
            <a:r>
              <a:rPr kumimoji="0" lang="ko-KR" altLang="ko-KR" sz="2200" b="1" i="1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Newton-Raphson</a:t>
            </a:r>
            <a:r>
              <a:rPr kumimoji="0" lang="ko-KR" altLang="ko-KR" sz="2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 업데이트를 로지스틱 회귀에 적용해보기 위해 </a:t>
            </a:r>
            <a:br>
              <a:rPr kumimoji="0" lang="en-US" altLang="ko-KR" sz="2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</a:br>
            <a:r>
              <a:rPr kumimoji="0" lang="ko-KR" altLang="ko-KR" sz="2200" b="1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Menlo"/>
              </a:rPr>
              <a:t>cross-entropy</a:t>
            </a:r>
            <a:r>
              <a:rPr kumimoji="0" lang="ko-KR" altLang="ko-KR" sz="2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 </a:t>
            </a:r>
            <a:r>
              <a:rPr kumimoji="0" lang="ko-KR" altLang="ko-KR" sz="2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오차함수에 대입</a:t>
            </a:r>
            <a:r>
              <a:rPr kumimoji="0" lang="ko-KR" altLang="ko-KR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01B1C45-C9D1-24DF-8497-C3F3364E8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374" y="2015481"/>
            <a:ext cx="3905279" cy="12287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76362AF-3727-C43B-C443-32E556AD264A}"/>
              </a:ext>
            </a:extLst>
          </p:cNvPr>
          <p:cNvSpPr txBox="1"/>
          <p:nvPr/>
        </p:nvSpPr>
        <p:spPr>
          <a:xfrm>
            <a:off x="2536370" y="3469724"/>
            <a:ext cx="72335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로지스틱 회귀 모델에서 </a:t>
            </a:r>
            <a:r>
              <a:rPr lang="en-US" altLang="ko-KR" b="0" i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Newton-Raphson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 을 활용한 업데이트 모델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B156864-7E31-2807-B928-2B858FAFF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727" y="4002511"/>
            <a:ext cx="4481935" cy="2109817"/>
          </a:xfrm>
          <a:prstGeom prst="rect">
            <a:avLst/>
          </a:prstGeom>
        </p:spPr>
      </p:pic>
      <p:sp>
        <p:nvSpPr>
          <p:cNvPr id="15" name="Rectangle 2">
            <a:extLst>
              <a:ext uri="{FF2B5EF4-FFF2-40B4-BE49-F238E27FC236}">
                <a16:creationId xmlns:a16="http://schemas.microsoft.com/office/drawing/2014/main" id="{A37B6BAB-E537-0772-7A87-8C29B8637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7472" y="4107667"/>
            <a:ext cx="484354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norman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equation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 은 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GD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 방식이 아닌</a:t>
            </a:r>
            <a:b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 미분을 통한 파라미터 찾기 형태의 식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3D0B1F09-5060-99C9-AF27-B8D0BB0F1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2064" y="4910983"/>
            <a:ext cx="607120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 이 상수가 아니라 파라미터 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-bold"/>
              </a:rPr>
              <a:t>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 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에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 영향을 받는 요소이므로</a:t>
            </a:r>
            <a:b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 이를 반복 업데이트 방식으로 풀어야 한다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952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7F85186A-8BFF-1B32-B819-AFF8066BB8E6}"/>
              </a:ext>
            </a:extLst>
          </p:cNvPr>
          <p:cNvSpPr txBox="1"/>
          <p:nvPr/>
        </p:nvSpPr>
        <p:spPr>
          <a:xfrm>
            <a:off x="4234542" y="890066"/>
            <a:ext cx="3924299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500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 다중 로지스틱 회귀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0A0A48-B25B-4A00-DC90-79EA76226F0E}"/>
              </a:ext>
            </a:extLst>
          </p:cNvPr>
          <p:cNvSpPr txBox="1"/>
          <p:nvPr/>
        </p:nvSpPr>
        <p:spPr>
          <a:xfrm>
            <a:off x="1572986" y="1652510"/>
            <a:ext cx="8817429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>
              <a:buFont typeface="Arial" panose="020B0604020202020204" pitchFamily="34" charset="0"/>
              <a:buChar char="•"/>
            </a:pPr>
            <a:r>
              <a:rPr lang="en-US" altLang="ko-KR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Ubuntu Condensed" panose="020F0502020204030204" pitchFamily="34" charset="0"/>
              </a:rPr>
              <a:t>3</a:t>
            </a:r>
            <a:r>
              <a:rPr lang="ko-KR" altLang="en-US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Ubuntu Condensed" panose="020F0502020204030204" pitchFamily="34" charset="0"/>
              </a:rPr>
              <a:t>개 이상의 클래스 중</a:t>
            </a:r>
            <a:r>
              <a:rPr lang="en-US" altLang="ko-KR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Ubuntu Condensed" panose="020F0502020204030204" pitchFamily="34" charset="0"/>
              </a:rPr>
              <a:t>, </a:t>
            </a:r>
            <a:r>
              <a:rPr lang="ko-KR" altLang="en-US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Ubuntu Condensed" panose="020F0502020204030204" pitchFamily="34" charset="0"/>
              </a:rPr>
              <a:t>하나의 클래스에 속하는지를 예측하는 문제</a:t>
            </a:r>
            <a:r>
              <a:rPr lang="en-US" altLang="ko-KR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Ubuntu Condensed" panose="020F0502020204030204" pitchFamily="34" charset="0"/>
              </a:rPr>
              <a:t>|</a:t>
            </a:r>
            <a:br>
              <a:rPr lang="en-US" altLang="ko-KR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Ubuntu Condensed" panose="020F0502020204030204" pitchFamily="34" charset="0"/>
              </a:rPr>
            </a:br>
            <a:endParaRPr lang="en-US" altLang="ko-KR" i="0" dirty="0">
              <a:solidFill>
                <a:srgbClr val="000000"/>
              </a:solidFill>
              <a:effectLst/>
              <a:highlight>
                <a:srgbClr val="FFFFFF"/>
              </a:highlight>
              <a:latin typeface="Ubuntu Condensed" panose="020F0502020204030204" pitchFamily="34" charset="0"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ko-KR" altLang="en-US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Ubuntu Condensed" panose="020F0502020204030204" pitchFamily="34" charset="0"/>
              </a:rPr>
              <a:t>이진 분류와 가장 다른 점은</a:t>
            </a:r>
            <a:r>
              <a:rPr lang="en-US" altLang="ko-KR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Ubuntu Condensed" panose="020F0502020204030204" pitchFamily="34" charset="0"/>
              </a:rPr>
              <a:t>, </a:t>
            </a:r>
            <a:r>
              <a:rPr lang="ko-KR" altLang="en-US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Ubuntu Condensed" panose="020F0502020204030204" pitchFamily="34" charset="0"/>
              </a:rPr>
              <a:t>이진 분류는 분류 문제의 정답이 </a:t>
            </a:r>
            <a:r>
              <a:rPr lang="en-US" altLang="ko-KR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Ubuntu Condensed" panose="020F0502020204030204" pitchFamily="34" charset="0"/>
              </a:rPr>
              <a:t>'</a:t>
            </a:r>
            <a:r>
              <a:rPr lang="ko-KR" altLang="en-US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Ubuntu Condensed" panose="020F0502020204030204" pitchFamily="34" charset="0"/>
              </a:rPr>
              <a:t>참</a:t>
            </a:r>
            <a:r>
              <a:rPr lang="en-US" altLang="ko-KR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Ubuntu Condensed" panose="020F0502020204030204" pitchFamily="34" charset="0"/>
              </a:rPr>
              <a:t>'</a:t>
            </a:r>
            <a:r>
              <a:rPr lang="ko-KR" altLang="en-US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Ubuntu Condensed" panose="020F0502020204030204" pitchFamily="34" charset="0"/>
              </a:rPr>
              <a:t>일 확률</a:t>
            </a:r>
            <a:r>
              <a:rPr lang="en-US" altLang="ko-KR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Ubuntu Condensed" panose="020F0502020204030204" pitchFamily="34" charset="0"/>
              </a:rPr>
              <a:t>(p)</a:t>
            </a:r>
            <a:r>
              <a:rPr lang="ko-KR" altLang="en-US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Ubuntu Condensed" panose="020F0502020204030204" pitchFamily="34" charset="0"/>
              </a:rPr>
              <a:t>만 고려하여</a:t>
            </a:r>
            <a:r>
              <a:rPr lang="en-US" altLang="ko-KR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Ubuntu Condensed" panose="020F0502020204030204" pitchFamily="34" charset="0"/>
              </a:rPr>
              <a:t>, '</a:t>
            </a:r>
            <a:r>
              <a:rPr lang="ko-KR" altLang="en-US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Ubuntu Condensed" panose="020F0502020204030204" pitchFamily="34" charset="0"/>
              </a:rPr>
              <a:t>참</a:t>
            </a:r>
            <a:r>
              <a:rPr lang="en-US" altLang="ko-KR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Ubuntu Condensed" panose="020F0502020204030204" pitchFamily="34" charset="0"/>
              </a:rPr>
              <a:t>'</a:t>
            </a:r>
            <a:r>
              <a:rPr lang="ko-KR" altLang="en-US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Ubuntu Condensed" panose="020F0502020204030204" pitchFamily="34" charset="0"/>
              </a:rPr>
              <a:t>과 </a:t>
            </a:r>
            <a:r>
              <a:rPr lang="en-US" altLang="ko-KR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Ubuntu Condensed" panose="020F0502020204030204" pitchFamily="34" charset="0"/>
              </a:rPr>
              <a:t>'</a:t>
            </a:r>
            <a:r>
              <a:rPr lang="ko-KR" altLang="en-US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Ubuntu Condensed" panose="020F0502020204030204" pitchFamily="34" charset="0"/>
              </a:rPr>
              <a:t>참이 아님</a:t>
            </a:r>
            <a:r>
              <a:rPr lang="en-US" altLang="ko-KR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Ubuntu Condensed" panose="020F0502020204030204" pitchFamily="34" charset="0"/>
              </a:rPr>
              <a:t>'</a:t>
            </a:r>
            <a:r>
              <a:rPr lang="ko-KR" altLang="en-US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Ubuntu Condensed" panose="020F0502020204030204" pitchFamily="34" charset="0"/>
              </a:rPr>
              <a:t>을 분류하면 되지만</a:t>
            </a:r>
            <a:r>
              <a:rPr lang="en-US" altLang="ko-KR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Ubuntu Condensed" panose="020F0502020204030204" pitchFamily="34" charset="0"/>
              </a:rPr>
              <a:t>, </a:t>
            </a:r>
            <a:r>
              <a:rPr lang="ko-KR" altLang="en-US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Ubuntu Condensed" panose="020F0502020204030204" pitchFamily="34" charset="0"/>
              </a:rPr>
              <a:t>다중 분류는 여러 가지 클래스 중</a:t>
            </a:r>
            <a:r>
              <a:rPr lang="en-US" altLang="ko-KR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Ubuntu Condensed" panose="020F0502020204030204" pitchFamily="34" charset="0"/>
              </a:rPr>
              <a:t>, </a:t>
            </a:r>
            <a:r>
              <a:rPr lang="ko-KR" altLang="en-US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Ubuntu Condensed" panose="020F0502020204030204" pitchFamily="34" charset="0"/>
              </a:rPr>
              <a:t>예측 모델이 속할 확률이 가장 높은 클래스를 찾는 문제</a:t>
            </a:r>
            <a:br>
              <a:rPr lang="en-US" altLang="ko-KR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Ubuntu Condensed" panose="020F0502020204030204" pitchFamily="34" charset="0"/>
              </a:rPr>
            </a:br>
            <a:endParaRPr lang="en-US" altLang="ko-KR" i="0" dirty="0">
              <a:solidFill>
                <a:srgbClr val="000000"/>
              </a:solidFill>
              <a:effectLst/>
              <a:highlight>
                <a:srgbClr val="FFFFFF"/>
              </a:highlight>
              <a:latin typeface="Ubuntu Condensed" panose="020F0502020204030204" pitchFamily="34" charset="0"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ko-KR" altLang="en-US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Ubuntu Condensed" panose="020F0502020204030204" pitchFamily="34" charset="0"/>
              </a:rPr>
              <a:t>즉</a:t>
            </a:r>
            <a:r>
              <a:rPr lang="en-US" altLang="ko-KR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Ubuntu Condensed" panose="020F0502020204030204" pitchFamily="34" charset="0"/>
              </a:rPr>
              <a:t>, </a:t>
            </a:r>
            <a:r>
              <a:rPr lang="ko-KR" altLang="en-US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Ubuntu Condensed" panose="020F0502020204030204" pitchFamily="34" charset="0"/>
              </a:rPr>
              <a:t>정답이 이진 분류에서는 정답 예측을 한 차원</a:t>
            </a:r>
            <a:r>
              <a:rPr lang="en-US" altLang="ko-KR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Ubuntu Condensed" panose="020F0502020204030204" pitchFamily="34" charset="0"/>
              </a:rPr>
              <a:t>('</a:t>
            </a:r>
            <a:r>
              <a:rPr lang="ko-KR" altLang="en-US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Ubuntu Condensed" panose="020F0502020204030204" pitchFamily="34" charset="0"/>
              </a:rPr>
              <a:t>참</a:t>
            </a:r>
            <a:r>
              <a:rPr lang="en-US" altLang="ko-KR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Ubuntu Condensed" panose="020F0502020204030204" pitchFamily="34" charset="0"/>
              </a:rPr>
              <a:t>'</a:t>
            </a:r>
            <a:r>
              <a:rPr lang="ko-KR" altLang="en-US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Ubuntu Condensed" panose="020F0502020204030204" pitchFamily="34" charset="0"/>
              </a:rPr>
              <a:t>일 확률 </a:t>
            </a:r>
            <a:r>
              <a:rPr lang="en-US" altLang="ko-KR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Ubuntu Condensed" panose="020F0502020204030204" pitchFamily="34" charset="0"/>
              </a:rPr>
              <a:t>p)</a:t>
            </a:r>
            <a:r>
              <a:rPr lang="ko-KR" altLang="en-US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Ubuntu Condensed" panose="020F0502020204030204" pitchFamily="34" charset="0"/>
              </a:rPr>
              <a:t>에서만 끝낼 수 있었지만</a:t>
            </a:r>
            <a:r>
              <a:rPr lang="en-US" altLang="ko-KR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Ubuntu Condensed" panose="020F0502020204030204" pitchFamily="34" charset="0"/>
              </a:rPr>
              <a:t>, </a:t>
            </a:r>
            <a:r>
              <a:rPr lang="ko-KR" altLang="en-US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Ubuntu Condensed" panose="020F0502020204030204" pitchFamily="34" charset="0"/>
              </a:rPr>
              <a:t>다중 분류의 예측은 클래스의 개수만큼의 예측 결과가 필요</a:t>
            </a:r>
            <a:br>
              <a:rPr lang="en-US" altLang="ko-KR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Ubuntu Condensed" panose="020F0502020204030204" pitchFamily="34" charset="0"/>
              </a:rPr>
            </a:br>
            <a:endParaRPr lang="en-US" altLang="ko-KR" i="0" dirty="0">
              <a:solidFill>
                <a:srgbClr val="000000"/>
              </a:solidFill>
              <a:effectLst/>
              <a:highlight>
                <a:srgbClr val="FFFFFF"/>
              </a:highlight>
              <a:latin typeface="Ubuntu Condensed" panose="020F0502020204030204" pitchFamily="34" charset="0"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ko-KR" altLang="en-US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Ubuntu Condensed" panose="020F0502020204030204" pitchFamily="34" charset="0"/>
              </a:rPr>
              <a:t>이러한 다중 분류를 위해 다중 로지스틱 회귀 모델에서는 일반적으로 </a:t>
            </a:r>
            <a:r>
              <a:rPr lang="en-US" altLang="ko-KR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Ubuntu Condensed" panose="020F0502020204030204" pitchFamily="34" charset="0"/>
              </a:rPr>
              <a:t>Softmax</a:t>
            </a:r>
            <a:r>
              <a:rPr lang="en-US" altLang="ko-KR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Ubuntu Condensed" panose="020F0502020204030204" pitchFamily="34" charset="0"/>
              </a:rPr>
              <a:t> </a:t>
            </a:r>
            <a:r>
              <a:rPr lang="ko-KR" altLang="en-US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Ubuntu Condensed" panose="020F0502020204030204" pitchFamily="34" charset="0"/>
              </a:rPr>
              <a:t>함수를 사용</a:t>
            </a:r>
            <a:endParaRPr lang="en-US" altLang="ko-KR" i="0" dirty="0">
              <a:solidFill>
                <a:srgbClr val="000000"/>
              </a:solidFill>
              <a:effectLst/>
              <a:highlight>
                <a:srgbClr val="FFFFFF"/>
              </a:highlight>
              <a:latin typeface="Ubuntu Condensed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502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47C7A34-4296-39C6-3654-384785D1E4F5}"/>
              </a:ext>
            </a:extLst>
          </p:cNvPr>
          <p:cNvSpPr txBox="1"/>
          <p:nvPr/>
        </p:nvSpPr>
        <p:spPr>
          <a:xfrm>
            <a:off x="1063924" y="841185"/>
            <a:ext cx="58796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분류를 하기 위한 선형 모델</a:t>
            </a:r>
            <a:endParaRPr lang="ko-KR" altLang="en-US" sz="32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3B7E0D-69D3-1051-E963-5DABFE97E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481" y="1682492"/>
            <a:ext cx="634278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입력 𝑥 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에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 대한 선형 함수를 통해 분류 작업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A96A772-4024-173E-C773-4E5A42F1E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606" y="3008548"/>
            <a:ext cx="7584603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latinLnBrk="0"/>
            <a:b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MathJax_Math-italic"/>
              </a:rPr>
            </a:b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𝐷 차원의 벡터라면, </a:t>
            </a:r>
            <a:br>
              <a:rPr kumimoji="0" lang="en-US" altLang="ko-KR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</a:b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이를 𝐷−1 차원의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hyperplanes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로 나눌 수 </a:t>
            </a:r>
            <a:r>
              <a:rPr kumimoji="0" lang="ko-KR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있을 때</a:t>
            </a:r>
            <a:endParaRPr kumimoji="0" lang="ko-KR" altLang="ko-KR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69BD92-0EF5-E28A-FDF2-0421A25E7016}"/>
              </a:ext>
            </a:extLst>
          </p:cNvPr>
          <p:cNvSpPr txBox="1"/>
          <p:nvPr/>
        </p:nvSpPr>
        <p:spPr>
          <a:xfrm>
            <a:off x="1063924" y="2646910"/>
            <a:ext cx="2552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1" dirty="0" err="1"/>
              <a:t>inearly</a:t>
            </a:r>
            <a:r>
              <a:rPr lang="en-US" altLang="ko-KR" sz="2000" b="1" i="1" dirty="0"/>
              <a:t> separable</a:t>
            </a:r>
            <a:endParaRPr lang="ko-KR" altLang="en-US" sz="2000" b="1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193B586-C6D7-1120-4228-04C86E5EAAC0}"/>
              </a:ext>
            </a:extLst>
          </p:cNvPr>
          <p:cNvGrpSpPr/>
          <p:nvPr/>
        </p:nvGrpSpPr>
        <p:grpSpPr>
          <a:xfrm>
            <a:off x="629721" y="2854510"/>
            <a:ext cx="473760" cy="580680"/>
            <a:chOff x="629721" y="2854510"/>
            <a:chExt cx="473760" cy="58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370953F7-E5C7-729B-7E18-3C2087A2F31D}"/>
                    </a:ext>
                  </a:extLst>
                </p14:cNvPr>
                <p14:cNvContentPartPr/>
                <p14:nvPr/>
              </p14:nvContentPartPr>
              <p14:xfrm>
                <a:off x="629721" y="2854510"/>
                <a:ext cx="473760" cy="47448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370953F7-E5C7-729B-7E18-3C2087A2F31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20721" y="2845510"/>
                  <a:ext cx="491400" cy="49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A19F3A11-402E-995E-C8A1-14B264A87533}"/>
                    </a:ext>
                  </a:extLst>
                </p14:cNvPr>
                <p14:cNvContentPartPr/>
                <p14:nvPr/>
              </p14:nvContentPartPr>
              <p14:xfrm>
                <a:off x="796761" y="3164110"/>
                <a:ext cx="287640" cy="27108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A19F3A11-402E-995E-C8A1-14B264A8753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88121" y="3155110"/>
                  <a:ext cx="305280" cy="2887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3" name="Picture 3" descr="022. 지도 학습에서 회귀 문제와 분류 문제에 대한 이야기">
            <a:extLst>
              <a:ext uri="{FF2B5EF4-FFF2-40B4-BE49-F238E27FC236}">
                <a16:creationId xmlns:a16="http://schemas.microsoft.com/office/drawing/2014/main" id="{1B423473-4607-6B7C-865B-EB147729A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764" y="3131547"/>
            <a:ext cx="3941549" cy="2186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5">
            <a:extLst>
              <a:ext uri="{FF2B5EF4-FFF2-40B4-BE49-F238E27FC236}">
                <a16:creationId xmlns:a16="http://schemas.microsoft.com/office/drawing/2014/main" id="{D435051C-6795-ACB7-16D1-D9FC8EE6B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7241" y="5319165"/>
            <a:ext cx="7323846" cy="12887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38088" rIns="91440" bIns="1904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회귀 모델</a:t>
            </a:r>
            <a:r>
              <a:rPr kumimoji="0" lang="en-US" altLang="ko-KR" sz="1600" b="0" i="0" u="none" strike="noStrike" cap="none" normalizeH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: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𝑡 </a:t>
            </a:r>
            <a:r>
              <a:rPr lang="ko-KR" altLang="en-US" sz="1600" dirty="0">
                <a:solidFill>
                  <a:srgbClr val="333333"/>
                </a:solidFill>
                <a:ea typeface="Helvetica Neue"/>
              </a:rPr>
              <a:t>는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실수 범위의 값 또는 실수 벡터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분류(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classification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) 문제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: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보통 표현 가능한 클래스 레이블(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label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)로 나누어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짐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</a:b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31703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7F85186A-8BFF-1B32-B819-AFF8066BB8E6}"/>
              </a:ext>
            </a:extLst>
          </p:cNvPr>
          <p:cNvSpPr txBox="1"/>
          <p:nvPr/>
        </p:nvSpPr>
        <p:spPr>
          <a:xfrm>
            <a:off x="4936673" y="823463"/>
            <a:ext cx="26887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800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 </a:t>
            </a:r>
            <a:r>
              <a:rPr lang="ko-KR" altLang="en-US" sz="2800" b="1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프로빗</a:t>
            </a:r>
            <a:r>
              <a:rPr lang="ko-KR" altLang="en-US" sz="2800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 회귀 </a:t>
            </a:r>
            <a:endParaRPr lang="en-US" altLang="ko-KR" sz="2800" b="1" i="0" dirty="0">
              <a:solidFill>
                <a:srgbClr val="333333"/>
              </a:solidFill>
              <a:effectLst/>
              <a:highlight>
                <a:srgbClr val="FFFFFF"/>
              </a:highlight>
              <a:latin typeface="Helvetica Neue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6037E43-171A-CFAD-D13E-EA359E31D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288" y="1725384"/>
            <a:ext cx="2286575" cy="5932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F21E3C-C70E-1E5B-AACE-6D05E6839E7B}"/>
              </a:ext>
            </a:extLst>
          </p:cNvPr>
          <p:cNvSpPr txBox="1"/>
          <p:nvPr/>
        </p:nvSpPr>
        <p:spPr>
          <a:xfrm>
            <a:off x="3543300" y="1878568"/>
            <a:ext cx="2688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역프로빗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 함수</a:t>
            </a:r>
            <a:endParaRPr lang="en-US" altLang="ko-KR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Helvetica Neue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794DCC-ADE8-5057-3585-91979DB7B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355" y="2706690"/>
            <a:ext cx="2275965" cy="5481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D2C230-7E02-1479-75C2-E34D9445EEFB}"/>
              </a:ext>
            </a:extLst>
          </p:cNvPr>
          <p:cNvSpPr txBox="1"/>
          <p:nvPr/>
        </p:nvSpPr>
        <p:spPr>
          <a:xfrm>
            <a:off x="3679371" y="2741101"/>
            <a:ext cx="2688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프로빗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 함수</a:t>
            </a:r>
            <a:endParaRPr lang="en-US" altLang="ko-KR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Helvetica Neu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74946E-7B3D-C399-615B-634D109EA42E}"/>
              </a:ext>
            </a:extLst>
          </p:cNvPr>
          <p:cNvSpPr txBox="1"/>
          <p:nvPr/>
        </p:nvSpPr>
        <p:spPr>
          <a:xfrm>
            <a:off x="1164772" y="3713621"/>
            <a:ext cx="920387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 로지스틱과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프로빗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 모델 모두 데이터는 모두 정확하게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라벨링되어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 있다고 가정하는 모델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C07427D-AF9C-3FB4-37E7-FCDBDBE057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2712" y="4640786"/>
            <a:ext cx="4295806" cy="4476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659A813-7DDF-FF04-040D-EBB4CC2ABE99}"/>
              </a:ext>
            </a:extLst>
          </p:cNvPr>
          <p:cNvSpPr txBox="1"/>
          <p:nvPr/>
        </p:nvSpPr>
        <p:spPr>
          <a:xfrm>
            <a:off x="2172375" y="4711763"/>
            <a:ext cx="2688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타겟값에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 대한 확률 분포</a:t>
            </a:r>
            <a:endParaRPr lang="en-US" altLang="ko-KR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7813207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7F85186A-8BFF-1B32-B819-AFF8066BB8E6}"/>
              </a:ext>
            </a:extLst>
          </p:cNvPr>
          <p:cNvSpPr txBox="1"/>
          <p:nvPr/>
        </p:nvSpPr>
        <p:spPr>
          <a:xfrm>
            <a:off x="1485901" y="862851"/>
            <a:ext cx="26887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800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 정준 연결 함수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8480D6-24D7-8AB7-F66B-374F3BDD5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442" y="2640124"/>
            <a:ext cx="5208741" cy="157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8297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FC30A7-0399-C97B-3CB6-73134B01F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7592" y="2357687"/>
            <a:ext cx="9598222" cy="99398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4.4 Laplace Approximation</a:t>
            </a:r>
            <a:b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</a:br>
            <a:endParaRPr lang="en-US" altLang="ko-KR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4294226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7F85186A-8BFF-1B32-B819-AFF8066BB8E6}"/>
              </a:ext>
            </a:extLst>
          </p:cNvPr>
          <p:cNvSpPr txBox="1"/>
          <p:nvPr/>
        </p:nvSpPr>
        <p:spPr>
          <a:xfrm>
            <a:off x="1485900" y="862851"/>
            <a:ext cx="38480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800" b="1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라플라스</a:t>
            </a:r>
            <a:r>
              <a:rPr lang="ko-KR" altLang="en-US" sz="2800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 </a:t>
            </a:r>
            <a:r>
              <a:rPr lang="ko-KR" altLang="en-US" sz="2800" b="1" dirty="0" err="1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</a:rPr>
              <a:t>근사법</a:t>
            </a:r>
            <a:endParaRPr lang="en-US" altLang="ko-KR" sz="2800" b="1" i="0" dirty="0">
              <a:solidFill>
                <a:srgbClr val="333333"/>
              </a:solidFill>
              <a:effectLst/>
              <a:highlight>
                <a:srgbClr val="FFFFFF"/>
              </a:highlight>
              <a:latin typeface="Helvetica Neu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F21E3C-C70E-1E5B-AACE-6D05E6839E7B}"/>
              </a:ext>
            </a:extLst>
          </p:cNvPr>
          <p:cNvSpPr txBox="1"/>
          <p:nvPr/>
        </p:nvSpPr>
        <p:spPr>
          <a:xfrm>
            <a:off x="1164772" y="1807811"/>
            <a:ext cx="4463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사후 분포를 근사하기 위한 방법</a:t>
            </a:r>
            <a:endParaRPr lang="en-US" altLang="ko-KR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Helvetica Neue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CD8C08-3EA4-A139-5BDB-DD46AACE3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028" y="2428378"/>
            <a:ext cx="2530929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z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 는 1차원 데이터라고 가정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2823CAF-3810-52E5-C33B-6E723E77E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359" y="2368579"/>
            <a:ext cx="1285884" cy="419103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5006B980-7F5C-76C1-8CF4-41A63B528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038" y="3398223"/>
            <a:ext cx="3635432" cy="32316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1단계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 : 𝑝(𝑧) 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에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 대한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최빈값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mode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) 찾기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B2018502-0686-FAE5-5BD2-2B9E010E5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083" y="3780732"/>
            <a:ext cx="4981888" cy="2885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38088" rIns="91440" bIns="1904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𝑝(𝑧) 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를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 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z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 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에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 대해 미분하여 0 이 되는 지점 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z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0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 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를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 찾는다.</a:t>
            </a:r>
            <a:endParaRPr kumimoji="0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D3E4549D-8D68-6FF0-42DA-CA1C7C9A6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083" y="4700679"/>
            <a:ext cx="5879869" cy="32316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2단계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 : 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ln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⁡𝑓(𝑧) 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를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 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z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𝑧 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에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 대한 2차식 형태로 근사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FB2ABD3-DD8E-3673-42F8-8A861DBC6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917" y="5137807"/>
            <a:ext cx="3819553" cy="116205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26CCEA5-D0E0-700C-F9AC-43E571CD98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6151" y="4079887"/>
            <a:ext cx="1304935" cy="57150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AB93654-500E-A644-DC4D-80A659496D3F}"/>
              </a:ext>
            </a:extLst>
          </p:cNvPr>
          <p:cNvSpPr txBox="1"/>
          <p:nvPr/>
        </p:nvSpPr>
        <p:spPr>
          <a:xfrm>
            <a:off x="6808123" y="3059668"/>
            <a:ext cx="3995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정규화 상수가 포함된 식</a:t>
            </a:r>
            <a:endParaRPr lang="ko-KR" alt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FA018261-2F57-ED41-0DDE-AC7F627929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7389" y="2177143"/>
            <a:ext cx="2886096" cy="64770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3D7E2F7-E362-BCFD-E592-5C1046693293}"/>
              </a:ext>
            </a:extLst>
          </p:cNvPr>
          <p:cNvSpPr txBox="1"/>
          <p:nvPr/>
        </p:nvSpPr>
        <p:spPr>
          <a:xfrm>
            <a:off x="6808123" y="1775545"/>
            <a:ext cx="3995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로그를 없애서 지수 함수의 꼴</a:t>
            </a:r>
            <a:endParaRPr lang="ko-KR" altLang="en-US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3BBB3E89-06F5-1D59-1FE1-7B6AE9FB94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7389" y="3690610"/>
            <a:ext cx="3019447" cy="600079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DF33A62B-8DA8-CD85-85B6-57AE723BC0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92439" y="4478561"/>
            <a:ext cx="6305596" cy="199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1394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7F85186A-8BFF-1B32-B819-AFF8066BB8E6}"/>
              </a:ext>
            </a:extLst>
          </p:cNvPr>
          <p:cNvSpPr txBox="1"/>
          <p:nvPr/>
        </p:nvSpPr>
        <p:spPr>
          <a:xfrm>
            <a:off x="1485900" y="862851"/>
            <a:ext cx="38480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800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M </a:t>
            </a:r>
            <a:r>
              <a:rPr lang="ko-KR" altLang="en-US" sz="2800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차원으로의 확장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F0095C-B158-0948-06B3-204A5A122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624" y="4022949"/>
            <a:ext cx="5029237" cy="695330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0EF7F110-808B-6797-B3E5-29FEB20C2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041" y="3466407"/>
            <a:ext cx="263246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>
                <a:solidFill>
                  <a:srgbClr val="333333"/>
                </a:solidFill>
              </a:rPr>
              <a:t>로그 없애기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4949FA7-99F1-1EB2-D28E-E192C3C91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031" y="2424788"/>
            <a:ext cx="4486308" cy="1409710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783BC0A7-5F9D-D106-931E-3AE84ABC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300" y="1923328"/>
            <a:ext cx="3380014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 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z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 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를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 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M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 차원의 벡터로 간주하고 확장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FC2F7BC-402A-C5BE-8726-E7428DDF06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165" y="5069801"/>
            <a:ext cx="5210213" cy="704855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E3A7732-313E-4303-A29F-92A82D9D89BF}"/>
              </a:ext>
            </a:extLst>
          </p:cNvPr>
          <p:cNvSpPr txBox="1"/>
          <p:nvPr/>
        </p:nvSpPr>
        <p:spPr>
          <a:xfrm>
            <a:off x="8233064" y="2231104"/>
            <a:ext cx="38480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800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라플라스</a:t>
            </a:r>
            <a:r>
              <a:rPr lang="ko-KR" altLang="en-US" sz="28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 문제점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7238FB-0629-5B50-5DB9-1F6849E66CAD}"/>
              </a:ext>
            </a:extLst>
          </p:cNvPr>
          <p:cNvSpPr txBox="1"/>
          <p:nvPr/>
        </p:nvSpPr>
        <p:spPr>
          <a:xfrm>
            <a:off x="7530543" y="306660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근사식이 특정 값들에 의해서만 결정되므로</a:t>
            </a:r>
            <a:b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</a:b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 이 값 외에 다른 의미 있는 전역 특성이 </a:t>
            </a:r>
            <a:b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</a:b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존재하는 경우 이를 알아내기 어렵다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97858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FC30A7-0399-C97B-3CB6-73134B01F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92" y="3429000"/>
            <a:ext cx="10665022" cy="99398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4.5 </a:t>
            </a:r>
            <a:r>
              <a:rPr lang="en-US" altLang="ko-KR" dirty="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</a:rPr>
              <a:t>B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ayesian Logistic Regression</a:t>
            </a:r>
            <a:b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</a:br>
            <a:b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</a:br>
            <a:endParaRPr lang="en-US" altLang="ko-KR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1366162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7F85186A-8BFF-1B32-B819-AFF8066BB8E6}"/>
              </a:ext>
            </a:extLst>
          </p:cNvPr>
          <p:cNvSpPr txBox="1"/>
          <p:nvPr/>
        </p:nvSpPr>
        <p:spPr>
          <a:xfrm>
            <a:off x="1240126" y="821394"/>
            <a:ext cx="74738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800" dirty="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</a:rPr>
              <a:t>로</a:t>
            </a:r>
            <a:r>
              <a:rPr lang="ko-KR" altLang="en-US" sz="28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지스틱 회귀 문제에 베이지안 추론을 도입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B34A1C6-1D19-5D83-8E4E-6AD32955C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163" y="1908485"/>
            <a:ext cx="6109193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라플라스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 근사법을 파라미터 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-bold"/>
              </a:rPr>
              <a:t>w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의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 사후 분포를 근사하는데 사용할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81427FE-2ECD-8A9B-16C8-25595315D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339" y="2345302"/>
            <a:ext cx="3772494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𝑤 의 사전 분포로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가우시안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 분포를 고려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44C41E7-FA30-6A24-1D44-502DE8E32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642" y="3030574"/>
            <a:ext cx="1676412" cy="228602"/>
          </a:xfrm>
          <a:prstGeom prst="rect">
            <a:avLst/>
          </a:prstGeom>
        </p:spPr>
      </p:pic>
      <p:sp>
        <p:nvSpPr>
          <p:cNvPr id="13" name="Rectangle 4">
            <a:extLst>
              <a:ext uri="{FF2B5EF4-FFF2-40B4-BE49-F238E27FC236}">
                <a16:creationId xmlns:a16="http://schemas.microsoft.com/office/drawing/2014/main" id="{E8EF2191-67C1-08FD-D010-B437E7C60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7607" y="3696162"/>
            <a:ext cx="2275114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 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-bold"/>
              </a:rPr>
              <a:t>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 의 사후 분포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E43DA6D-C7BC-C262-12BE-3D2739083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607" y="4077904"/>
            <a:ext cx="1752613" cy="41910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2A380ED-10BF-095E-CF0F-C44F3FEC8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105" y="5259654"/>
            <a:ext cx="6419897" cy="609604"/>
          </a:xfrm>
          <a:prstGeom prst="rect">
            <a:avLst/>
          </a:prstGeom>
        </p:spPr>
      </p:pic>
      <p:sp>
        <p:nvSpPr>
          <p:cNvPr id="19" name="Rectangle 4">
            <a:extLst>
              <a:ext uri="{FF2B5EF4-FFF2-40B4-BE49-F238E27FC236}">
                <a16:creationId xmlns:a16="http://schemas.microsoft.com/office/drawing/2014/main" id="{D153BC50-7D27-D8C3-2926-23B092C29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006" y="4838115"/>
            <a:ext cx="2275114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사후분포에 로그 취한 식</a:t>
            </a:r>
            <a:endParaRPr kumimoji="0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4FDB77-D431-2181-CDF3-29D7F6BDCE42}"/>
              </a:ext>
            </a:extLst>
          </p:cNvPr>
          <p:cNvSpPr txBox="1"/>
          <p:nvPr/>
        </p:nvSpPr>
        <p:spPr>
          <a:xfrm>
            <a:off x="7484324" y="2166824"/>
            <a:ext cx="40592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정확도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(precision) 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단위로 식을 전개</a:t>
            </a:r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856BE29-14DA-B162-C19C-C5E3C6276581}"/>
              </a:ext>
            </a:extLst>
          </p:cNvPr>
          <p:cNvGrpSpPr/>
          <p:nvPr/>
        </p:nvGrpSpPr>
        <p:grpSpPr>
          <a:xfrm>
            <a:off x="5693236" y="1862018"/>
            <a:ext cx="1637640" cy="2829960"/>
            <a:chOff x="5693236" y="1862018"/>
            <a:chExt cx="1637640" cy="28299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EF2EEA0B-2484-575F-A52A-96A3674316FA}"/>
                    </a:ext>
                  </a:extLst>
                </p14:cNvPr>
                <p14:cNvContentPartPr/>
                <p14:nvPr/>
              </p14:nvContentPartPr>
              <p14:xfrm>
                <a:off x="5693236" y="2113658"/>
                <a:ext cx="1482120" cy="257832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EF2EEA0B-2484-575F-A52A-96A3674316F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684236" y="2059658"/>
                  <a:ext cx="1499760" cy="268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C3747AE9-ABF6-789E-5525-541060D990B6}"/>
                    </a:ext>
                  </a:extLst>
                </p14:cNvPr>
                <p14:cNvContentPartPr/>
                <p14:nvPr/>
              </p14:nvContentPartPr>
              <p14:xfrm>
                <a:off x="6941356" y="1862018"/>
                <a:ext cx="389520" cy="55008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C3747AE9-ABF6-789E-5525-541060D990B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932716" y="1808378"/>
                  <a:ext cx="407160" cy="6577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2" name="그림 31">
            <a:extLst>
              <a:ext uri="{FF2B5EF4-FFF2-40B4-BE49-F238E27FC236}">
                <a16:creationId xmlns:a16="http://schemas.microsoft.com/office/drawing/2014/main" id="{97645B0E-3B79-8D60-0E9E-773627E9E4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30876" y="2702901"/>
            <a:ext cx="4152930" cy="67628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089A0B1-DF8E-3A26-541F-6B58BFA451B3}"/>
              </a:ext>
            </a:extLst>
          </p:cNvPr>
          <p:cNvSpPr txBox="1"/>
          <p:nvPr/>
        </p:nvSpPr>
        <p:spPr>
          <a:xfrm>
            <a:off x="7424523" y="3703734"/>
            <a:ext cx="40592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최종적으로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가우시안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 근사 분포</a:t>
            </a:r>
            <a:endParaRPr lang="ko-KR" altLang="en-US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438E7F8E-3118-EADA-5021-6974F06F115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10128" y="4282618"/>
            <a:ext cx="2672108" cy="44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8651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7F85186A-8BFF-1B32-B819-AFF8066BB8E6}"/>
              </a:ext>
            </a:extLst>
          </p:cNvPr>
          <p:cNvSpPr txBox="1"/>
          <p:nvPr/>
        </p:nvSpPr>
        <p:spPr>
          <a:xfrm>
            <a:off x="1240126" y="821394"/>
            <a:ext cx="74738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800" b="1" dirty="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</a:rPr>
              <a:t>예측 분포</a:t>
            </a:r>
            <a:endParaRPr lang="ko-KR" altLang="en-US" sz="2800" b="1" i="0" dirty="0">
              <a:solidFill>
                <a:srgbClr val="333333"/>
              </a:solidFill>
              <a:effectLst/>
              <a:highlight>
                <a:srgbClr val="FFFFFF"/>
              </a:highlight>
              <a:latin typeface="Helvetica Neue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5C579B-C7BA-CAF7-3C77-272F1DDF5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206" y="2042144"/>
            <a:ext cx="6812507" cy="651079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FD5EDABF-9EEE-2D57-1D2D-FADC7AC6A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206" y="2987629"/>
            <a:ext cx="89814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dirty="0">
                <a:solidFill>
                  <a:srgbClr val="333333"/>
                </a:solidFill>
                <a:ea typeface="Helvetica Neue"/>
              </a:rPr>
              <a:t>벡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터 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MathJax_Main-bold"/>
              </a:rPr>
              <a:t>x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가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기저 함수인 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MathJax_Math-italic"/>
              </a:rPr>
              <a:t>ϕ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 로 변환되므로 일단 이 단위로 데이터를 변환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AAB1762-B447-42D7-D536-12B5A0431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189" y="3491299"/>
            <a:ext cx="2324117" cy="4572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62264D6-F326-A8E5-D536-8EC247D43C1A}"/>
              </a:ext>
            </a:extLst>
          </p:cNvPr>
          <p:cNvSpPr txBox="1"/>
          <p:nvPr/>
        </p:nvSpPr>
        <p:spPr>
          <a:xfrm>
            <a:off x="2491948" y="407145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변환이 가능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A57AE6C-850B-9F14-FC27-92257D7650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6862" y="4614426"/>
            <a:ext cx="2924196" cy="100965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EC1C5F5-117E-BFE6-E7B3-C8481D297B44}"/>
              </a:ext>
            </a:extLst>
          </p:cNvPr>
          <p:cNvSpPr txBox="1"/>
          <p:nvPr/>
        </p:nvSpPr>
        <p:spPr>
          <a:xfrm>
            <a:off x="6716684" y="3171914"/>
            <a:ext cx="3834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가우시안 분포의 평균과 분산</a:t>
            </a:r>
            <a:endParaRPr lang="ko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B07D97E2-5F26-2F7B-F95E-3864544FAF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5401" y="3803675"/>
            <a:ext cx="6686599" cy="90488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A19DCBC-42F2-640C-859D-F65768D83561}"/>
              </a:ext>
            </a:extLst>
          </p:cNvPr>
          <p:cNvSpPr txBox="1"/>
          <p:nvPr/>
        </p:nvSpPr>
        <p:spPr>
          <a:xfrm>
            <a:off x="6151418" y="4875570"/>
            <a:ext cx="55307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 예측 분포의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변분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 근사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(variational approximation)</a:t>
            </a:r>
            <a:endParaRPr lang="ko-KR" altLang="en-US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9912AFFF-3700-0F44-17A8-FD146B9EDB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9396" y="5497862"/>
            <a:ext cx="3714777" cy="504829"/>
          </a:xfrm>
          <a:prstGeom prst="rect">
            <a:avLst/>
          </a:prstGeom>
        </p:spPr>
      </p:pic>
      <p:sp>
        <p:nvSpPr>
          <p:cNvPr id="34" name="Rectangle 1">
            <a:extLst>
              <a:ext uri="{FF2B5EF4-FFF2-40B4-BE49-F238E27FC236}">
                <a16:creationId xmlns:a16="http://schemas.microsoft.com/office/drawing/2014/main" id="{A60B8C31-21BD-4530-2B25-32E5A6A8A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0126" y="1496972"/>
            <a:ext cx="108841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새로운 데이터 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-bold"/>
              </a:rPr>
              <a:t>x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 가 주어졌을 때 클래스 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1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 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에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 속하는 확률을 알아보기 위한 예측 분포를 작성하는 식을 만들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기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51089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7F85186A-8BFF-1B32-B819-AFF8066BB8E6}"/>
              </a:ext>
            </a:extLst>
          </p:cNvPr>
          <p:cNvSpPr txBox="1"/>
          <p:nvPr/>
        </p:nvSpPr>
        <p:spPr>
          <a:xfrm>
            <a:off x="1240126" y="821394"/>
            <a:ext cx="7473888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500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Inverse probit function </a:t>
            </a:r>
            <a:r>
              <a:rPr lang="ko-KR" altLang="en-US" sz="2500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을 사용한 </a:t>
            </a:r>
            <a:r>
              <a:rPr lang="ko-KR" altLang="en-US" sz="2500" b="1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근사법</a:t>
            </a:r>
            <a:endParaRPr lang="ko-KR" altLang="en-US" sz="2500" b="1" i="0" dirty="0">
              <a:solidFill>
                <a:srgbClr val="333333"/>
              </a:solidFill>
              <a:effectLst/>
              <a:highlight>
                <a:srgbClr val="FFFFFF"/>
              </a:highlight>
              <a:latin typeface="Helvetica Neue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5A6BF3E-DADD-9B65-CC9D-D656119DD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0126" y="1884168"/>
            <a:ext cx="6812507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𝜎(𝑎)≃</a:t>
            </a:r>
            <a:r>
              <a:rPr kumimoji="0" lang="ko-KR" altLang="ko-KR" sz="15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Φ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(𝜆𝑎) 로 근사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1BE2B4F-164D-80C2-CB7A-BB466D944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736" y="2413221"/>
            <a:ext cx="4476783" cy="14763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0FB07AA-1CC3-884A-A615-9385D7F70FB4}"/>
              </a:ext>
            </a:extLst>
          </p:cNvPr>
          <p:cNvSpPr txBox="1"/>
          <p:nvPr/>
        </p:nvSpPr>
        <p:spPr>
          <a:xfrm>
            <a:off x="1649186" y="4265947"/>
            <a:ext cx="609600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여기서 </a:t>
            </a:r>
            <a:r>
              <a:rPr lang="en-US" altLang="ko-KR" sz="1500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(</a:t>
            </a:r>
            <a:r>
              <a:rPr lang="ko-KR" altLang="en-US" sz="1500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식 </a:t>
            </a:r>
            <a:r>
              <a:rPr lang="en-US" altLang="ko-KR" sz="1500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4.151) </a:t>
            </a:r>
            <a:r>
              <a:rPr lang="ko-KR" altLang="en-US" sz="1500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에 적용</a:t>
            </a:r>
            <a:endParaRPr lang="ko-KR" altLang="en-US" sz="1500" b="1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6A8FE84-8CB7-86C6-AD3B-A80DF0846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080" y="5048691"/>
            <a:ext cx="3899134" cy="613569"/>
          </a:xfrm>
          <a:prstGeom prst="rect">
            <a:avLst/>
          </a:prstGeom>
        </p:spPr>
      </p:pic>
      <p:sp>
        <p:nvSpPr>
          <p:cNvPr id="14" name="Rectangle 2">
            <a:extLst>
              <a:ext uri="{FF2B5EF4-FFF2-40B4-BE49-F238E27FC236}">
                <a16:creationId xmlns:a16="http://schemas.microsoft.com/office/drawing/2014/main" id="{E1E7D3A5-223D-4928-CD29-BACA70976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1172" y="5264945"/>
            <a:ext cx="4909457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1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 결정 경게는 </a:t>
            </a:r>
            <a:r>
              <a:rPr kumimoji="0" lang="ko-KR" altLang="ko-KR" sz="1500" b="1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p</a:t>
            </a:r>
            <a:r>
              <a:rPr kumimoji="0" lang="ko-KR" altLang="ko-KR" sz="1500" b="1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(</a:t>
            </a:r>
            <a:r>
              <a:rPr kumimoji="0" lang="ko-KR" altLang="ko-KR" sz="1500" b="1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C</a:t>
            </a:r>
            <a:r>
              <a:rPr kumimoji="0" lang="ko-KR" altLang="ko-KR" sz="1500" b="1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1|</a:t>
            </a:r>
            <a:r>
              <a:rPr kumimoji="0" lang="ko-KR" altLang="ko-KR" sz="1500" b="1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ϕ</a:t>
            </a:r>
            <a:r>
              <a:rPr kumimoji="0" lang="ko-KR" altLang="ko-KR" sz="1500" b="1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,</a:t>
            </a:r>
            <a:r>
              <a:rPr kumimoji="0" lang="ko-KR" altLang="ko-KR" sz="1500" b="1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-bold"/>
              </a:rPr>
              <a:t>t</a:t>
            </a:r>
            <a:r>
              <a:rPr kumimoji="0" lang="ko-KR" altLang="ko-KR" sz="1500" b="1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)=0.5</a:t>
            </a:r>
            <a:r>
              <a:rPr kumimoji="0" lang="ko-KR" altLang="ko-KR" sz="1500" b="1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𝑝(𝐶1|𝜙,𝑡)=0.5 인 지점</a:t>
            </a:r>
            <a:r>
              <a:rPr kumimoji="0" lang="ko-KR" altLang="ko-KR" sz="15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64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47C7A34-4296-39C6-3654-384785D1E4F5}"/>
              </a:ext>
            </a:extLst>
          </p:cNvPr>
          <p:cNvSpPr txBox="1"/>
          <p:nvPr/>
        </p:nvSpPr>
        <p:spPr>
          <a:xfrm>
            <a:off x="1063924" y="841185"/>
            <a:ext cx="58796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discriminant function</a:t>
            </a:r>
            <a:endParaRPr lang="ko-KR" altLang="en-US" sz="32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3B7E0D-69D3-1051-E963-5DABFE97E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481" y="1836380"/>
            <a:ext cx="634278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69BD92-0EF5-E28A-FDF2-0421A25E7016}"/>
              </a:ext>
            </a:extLst>
          </p:cNvPr>
          <p:cNvSpPr txBox="1"/>
          <p:nvPr/>
        </p:nvSpPr>
        <p:spPr>
          <a:xfrm>
            <a:off x="1151668" y="3064272"/>
            <a:ext cx="3855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linear discriminant</a:t>
            </a:r>
            <a:endParaRPr lang="ko-KR" altLang="en-US" sz="32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72B97B-1234-A28A-F0A9-EF3A1F398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405" y="1626771"/>
            <a:ext cx="74751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입력 벡터 𝑥 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를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 받아 𝐾 클래스 중 하나의 클래스를 반환하는 함수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7949ACB-0A33-D7E0-130D-1513B8573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181" y="3834081"/>
            <a:ext cx="410735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가장 간단한 형태 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: 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92D7E41-F2AC-5F78-BEBD-BE53B7FF7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597" y="4413183"/>
            <a:ext cx="4656304" cy="627853"/>
          </a:xfrm>
          <a:prstGeom prst="rect">
            <a:avLst/>
          </a:prstGeom>
        </p:spPr>
      </p:pic>
      <p:sp>
        <p:nvSpPr>
          <p:cNvPr id="17" name="Rectangle 3">
            <a:extLst>
              <a:ext uri="{FF2B5EF4-FFF2-40B4-BE49-F238E27FC236}">
                <a16:creationId xmlns:a16="http://schemas.microsoft.com/office/drawing/2014/main" id="{978136A9-EA4B-CD10-0159-48D33FD71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7901" y="5041036"/>
            <a:ext cx="3991110" cy="10425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38088" rIns="91440" bIns="1904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 𝑤 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:</a:t>
            </a:r>
            <a:r>
              <a:rPr kumimoji="0" lang="en-US" altLang="ko-KR" sz="1600" b="0" i="0" u="none" strike="noStrike" cap="none" normalizeH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 가중치 벡터( 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weight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 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vector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 )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 𝑤0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 :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 는 바이어스(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bias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) 라고 부른다.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 * 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bias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 에 음수 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threshold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082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47C7A34-4296-39C6-3654-384785D1E4F5}"/>
              </a:ext>
            </a:extLst>
          </p:cNvPr>
          <p:cNvSpPr txBox="1"/>
          <p:nvPr/>
        </p:nvSpPr>
        <p:spPr>
          <a:xfrm>
            <a:off x="939852" y="888576"/>
            <a:ext cx="58796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200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두개의 클래스 판별 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3B7E0D-69D3-1051-E963-5DABFE97E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481" y="1836380"/>
            <a:ext cx="634278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92D7E41-F2AC-5F78-BEBD-BE53B7FF7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469" y="3385203"/>
            <a:ext cx="3712406" cy="500578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41786E18-296F-FC7B-17FA-CD925D79F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481" y="1836380"/>
            <a:ext cx="471154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latinLnBrk="0"/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𝑦(𝑥)≥0 </a:t>
            </a:r>
            <a:r>
              <a:rPr lang="en-US" altLang="ko-KR" sz="2400" dirty="0">
                <a:solidFill>
                  <a:srgbClr val="333333"/>
                </a:solidFill>
                <a:ea typeface="Helvetica Neue"/>
              </a:rPr>
              <a:t>: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 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MathJax_Math-italic"/>
              </a:rPr>
              <a:t>C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MathJax_Main"/>
              </a:rPr>
              <a:t>1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 </a:t>
            </a:r>
            <a:b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</a:br>
            <a:r>
              <a:rPr lang="ko-KR" altLang="ko-KR" sz="2400" dirty="0">
                <a:solidFill>
                  <a:srgbClr val="333333"/>
                </a:solidFill>
                <a:ea typeface="Helvetica Neue"/>
              </a:rPr>
              <a:t>𝑦(𝑥)</a:t>
            </a:r>
            <a:r>
              <a:rPr lang="en-US" altLang="ko-KR" sz="2400" dirty="0">
                <a:solidFill>
                  <a:srgbClr val="333333"/>
                </a:solidFill>
                <a:ea typeface="Helvetica Neue"/>
              </a:rPr>
              <a:t>&lt;</a:t>
            </a:r>
            <a:r>
              <a:rPr lang="ko-KR" altLang="ko-KR" sz="2400" dirty="0">
                <a:solidFill>
                  <a:srgbClr val="333333"/>
                </a:solidFill>
                <a:ea typeface="Helvetica Neue"/>
              </a:rPr>
              <a:t>0 </a:t>
            </a:r>
            <a:r>
              <a:rPr lang="en-US" altLang="ko-KR" sz="2400" dirty="0">
                <a:solidFill>
                  <a:srgbClr val="333333"/>
                </a:solidFill>
                <a:ea typeface="Helvetica Neue"/>
              </a:rPr>
              <a:t>: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MathJax_Math-italic"/>
              </a:rPr>
              <a:t>C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MathJax_Main"/>
              </a:rPr>
              <a:t>2</a:t>
            </a:r>
            <a:endParaRPr kumimoji="0" lang="en-US" altLang="ko-KR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ea typeface="MathJax_Main"/>
            </a:endParaRPr>
          </a:p>
          <a:p>
            <a:pPr latinLnBrk="0"/>
            <a:r>
              <a:rPr lang="ko-KR" altLang="ko-KR" sz="2400" dirty="0">
                <a:solidFill>
                  <a:srgbClr val="333333"/>
                </a:solidFill>
                <a:ea typeface="Helvetica Neue"/>
              </a:rPr>
              <a:t>𝑦(𝑥)=0</a:t>
            </a:r>
            <a:r>
              <a:rPr lang="en-US" altLang="ko-KR" sz="2400" dirty="0">
                <a:solidFill>
                  <a:srgbClr val="333333"/>
                </a:solidFill>
                <a:ea typeface="Helvetica Neue"/>
              </a:rPr>
              <a:t> : </a:t>
            </a:r>
            <a:r>
              <a:rPr lang="ko-KR" altLang="ko-KR" sz="2400" dirty="0">
                <a:solidFill>
                  <a:srgbClr val="333333"/>
                </a:solidFill>
                <a:ea typeface="Helvetica Neue"/>
              </a:rPr>
              <a:t>결정 경계면(</a:t>
            </a:r>
            <a:r>
              <a:rPr lang="ko-KR" altLang="ko-KR" sz="2400" dirty="0" err="1">
                <a:solidFill>
                  <a:srgbClr val="333333"/>
                </a:solidFill>
                <a:ea typeface="Helvetica Neue"/>
              </a:rPr>
              <a:t>boundary</a:t>
            </a:r>
            <a:r>
              <a:rPr lang="ko-KR" altLang="ko-KR" sz="2400" dirty="0">
                <a:solidFill>
                  <a:srgbClr val="333333"/>
                </a:solidFill>
                <a:ea typeface="Helvetica Neue"/>
              </a:rPr>
              <a:t>)</a:t>
            </a:r>
            <a:r>
              <a:rPr lang="en-US" altLang="ko-KR" sz="2400" dirty="0">
                <a:solidFill>
                  <a:srgbClr val="333333"/>
                </a:solidFill>
                <a:ea typeface="Helvetica Neue"/>
              </a:rPr>
              <a:t> </a:t>
            </a:r>
            <a:r>
              <a:rPr lang="ko-KR" altLang="ko-KR" sz="2400" dirty="0">
                <a:solidFill>
                  <a:srgbClr val="333333"/>
                </a:solidFill>
                <a:ea typeface="Helvetica Neue"/>
              </a:rPr>
              <a:t> </a:t>
            </a:r>
            <a:r>
              <a:rPr lang="ko-KR" altLang="ko-KR" sz="2400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37FE58-7BBF-970E-A961-277C7E16665A}"/>
              </a:ext>
            </a:extLst>
          </p:cNvPr>
          <p:cNvSpPr txBox="1"/>
          <p:nvPr/>
        </p:nvSpPr>
        <p:spPr>
          <a:xfrm>
            <a:off x="1091477" y="3821292"/>
            <a:ext cx="38826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𝑥𝐴 와𝑥𝐵 가 결정 경계면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에 있다면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,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r>
              <a:rPr lang="es-ES" altLang="ko-KR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MathJax_Math-italic"/>
              </a:rPr>
              <a:t>y</a:t>
            </a:r>
            <a:r>
              <a:rPr lang="es-ES" altLang="ko-KR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MathJax_Main"/>
              </a:rPr>
              <a:t>(</a:t>
            </a:r>
            <a:r>
              <a:rPr lang="es-ES" altLang="ko-KR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MathJax_Main-bold"/>
              </a:rPr>
              <a:t>x</a:t>
            </a:r>
            <a:r>
              <a:rPr lang="es-ES" altLang="ko-KR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MathJax_Math-italic"/>
              </a:rPr>
              <a:t>A</a:t>
            </a:r>
            <a:r>
              <a:rPr lang="es-ES" altLang="ko-KR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MathJax_Main"/>
              </a:rPr>
              <a:t>)=</a:t>
            </a:r>
            <a:r>
              <a:rPr lang="es-ES" altLang="ko-KR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MathJax_Math-italic"/>
              </a:rPr>
              <a:t>y</a:t>
            </a:r>
            <a:r>
              <a:rPr lang="es-ES" altLang="ko-KR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MathJax_Main"/>
              </a:rPr>
              <a:t>(</a:t>
            </a:r>
            <a:r>
              <a:rPr lang="es-ES" altLang="ko-KR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MathJax_Main-bold"/>
              </a:rPr>
              <a:t>x</a:t>
            </a:r>
            <a:r>
              <a:rPr lang="es-ES" altLang="ko-KR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MathJax_Math-italic"/>
              </a:rPr>
              <a:t>B</a:t>
            </a:r>
            <a:r>
              <a:rPr lang="es-ES" altLang="ko-KR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MathJax_Main"/>
              </a:rPr>
              <a:t>)=0</a:t>
            </a:r>
          </a:p>
          <a:p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E4688D5-1766-6FD1-A026-2C9AA2896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907" y="4678182"/>
            <a:ext cx="2323638" cy="43153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6C49E58-24EF-5865-9C1F-57D7208548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380" y="5109715"/>
            <a:ext cx="2654448" cy="136358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A97DC0A9-AD00-1FEC-F88A-CDFE53DBA1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2746" y="1129352"/>
            <a:ext cx="3104480" cy="2255851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00334A80-513F-8DA9-FAA9-F042CC268C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2001" y="3077451"/>
            <a:ext cx="2956943" cy="1503319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9B17FF62-38F5-A3D7-F573-50E24BF4C4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5025" y="4838818"/>
            <a:ext cx="3047179" cy="90196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4052E3BA-2C59-CE7A-CB6F-7BED967EC106}"/>
                  </a:ext>
                </a:extLst>
              </p14:cNvPr>
              <p14:cNvContentPartPr/>
              <p14:nvPr/>
            </p14:nvContentPartPr>
            <p14:xfrm>
              <a:off x="562777" y="3494314"/>
              <a:ext cx="4374720" cy="3399120"/>
            </p14:xfrm>
          </p:contentPart>
        </mc:Choice>
        <mc:Fallback xmlns=""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4052E3BA-2C59-CE7A-CB6F-7BED967EC10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4137" y="3440674"/>
                <a:ext cx="4392360" cy="350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35834C29-D6E3-EF3A-2686-B948FCDD195C}"/>
                  </a:ext>
                </a:extLst>
              </p14:cNvPr>
              <p14:cNvContentPartPr/>
              <p14:nvPr/>
            </p14:nvContentPartPr>
            <p14:xfrm>
              <a:off x="9017377" y="2300131"/>
              <a:ext cx="605880" cy="60696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35834C29-D6E3-EF3A-2686-B948FCDD195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08377" y="2246491"/>
                <a:ext cx="623520" cy="71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id="{F0919A86-DFC3-C56C-4B0E-478A73DEB120}"/>
                  </a:ext>
                </a:extLst>
              </p14:cNvPr>
              <p14:cNvContentPartPr/>
              <p14:nvPr/>
            </p14:nvContentPartPr>
            <p14:xfrm>
              <a:off x="9365857" y="2519371"/>
              <a:ext cx="379440" cy="534240"/>
            </p14:xfrm>
          </p:contentPart>
        </mc:Choice>
        <mc:Fallback xmlns=""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F0919A86-DFC3-C56C-4B0E-478A73DEB12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356857" y="2465731"/>
                <a:ext cx="397080" cy="64188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그룹 43">
            <a:extLst>
              <a:ext uri="{FF2B5EF4-FFF2-40B4-BE49-F238E27FC236}">
                <a16:creationId xmlns:a16="http://schemas.microsoft.com/office/drawing/2014/main" id="{0836B87A-E13D-686D-B819-71673B5AA256}"/>
              </a:ext>
            </a:extLst>
          </p:cNvPr>
          <p:cNvGrpSpPr/>
          <p:nvPr/>
        </p:nvGrpSpPr>
        <p:grpSpPr>
          <a:xfrm>
            <a:off x="8407177" y="4139011"/>
            <a:ext cx="744120" cy="771480"/>
            <a:chOff x="8407177" y="4139011"/>
            <a:chExt cx="744120" cy="7714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D91DBFCE-2D3A-C469-C3D1-930D137B62C1}"/>
                    </a:ext>
                  </a:extLst>
                </p14:cNvPr>
                <p14:cNvContentPartPr/>
                <p14:nvPr/>
              </p14:nvContentPartPr>
              <p14:xfrm>
                <a:off x="8505097" y="4139011"/>
                <a:ext cx="646200" cy="69876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D91DBFCE-2D3A-C469-C3D1-930D137B62C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496457" y="4085011"/>
                  <a:ext cx="663840" cy="80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F52F9AAF-0947-BA84-7A08-38E7FBBDDD15}"/>
                    </a:ext>
                  </a:extLst>
                </p14:cNvPr>
                <p14:cNvContentPartPr/>
                <p14:nvPr/>
              </p14:nvContentPartPr>
              <p14:xfrm>
                <a:off x="8407177" y="4544371"/>
                <a:ext cx="430920" cy="36612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F52F9AAF-0947-BA84-7A08-38E7FBBDDD1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398177" y="4490371"/>
                  <a:ext cx="448560" cy="473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10247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47C7A34-4296-39C6-3654-384785D1E4F5}"/>
              </a:ext>
            </a:extLst>
          </p:cNvPr>
          <p:cNvSpPr txBox="1"/>
          <p:nvPr/>
        </p:nvSpPr>
        <p:spPr>
          <a:xfrm>
            <a:off x="1063924" y="841185"/>
            <a:ext cx="58796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200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여러 개의 클래스 판별 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3B7E0D-69D3-1051-E963-5DABFE97E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481" y="1836380"/>
            <a:ext cx="634278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4C0F58E-50E6-5B7F-530F-8D97ABE3A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9540" y="1056628"/>
            <a:ext cx="14492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𝐾&gt;2 인 상황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304327-A7D8-0529-3EA1-885BD54DBF98}"/>
              </a:ext>
            </a:extLst>
          </p:cNvPr>
          <p:cNvSpPr txBox="1"/>
          <p:nvPr/>
        </p:nvSpPr>
        <p:spPr>
          <a:xfrm>
            <a:off x="1151668" y="16101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 </a:t>
            </a:r>
            <a:r>
              <a:rPr lang="en-US" altLang="ko-KR" b="0" i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2-class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 문제를 여러 개 조합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29D5037-0199-5E86-5B00-FF8FBE563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964" y="2627410"/>
            <a:ext cx="4410107" cy="2066940"/>
          </a:xfrm>
          <a:prstGeom prst="rect">
            <a:avLst/>
          </a:prstGeom>
        </p:spPr>
      </p:pic>
      <p:sp>
        <p:nvSpPr>
          <p:cNvPr id="13" name="Rectangle 3">
            <a:extLst>
              <a:ext uri="{FF2B5EF4-FFF2-40B4-BE49-F238E27FC236}">
                <a16:creationId xmlns:a16="http://schemas.microsoft.com/office/drawing/2014/main" id="{2F5B61AF-50A2-74A0-D139-DB975695D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925" y="1989562"/>
            <a:ext cx="448425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𝐾(𝐾−1)/2 개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의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 분류기를 써서 K 클래스를 분류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00AF888-3167-24AF-06F9-3637E7B0C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924" y="5471577"/>
            <a:ext cx="3373583" cy="848446"/>
          </a:xfrm>
          <a:prstGeom prst="rect">
            <a:avLst/>
          </a:prstGeom>
        </p:spPr>
      </p:pic>
      <p:sp>
        <p:nvSpPr>
          <p:cNvPr id="18" name="Rectangle 4">
            <a:extLst>
              <a:ext uri="{FF2B5EF4-FFF2-40B4-BE49-F238E27FC236}">
                <a16:creationId xmlns:a16="http://schemas.microsoft.com/office/drawing/2014/main" id="{DBCD5DB3-7ED0-26DF-583F-A29D4467A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8524" y="5085270"/>
            <a:ext cx="3457633" cy="265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문제 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: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(?) 영역과 같이 분류가 애매한 영역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70D3F922-A1D0-7939-F25E-D35381904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4457" y="1774825"/>
            <a:ext cx="390489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latinLnBrk="0"/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yk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-bold"/>
              </a:rPr>
              <a:t>x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)&gt;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yj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-bold"/>
              </a:rPr>
              <a:t>x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)</a:t>
            </a:r>
            <a:br>
              <a:rPr kumimoji="0" lang="en-US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</a:b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lang="ko-KR" altLang="ko-KR" dirty="0" err="1">
                <a:solidFill>
                  <a:srgbClr val="333333"/>
                </a:solidFill>
                <a:ea typeface="MathJax_Math-italic"/>
              </a:rPr>
              <a:t>y</a:t>
            </a:r>
            <a:r>
              <a:rPr lang="ko-KR" altLang="ko-KR" sz="1050" dirty="0" err="1">
                <a:solidFill>
                  <a:srgbClr val="333333"/>
                </a:solidFill>
                <a:ea typeface="MathJax_Math-italic"/>
              </a:rPr>
              <a:t>k</a:t>
            </a:r>
            <a:r>
              <a:rPr lang="ko-KR" altLang="ko-KR" dirty="0">
                <a:solidFill>
                  <a:srgbClr val="333333"/>
                </a:solidFill>
                <a:ea typeface="MathJax_Main"/>
              </a:rPr>
              <a:t>(</a:t>
            </a:r>
            <a:r>
              <a:rPr lang="ko-KR" altLang="ko-KR" dirty="0" err="1">
                <a:solidFill>
                  <a:srgbClr val="333333"/>
                </a:solidFill>
                <a:ea typeface="MathJax_Main-bold"/>
              </a:rPr>
              <a:t>x</a:t>
            </a:r>
            <a:r>
              <a:rPr lang="ko-KR" altLang="ko-KR" dirty="0">
                <a:solidFill>
                  <a:srgbClr val="333333"/>
                </a:solidFill>
                <a:ea typeface="MathJax_Main"/>
              </a:rPr>
              <a:t>)=</a:t>
            </a:r>
            <a:r>
              <a:rPr lang="ko-KR" altLang="ko-KR" dirty="0" err="1">
                <a:solidFill>
                  <a:srgbClr val="333333"/>
                </a:solidFill>
                <a:ea typeface="MathJax_Math-italic"/>
              </a:rPr>
              <a:t>y</a:t>
            </a:r>
            <a:r>
              <a:rPr lang="ko-KR" altLang="ko-KR" sz="1050" dirty="0" err="1">
                <a:solidFill>
                  <a:srgbClr val="333333"/>
                </a:solidFill>
                <a:ea typeface="MathJax_Math-italic"/>
              </a:rPr>
              <a:t>j</a:t>
            </a:r>
            <a:r>
              <a:rPr lang="ko-KR" altLang="ko-KR" dirty="0">
                <a:solidFill>
                  <a:srgbClr val="333333"/>
                </a:solidFill>
                <a:ea typeface="MathJax_Main"/>
              </a:rPr>
              <a:t>(</a:t>
            </a:r>
            <a:r>
              <a:rPr lang="ko-KR" altLang="ko-KR" dirty="0" err="1">
                <a:solidFill>
                  <a:srgbClr val="333333"/>
                </a:solidFill>
                <a:ea typeface="MathJax_Main-bold"/>
              </a:rPr>
              <a:t>x</a:t>
            </a:r>
            <a:r>
              <a:rPr lang="en-US" altLang="ko-KR" dirty="0">
                <a:solidFill>
                  <a:srgbClr val="333333"/>
                </a:solidFill>
                <a:ea typeface="MathJax_Main-bold"/>
              </a:rPr>
              <a:t>)</a:t>
            </a:r>
            <a:r>
              <a:rPr lang="ko-KR" altLang="en-US" dirty="0">
                <a:solidFill>
                  <a:srgbClr val="333333"/>
                </a:solidFill>
                <a:ea typeface="MathJax_Main-bold"/>
              </a:rPr>
              <a:t>에서 경계면 생성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6D293BB3-F88C-D890-648D-2E6D90BD8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7668" y="2811131"/>
            <a:ext cx="2667019" cy="41910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681E523-57FF-66FC-90A3-5E99713B0520}"/>
              </a:ext>
            </a:extLst>
          </p:cNvPr>
          <p:cNvSpPr txBox="1"/>
          <p:nvPr/>
        </p:nvSpPr>
        <p:spPr>
          <a:xfrm>
            <a:off x="5819955" y="342900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결정 구역은 </a:t>
            </a:r>
            <a:b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</a:b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단일 연결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(singly connected)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로 이루어지고 볼록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(Convex)</a:t>
            </a:r>
            <a:endParaRPr lang="ko-KR" altLang="en-US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BC91C5C5-6C18-2FA1-0333-52ACF9D612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8016" y="4131183"/>
            <a:ext cx="3800503" cy="197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547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47C7A34-4296-39C6-3654-384785D1E4F5}"/>
              </a:ext>
            </a:extLst>
          </p:cNvPr>
          <p:cNvSpPr txBox="1"/>
          <p:nvPr/>
        </p:nvSpPr>
        <p:spPr>
          <a:xfrm>
            <a:off x="1063924" y="841185"/>
            <a:ext cx="58796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200" b="1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피셔의</a:t>
            </a:r>
            <a:r>
              <a:rPr lang="ko-KR" altLang="en-US" sz="3200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 선형 분류법 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3B7E0D-69D3-1051-E963-5DABFE97E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481" y="1836380"/>
            <a:ext cx="634278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304327-A7D8-0529-3EA1-885BD54DBF98}"/>
              </a:ext>
            </a:extLst>
          </p:cNvPr>
          <p:cNvSpPr txBox="1"/>
          <p:nvPr/>
        </p:nvSpPr>
        <p:spPr>
          <a:xfrm>
            <a:off x="1151668" y="16101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PCA 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와 같음 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+ 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여기에 클래스 문제 추가 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	</a:t>
            </a:r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9B4CFD-1D9E-849E-5EAA-4BE0E39A8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337" y="2017004"/>
            <a:ext cx="5279366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𝐷 차원의 데이터를 하나의 차원으로 투영하는 과정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05C5AD-23CA-2DB1-A474-462498F7C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757" y="2380405"/>
            <a:ext cx="1398814" cy="4371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99320A-BE75-8EFB-4913-5442E7BA3398}"/>
              </a:ext>
            </a:extLst>
          </p:cNvPr>
          <p:cNvSpPr txBox="1"/>
          <p:nvPr/>
        </p:nvSpPr>
        <p:spPr>
          <a:xfrm>
            <a:off x="1930160" y="2936553"/>
            <a:ext cx="40429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 임의의 한 벡터를 </a:t>
            </a:r>
            <a:endParaRPr lang="en-US" altLang="ko-KR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Helvetica Neue"/>
            </a:endParaRPr>
          </a:p>
          <a:p>
            <a:r>
              <a:rPr lang="en-US" altLang="ko-KR" dirty="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</a:rPr>
              <a:t>  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한 차원의 벡터 위의 한 점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, </a:t>
            </a:r>
            <a:b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</a:b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  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즉 스칼라 값으로 변환</a:t>
            </a:r>
            <a:endParaRPr lang="ko-KR" altLang="en-US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4A91550C-5329-C268-6682-493C6083B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8928" y="2562049"/>
            <a:ext cx="5808453" cy="14426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38088" rIns="91440" bIns="1904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b="1" dirty="0"/>
              <a:t>&lt;</a:t>
            </a:r>
            <a:r>
              <a:rPr lang="ko-KR" altLang="en-US" b="1" dirty="0"/>
              <a:t>모델 구성</a:t>
            </a:r>
            <a:r>
              <a:rPr lang="en-US" altLang="ko-KR" b="1" dirty="0"/>
              <a:t>&gt;</a:t>
            </a:r>
            <a:br>
              <a:rPr lang="en-US" altLang="ko-KR" dirty="0"/>
            </a:br>
            <a:r>
              <a:rPr lang="en-US" altLang="ko-KR" dirty="0"/>
              <a:t>1. D </a:t>
            </a:r>
            <a:r>
              <a:rPr lang="ko-KR" altLang="en-US" dirty="0"/>
              <a:t>차원의 데이터를 어떤 </a:t>
            </a:r>
            <a:r>
              <a:rPr lang="en-US" altLang="ko-KR" dirty="0"/>
              <a:t>1</a:t>
            </a:r>
            <a:r>
              <a:rPr lang="ko-KR" altLang="en-US" dirty="0"/>
              <a:t>차원의 축으로 투영하되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같은 클래스 내의 </a:t>
            </a:r>
            <a:r>
              <a:rPr lang="ko-KR" altLang="en-US" dirty="0" err="1"/>
              <a:t>데이터끼리는</a:t>
            </a:r>
            <a:r>
              <a:rPr lang="ko-KR" altLang="en-US" dirty="0"/>
              <a:t> 최대한 </a:t>
            </a:r>
            <a:r>
              <a:rPr lang="ko-KR" altLang="en-US" dirty="0" err="1"/>
              <a:t>모여있고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다른 클래스를 가지는 </a:t>
            </a:r>
            <a:r>
              <a:rPr lang="ko-KR" altLang="en-US" dirty="0" err="1"/>
              <a:t>데이터끼리는</a:t>
            </a:r>
            <a:r>
              <a:rPr lang="ko-KR" altLang="en-US" dirty="0"/>
              <a:t> 최대한 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 err="1"/>
              <a:t>떨어져있도록</a:t>
            </a:r>
            <a:r>
              <a:rPr lang="ko-KR" altLang="en-US" dirty="0"/>
              <a:t> 할 수 있는 </a:t>
            </a:r>
            <a:r>
              <a:rPr lang="en-US" altLang="ko-KR" dirty="0"/>
              <a:t>1</a:t>
            </a:r>
            <a:r>
              <a:rPr lang="ko-KR" altLang="en-US" dirty="0"/>
              <a:t>차원 벡터 구하기</a:t>
            </a:r>
            <a:endParaRPr lang="en-US" altLang="ko-KR" dirty="0"/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8CAA4389-A15A-5525-4BAA-9F1A8A434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385" y="4065624"/>
            <a:ext cx="4308693" cy="2885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38088" rIns="91440" bIns="1904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y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≥−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0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인 경우 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C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1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아닌 경우 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C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2</a:t>
            </a:r>
            <a:endParaRPr kumimoji="0" lang="ko-KR" altLang="ko-KR" sz="15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Helvetica Neue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3D6934-FA29-4A2E-6321-F528F1219B6A}"/>
              </a:ext>
            </a:extLst>
          </p:cNvPr>
          <p:cNvSpPr txBox="1"/>
          <p:nvPr/>
        </p:nvSpPr>
        <p:spPr>
          <a:xfrm>
            <a:off x="631371" y="4844274"/>
            <a:ext cx="84690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문제점 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: 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높은 차원을 낮은 차원으로 축소하는 경우 당연히 정보 손실이 발생</a:t>
            </a:r>
            <a:endParaRPr lang="ko-KR" altLang="en-US" dirty="0"/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45FF7CFC-532C-D37E-AFF4-CFCF6D5CF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371" y="5256041"/>
            <a:ext cx="1047788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  <a:latin typeface="Arial" panose="020B0604020202020204" pitchFamily="34" charset="0"/>
                <a:ea typeface="Helvetica Neue"/>
              </a:rPr>
              <a:t>해결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  <a:latin typeface="Arial" panose="020B0604020202020204" pitchFamily="34" charset="0"/>
                <a:ea typeface="Helvetica Neue"/>
              </a:rPr>
              <a:t>: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  <a:latin typeface="Arial" panose="020B0604020202020204" pitchFamily="34" charset="0"/>
                <a:ea typeface="Helvetica Neue"/>
              </a:rPr>
              <a:t>가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  <a:latin typeface="Arial" panose="020B0604020202020204" pitchFamily="34" charset="0"/>
                <a:ea typeface="Helvetica Neue"/>
              </a:rPr>
              <a:t>중치 벡터 𝑤를 잘 선택해서 차원을 축소하더라도 정보 손실이 가장 적은 방향으로 모델 구성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 </a:t>
            </a: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44F02E8B-A180-C72C-69F0-BF0A25CD638E}"/>
                  </a:ext>
                </a:extLst>
              </p14:cNvPr>
              <p14:cNvContentPartPr/>
              <p14:nvPr/>
            </p14:nvContentPartPr>
            <p14:xfrm>
              <a:off x="6816840" y="2590149"/>
              <a:ext cx="3381480" cy="224568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44F02E8B-A180-C72C-69F0-BF0A25CD63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08200" y="2536149"/>
                <a:ext cx="3399120" cy="235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145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47C7A34-4296-39C6-3654-384785D1E4F5}"/>
              </a:ext>
            </a:extLst>
          </p:cNvPr>
          <p:cNvSpPr txBox="1"/>
          <p:nvPr/>
        </p:nvSpPr>
        <p:spPr>
          <a:xfrm>
            <a:off x="1063924" y="841185"/>
            <a:ext cx="58796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200" b="1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피셔의</a:t>
            </a:r>
            <a:r>
              <a:rPr lang="ko-KR" altLang="en-US" sz="3200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 선형 분류법 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3B7E0D-69D3-1051-E963-5DABFE97E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481" y="1836380"/>
            <a:ext cx="634278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6C7D06-90EC-D6CE-A417-86620232ABA5}"/>
              </a:ext>
            </a:extLst>
          </p:cNvPr>
          <p:cNvSpPr txBox="1"/>
          <p:nvPr/>
        </p:nvSpPr>
        <p:spPr>
          <a:xfrm>
            <a:off x="938480" y="1713269"/>
            <a:ext cx="72681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2-class 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문제에서 각 클래스의 무게 중심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즉 평균을 나타내는 벡터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DE95F4F-48D2-8E4D-9581-C01E2757C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813" y="2359601"/>
            <a:ext cx="2628919" cy="121920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EB2CD0B-90E5-4D15-45D9-31B1E0FEFF4D}"/>
              </a:ext>
            </a:extLst>
          </p:cNvPr>
          <p:cNvSpPr txBox="1"/>
          <p:nvPr/>
        </p:nvSpPr>
        <p:spPr>
          <a:xfrm>
            <a:off x="1063924" y="370192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두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클래스간의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 거리가 최대화되도록 하는 식을 전개 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: 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385B7D4-BEEE-40E1-172E-DCADAF67A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821" y="3590677"/>
            <a:ext cx="3196750" cy="57987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38983C3-9A4E-F874-7EF3-CDF7ADB1CA5C}"/>
              </a:ext>
            </a:extLst>
          </p:cNvPr>
          <p:cNvSpPr txBox="1"/>
          <p:nvPr/>
        </p:nvSpPr>
        <p:spPr>
          <a:xfrm>
            <a:off x="1226875" y="44017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두 평균 벡터가 투영된 후 두 점 사이의 거리 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: </a:t>
            </a:r>
            <a:endParaRPr lang="ko-KR" alt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B7CF488-0761-1894-ACFD-0466FF52E1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9104" y="4281797"/>
            <a:ext cx="3122544" cy="48924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6626D03-9657-BAB0-442E-D47D26529422}"/>
              </a:ext>
            </a:extLst>
          </p:cNvPr>
          <p:cNvSpPr txBox="1"/>
          <p:nvPr/>
        </p:nvSpPr>
        <p:spPr>
          <a:xfrm>
            <a:off x="2893416" y="5340074"/>
            <a:ext cx="6847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808080"/>
                </a:highlight>
                <a:latin typeface="Helvetica Neue"/>
              </a:rPr>
              <a:t>각 클래스의 평균 벡터가 투영 후 최대의 거리를 가지는 문제</a:t>
            </a:r>
            <a:endParaRPr lang="ko-KR" altLang="en-US" dirty="0">
              <a:highlight>
                <a:srgbClr val="808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70110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47C7A34-4296-39C6-3654-384785D1E4F5}"/>
              </a:ext>
            </a:extLst>
          </p:cNvPr>
          <p:cNvSpPr txBox="1"/>
          <p:nvPr/>
        </p:nvSpPr>
        <p:spPr>
          <a:xfrm>
            <a:off x="1063924" y="841185"/>
            <a:ext cx="58796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200" b="1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피셔의</a:t>
            </a:r>
            <a:r>
              <a:rPr lang="ko-KR" altLang="en-US" sz="3200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 선형 분류법 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3B7E0D-69D3-1051-E963-5DABFE97E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81669" y="3048191"/>
            <a:ext cx="634278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B12DC9-73A1-D4B3-33CB-214FC66216E0}"/>
              </a:ext>
            </a:extLst>
          </p:cNvPr>
          <p:cNvSpPr txBox="1"/>
          <p:nvPr/>
        </p:nvSpPr>
        <p:spPr>
          <a:xfrm>
            <a:off x="1391210" y="279737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라그랑지앙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 승수를 도입하기 위한 최소값 </a:t>
            </a:r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5BFB6A-B25B-A17B-9225-F9018DB6E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678" y="1806806"/>
            <a:ext cx="6998899" cy="5501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38088" rIns="91440" bIns="1904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𝑤 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를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 찾아야 하는데, </a:t>
            </a:r>
            <a:b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식만 살펴보면 𝑤 값만 무한정 키우면 식의 값이 커지게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됨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Helvetica Neue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3D1700-5736-5BC4-59C0-6A66BC727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911" y="3325991"/>
            <a:ext cx="483654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𝑓=𝑤𝑇(𝑚2−𝑚1)−𝜆(∑𝑤2−1) 을 두고 미분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7BF4417-F7D1-6BFB-D7A5-4D8A85EC2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17" y="4361489"/>
            <a:ext cx="5219738" cy="196216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7ADE1A5-1985-D304-8BA2-E3D5BF34E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9560" y="3868311"/>
            <a:ext cx="1257309" cy="40005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C35D1C8-C0EB-C470-E87A-D48B7D5EB9F6}"/>
              </a:ext>
            </a:extLst>
          </p:cNvPr>
          <p:cNvSpPr txBox="1"/>
          <p:nvPr/>
        </p:nvSpPr>
        <p:spPr>
          <a:xfrm>
            <a:off x="7148424" y="2081873"/>
            <a:ext cx="46180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클래스 사이의 거리는 최대화 시키되 </a:t>
            </a:r>
            <a:b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</a:b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한 클래스 내의 데이터를 투영했을 때의 </a:t>
            </a:r>
            <a:b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</a:b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분산도가 최소화하는 벡터를 선택하는 것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A410C1-9402-00A2-09E7-FF9DBAA46455}"/>
              </a:ext>
            </a:extLst>
          </p:cNvPr>
          <p:cNvSpPr txBox="1"/>
          <p:nvPr/>
        </p:nvSpPr>
        <p:spPr>
          <a:xfrm>
            <a:off x="7148424" y="3311386"/>
            <a:ext cx="46180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동일 클래스 내의 데이터에 대해 투영 후</a:t>
            </a:r>
            <a:b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</a:b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 얻어진 결과에 대한 분산도를 정의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A8323CFA-191B-3ABE-DE82-B01878F1F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7782" y="4132587"/>
            <a:ext cx="3831296" cy="993299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EEB1BBC-87DC-39DC-1B67-AA0E4CD8F5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2342" y="5230312"/>
            <a:ext cx="2273642" cy="85418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992BB982-9BC1-F4EE-F4DC-CC8B8C05F988}"/>
                  </a:ext>
                </a:extLst>
              </p14:cNvPr>
              <p14:cNvContentPartPr/>
              <p14:nvPr/>
            </p14:nvContentPartPr>
            <p14:xfrm>
              <a:off x="3355586" y="2416629"/>
              <a:ext cx="187560" cy="334800"/>
            </p14:xfrm>
          </p:contentPart>
        </mc:Choice>
        <mc:Fallback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992BB982-9BC1-F4EE-F4DC-CC8B8C05F98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46586" y="2362629"/>
                <a:ext cx="205200" cy="44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7759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1846</Words>
  <Application>Microsoft Office PowerPoint</Application>
  <PresentationFormat>와이드스크린</PresentationFormat>
  <Paragraphs>207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7" baseType="lpstr">
      <vt:lpstr>Arial Unicode MS</vt:lpstr>
      <vt:lpstr>Helvetica Neue</vt:lpstr>
      <vt:lpstr>MathJax_Main</vt:lpstr>
      <vt:lpstr>MathJax_Main-bold</vt:lpstr>
      <vt:lpstr>MathJax_Math-italic</vt:lpstr>
      <vt:lpstr>맑은 고딕</vt:lpstr>
      <vt:lpstr>Arial</vt:lpstr>
      <vt:lpstr>Ubuntu Condensed</vt:lpstr>
      <vt:lpstr>Office 테마</vt:lpstr>
      <vt:lpstr>Linear Models for Classification </vt:lpstr>
      <vt:lpstr>입력 벡터 𝑥 로부터 이에 대응되는  이산(discrete) 값을 갖는 타겟 클래스 𝐶 에 대해 어떤 하나의 클래스에 속하도록 선정하는 작업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4.2 Generative Models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4.3 Discriminative Models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4.4 Laplace Approximation </vt:lpstr>
      <vt:lpstr>PowerPoint 프레젠테이션</vt:lpstr>
      <vt:lpstr>PowerPoint 프레젠테이션</vt:lpstr>
      <vt:lpstr>4.5 Bayesian Logistic Regression  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예림 조</dc:creator>
  <cp:lastModifiedBy>예림 조</cp:lastModifiedBy>
  <cp:revision>2</cp:revision>
  <dcterms:created xsi:type="dcterms:W3CDTF">2024-07-12T08:29:13Z</dcterms:created>
  <dcterms:modified xsi:type="dcterms:W3CDTF">2024-07-12T14:56:20Z</dcterms:modified>
</cp:coreProperties>
</file>