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879BD-047F-4CA2-A466-59F760519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B860C6-0B39-4BE0-A56A-1EC76280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93C25-D922-4754-83C7-524A06FA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D660-C207-40CE-AD28-97A18926BFC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2C927-4298-406B-9516-A8EE92D9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11A5B-3B6B-4BE4-AE9A-ED99D2B8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56D6-C0B8-4B7B-8E54-5BB4BE207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37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40F16-2C0E-41C8-AF02-38CEEBCC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091622-CAD8-4689-AA51-3DEB142E7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2608C-FD19-4F9C-9016-5E8A26BE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D660-C207-40CE-AD28-97A18926BFC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11405-1C61-4294-8DF9-291D773C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58551-8236-4238-BCDB-85E3005C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56D6-C0B8-4B7B-8E54-5BB4BE207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4C7DBE-57CD-49C3-AD9E-F6C18BDCD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0E1372-DA72-4C86-9BF6-02EE99458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B7821E-0D14-4030-9F63-D2D9A5EF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D660-C207-40CE-AD28-97A18926BFC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6DD40-8389-45AF-8B51-7F62E8F2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501DB-682D-47EB-8F0F-44E95DB6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56D6-C0B8-4B7B-8E54-5BB4BE207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3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74D37-6AC3-4591-B709-8E02502A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9FA7A-89AF-49B3-9FE6-37FA8823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6199C-6C72-43D6-ABC5-97910D4F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D660-C207-40CE-AD28-97A18926BFC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18DF8-1EC6-4465-843A-FB23F555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8912B-CD81-4D17-960D-5DD5C785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56D6-C0B8-4B7B-8E54-5BB4BE207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56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C73A8-BFC2-4E20-A96B-2ADCC7B8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303D0-5459-473C-9E1A-E920F387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DFD74-B476-4EAA-A656-A9DE954D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D660-C207-40CE-AD28-97A18926BFC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85E3B-F1CA-4151-BA2F-98DD74F8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FE27C-0077-4D99-B0C0-ADD749CD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56D6-C0B8-4B7B-8E54-5BB4BE207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5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14DBA-7377-41A1-A1A8-8D70E1BA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22858-2CFD-4244-8D08-CFEC95672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3B0CF-6AA8-4544-998F-B08884082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C40ACE-F989-4CF1-A135-06C1B826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D660-C207-40CE-AD28-97A18926BFC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6E453-90B4-42D9-8708-5AC0A304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859D18-A8BA-41D8-899E-370CE2C6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56D6-C0B8-4B7B-8E54-5BB4BE207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3FCC5-E449-4A7F-8E41-212A4DBD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2FCBE6-F105-40E8-AD2C-54232736C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855F9B-AAE0-40DC-9A26-7EA9698DC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0BEA55-6BA9-4B8D-9499-2547AD5D2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61D730-BFA3-4AF6-B4B8-4F371E1EA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826084-CA4F-450F-9127-3EF748B2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D660-C207-40CE-AD28-97A18926BFC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D2D24C-2131-4D52-936D-3E56FE46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E8C65D-EEAC-4E36-A8A7-214373E1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56D6-C0B8-4B7B-8E54-5BB4BE207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ABC94-6EE5-4ED1-8ED9-03BADF4E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16F4BD-BA1D-4E0F-8828-3D352B00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D660-C207-40CE-AD28-97A18926BFC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2798AE-2085-4FFC-A76E-361257A4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751A5C-4C08-43EA-AC78-52B7A679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56D6-C0B8-4B7B-8E54-5BB4BE207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69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085112-13C7-4D9C-BA30-5E42E7F9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D660-C207-40CE-AD28-97A18926BFC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E30A14-5726-410D-817A-E745B790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E2D89E-B6D2-4FEA-8FF5-2A2C6F93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56D6-C0B8-4B7B-8E54-5BB4BE207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46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21979-11E6-4BFD-BA8F-09B187E2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C8D4A-69AB-4D2C-A029-658D8FA6F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D35017-3498-4F6B-AEA2-74356075F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523DC9-3DF4-499B-8466-7D0FED8D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D660-C207-40CE-AD28-97A18926BFC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3B8A7C-7CDE-4BCF-ABE7-8335E8D8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954754-06A4-4172-8285-4F21E429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56D6-C0B8-4B7B-8E54-5BB4BE207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2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D5AF2-0470-45B0-9764-AC48999B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F4C6D5-1188-432D-BC5D-1D4A5FAEB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FE23CF-047B-44E5-B8BA-D6906BC09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FE00F8-BC85-4AC8-B90C-ED2B52AD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D660-C207-40CE-AD28-97A18926BFC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E19ED4-0199-4A35-A9CA-47175BDC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A9C79-AC88-460E-A3B5-BFAEFAAD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56D6-C0B8-4B7B-8E54-5BB4BE207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13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FF06CE-91BA-41AD-A34A-206738A2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27749C-3019-48A9-9E20-97038F3B1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76890-150A-499C-92E6-61F85D872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5D660-C207-40CE-AD28-97A18926BFC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65025-547E-4388-8C3C-8472D55D1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8DD5A-AC49-4413-AEBF-B73C11ED0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56D6-C0B8-4B7B-8E54-5BB4BE207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11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14CDD-B497-4D27-9598-775867993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Job Talk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D7C849-C3CD-45DF-9340-132B70CD8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个人项目经验总结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68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7842F-65EA-41A7-916E-DB633502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4B721-FA00-4F59-AA02-8D7A12081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58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Job Talk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Talk</dc:title>
  <dc:creator>杨泷泷</dc:creator>
  <cp:lastModifiedBy>杨泷泷</cp:lastModifiedBy>
  <cp:revision>3</cp:revision>
  <dcterms:created xsi:type="dcterms:W3CDTF">2019-07-05T14:34:03Z</dcterms:created>
  <dcterms:modified xsi:type="dcterms:W3CDTF">2019-07-05T15:43:43Z</dcterms:modified>
</cp:coreProperties>
</file>