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7" r:id="rId3"/>
    <p:sldId id="301" r:id="rId4"/>
    <p:sldId id="302" r:id="rId5"/>
    <p:sldId id="303" r:id="rId6"/>
    <p:sldId id="308" r:id="rId7"/>
    <p:sldId id="309" r:id="rId8"/>
    <p:sldId id="258" r:id="rId9"/>
    <p:sldId id="306" r:id="rId10"/>
    <p:sldId id="260" r:id="rId11"/>
    <p:sldId id="310" r:id="rId12"/>
    <p:sldId id="311" r:id="rId13"/>
    <p:sldId id="262" r:id="rId14"/>
    <p:sldId id="263" r:id="rId15"/>
    <p:sldId id="330" r:id="rId16"/>
    <p:sldId id="323" r:id="rId17"/>
    <p:sldId id="324" r:id="rId18"/>
    <p:sldId id="312" r:id="rId19"/>
    <p:sldId id="266" r:id="rId20"/>
    <p:sldId id="313" r:id="rId21"/>
    <p:sldId id="325" r:id="rId22"/>
    <p:sldId id="327" r:id="rId23"/>
    <p:sldId id="331" r:id="rId24"/>
    <p:sldId id="314" r:id="rId25"/>
    <p:sldId id="326" r:id="rId26"/>
    <p:sldId id="315" r:id="rId27"/>
    <p:sldId id="316" r:id="rId28"/>
    <p:sldId id="317" r:id="rId29"/>
    <p:sldId id="328" r:id="rId30"/>
    <p:sldId id="329" r:id="rId31"/>
    <p:sldId id="318" r:id="rId32"/>
    <p:sldId id="319" r:id="rId33"/>
    <p:sldId id="320" r:id="rId34"/>
    <p:sldId id="321" r:id="rId35"/>
    <p:sldId id="298" r:id="rId36"/>
    <p:sldId id="322" r:id="rId37"/>
    <p:sldId id="29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CF950-089A-4825-9DEC-A90DDDB2224D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60FF0-CAA4-4D23-B907-6F9A1267CF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6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2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96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7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48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9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C397B-1B8E-443C-9219-FB272C15073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输入系统概述</a:t>
            </a:r>
            <a:endParaRPr lang="en-US" altLang="zh-CN" dirty="0" smtClean="0"/>
          </a:p>
          <a:p>
            <a:r>
              <a:rPr lang="zh-CN" altLang="en-US" dirty="0" smtClean="0"/>
              <a:t>系统的启动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的分发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的获取</a:t>
            </a:r>
            <a:endParaRPr lang="en-US" altLang="zh-CN" dirty="0" smtClean="0"/>
          </a:p>
          <a:p>
            <a:r>
              <a:rPr lang="zh-CN" altLang="en-US" dirty="0" smtClean="0"/>
              <a:t>相关工具简介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输入管理器与应用程序通过输入通道交互</a:t>
            </a:r>
            <a:endParaRPr lang="en-US" altLang="zh-CN" dirty="0" smtClean="0"/>
          </a:p>
        </p:txBody>
      </p:sp>
      <p:pic>
        <p:nvPicPr>
          <p:cNvPr id="6" name="图片 5" descr="input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5586380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启动相关服务（例：</a:t>
            </a:r>
            <a:r>
              <a:rPr lang="en-US" altLang="zh-CN" dirty="0" err="1" smtClean="0"/>
              <a:t>InputManagerService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创建相关对象（例：</a:t>
            </a:r>
            <a:r>
              <a:rPr lang="en-US" altLang="zh-CN" dirty="0" err="1" smtClean="0"/>
              <a:t>InputManager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启动相关线程（例：</a:t>
            </a:r>
            <a:r>
              <a:rPr lang="en-US" altLang="zh-CN" dirty="0" err="1" smtClean="0"/>
              <a:t>InputReaderThread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获取设备信息（</a:t>
            </a:r>
            <a:r>
              <a:rPr lang="en-US" altLang="zh-CN" dirty="0" err="1" smtClean="0"/>
              <a:t>EventHub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创建连接通道（</a:t>
            </a:r>
            <a:r>
              <a:rPr lang="en-US" altLang="zh-CN" dirty="0" err="1" smtClean="0"/>
              <a:t>InputChannel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更新激活窗口</a:t>
            </a:r>
            <a:endParaRPr lang="en-US" altLang="zh-CN" dirty="0" smtClean="0"/>
          </a:p>
          <a:p>
            <a:r>
              <a:rPr lang="zh-CN" altLang="en-US" dirty="0" smtClean="0"/>
              <a:t>注册连接通道（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服务、对象与线程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WindowManagerService</a:t>
            </a:r>
            <a:endParaRPr lang="en-US" altLang="zh-CN" dirty="0" smtClean="0"/>
          </a:p>
          <a:p>
            <a:r>
              <a:rPr lang="en-US" altLang="zh-CN" dirty="0" err="1" smtClean="0"/>
              <a:t>InputManagerService</a:t>
            </a:r>
            <a:endParaRPr lang="en-US" altLang="zh-CN" dirty="0" smtClean="0"/>
          </a:p>
          <a:p>
            <a:r>
              <a:rPr lang="en-US" altLang="zh-CN" dirty="0" err="1" smtClean="0"/>
              <a:t>InputManager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EventHub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InputReader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InputDispatcher</a:t>
            </a:r>
            <a:endParaRPr lang="en-US" altLang="zh-CN" dirty="0" smtClean="0"/>
          </a:p>
          <a:p>
            <a:r>
              <a:rPr lang="en-US" altLang="zh-CN" dirty="0" err="1" smtClean="0"/>
              <a:t>InputReaderThread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InputDispatcherThread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系统的启动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pic>
        <p:nvPicPr>
          <p:cNvPr id="4" name="图片 3" descr="input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857364"/>
            <a:ext cx="6929486" cy="4894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线程的启动</a:t>
            </a:r>
            <a:endParaRPr lang="zh-CN" altLang="en-US" dirty="0"/>
          </a:p>
        </p:txBody>
      </p:sp>
      <p:pic>
        <p:nvPicPr>
          <p:cNvPr id="4" name="图片 3" descr="input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928802"/>
            <a:ext cx="6429420" cy="4744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系统的启动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对象创建时关注点</a:t>
            </a:r>
            <a:endParaRPr lang="en-US" altLang="zh-CN" dirty="0" smtClean="0"/>
          </a:p>
          <a:p>
            <a:endParaRPr lang="en-US" altLang="zh-CN" dirty="0" smtClean="0"/>
          </a:p>
          <a:p>
            <a:pPr latinLnBrk="1">
              <a:buNone/>
            </a:pPr>
            <a:endParaRPr lang="en-US" altLang="zh-CN" dirty="0" smtClean="0"/>
          </a:p>
          <a:p>
            <a:pPr latinLnBrk="1">
              <a:buNone/>
            </a:pP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          InputReader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mQueuedListener</a:t>
            </a:r>
            <a:r>
              <a:rPr lang="zh-CN" altLang="en-US" dirty="0" smtClean="0"/>
              <a:t>对象是由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对象初始化的。</a:t>
            </a:r>
            <a:endParaRPr lang="en-US" altLang="zh-CN" dirty="0" smtClean="0"/>
          </a:p>
        </p:txBody>
      </p:sp>
      <p:pic>
        <p:nvPicPr>
          <p:cNvPr id="4" name="图片 3" descr="input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357430"/>
            <a:ext cx="6429420" cy="1207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获取设备信息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err="1" smtClean="0"/>
              <a:t>EventHub.getEvents</a:t>
            </a:r>
            <a:r>
              <a:rPr lang="zh-CN" altLang="en-US" dirty="0" smtClean="0"/>
              <a:t>中扫描、打开并记录设备信息</a:t>
            </a:r>
          </a:p>
          <a:p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28" y="1714488"/>
            <a:ext cx="4038650" cy="4975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线程等待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atinLnBrk="1"/>
            <a:r>
              <a:rPr lang="en-US" altLang="zh-CN" dirty="0" smtClean="0"/>
              <a:t>InputDispatcherThread</a:t>
            </a:r>
            <a:r>
              <a:rPr lang="zh-CN" altLang="en-US" dirty="0" smtClean="0"/>
              <a:t>启动后在</a:t>
            </a:r>
            <a:r>
              <a:rPr lang="en-US" altLang="zh-CN" dirty="0" err="1" smtClean="0"/>
              <a:t>InputDispatcher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dispatchOnce</a:t>
            </a:r>
            <a:r>
              <a:rPr lang="zh-CN" altLang="en-US" dirty="0" smtClean="0"/>
              <a:t>中通过</a:t>
            </a:r>
            <a:r>
              <a:rPr lang="en-US" altLang="zh-CN" dirty="0" err="1" smtClean="0"/>
              <a:t>mLooper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pollOnce</a:t>
            </a:r>
            <a:r>
              <a:rPr lang="zh-CN" altLang="en-US" dirty="0" smtClean="0"/>
              <a:t>进行等待唤醒</a:t>
            </a:r>
            <a:endParaRPr lang="en-US" altLang="zh-CN" dirty="0" smtClean="0"/>
          </a:p>
          <a:p>
            <a:pPr latinLnBrk="1"/>
            <a:r>
              <a:rPr lang="en-US" altLang="zh-CN" dirty="0" err="1" smtClean="0"/>
              <a:t>InputReaderThread</a:t>
            </a:r>
            <a:r>
              <a:rPr lang="zh-CN" altLang="en-US" dirty="0" smtClean="0"/>
              <a:t>启动后在</a:t>
            </a:r>
            <a:r>
              <a:rPr lang="en-US" altLang="zh-CN" dirty="0" smtClean="0"/>
              <a:t>InputReader::</a:t>
            </a:r>
            <a:r>
              <a:rPr lang="en-US" altLang="zh-CN" dirty="0" err="1" smtClean="0"/>
              <a:t>loopOnce</a:t>
            </a:r>
            <a:r>
              <a:rPr lang="zh-CN" altLang="en-US" dirty="0" smtClean="0"/>
              <a:t>中通过</a:t>
            </a:r>
            <a:r>
              <a:rPr lang="en-US" altLang="zh-CN" dirty="0" err="1" smtClean="0"/>
              <a:t>EventHub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getEvents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epoll_wait</a:t>
            </a:r>
            <a:r>
              <a:rPr lang="zh-CN" altLang="en-US" dirty="0" smtClean="0"/>
              <a:t>进行等待唤醒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InputChannel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端注册</a:t>
            </a:r>
            <a:endParaRPr lang="en-US" altLang="zh-CN" dirty="0" smtClean="0"/>
          </a:p>
          <a:p>
            <a:r>
              <a:rPr lang="zh-CN" altLang="en-US" dirty="0" smtClean="0"/>
              <a:t>更新激活窗口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  <a:r>
              <a:rPr lang="zh-CN" altLang="en-US" dirty="0" smtClean="0"/>
              <a:t>端注册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创建</a:t>
            </a:r>
            <a:r>
              <a:rPr lang="en-US" altLang="zh-CN" dirty="0" err="1" smtClean="0"/>
              <a:t>InputChannel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ViewRootImpl.setView</a:t>
            </a:r>
            <a:r>
              <a:rPr lang="zh-CN" altLang="en-US" dirty="0" smtClean="0"/>
              <a:t>开始</a:t>
            </a:r>
            <a:endParaRPr lang="zh-CN" altLang="en-US" dirty="0"/>
          </a:p>
        </p:txBody>
      </p:sp>
      <p:pic>
        <p:nvPicPr>
          <p:cNvPr id="5" name="图片 4" descr="input-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2" y="1857364"/>
            <a:ext cx="7397436" cy="4382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Kernel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层框架</a:t>
            </a:r>
            <a:endParaRPr lang="en-US" altLang="zh-CN" dirty="0" smtClean="0"/>
          </a:p>
          <a:p>
            <a:r>
              <a:rPr lang="en-US" altLang="zh-CN" dirty="0" smtClean="0"/>
              <a:t>Input </a:t>
            </a:r>
            <a:r>
              <a:rPr lang="en-US" altLang="zh-CN" dirty="0" err="1" smtClean="0"/>
              <a:t>dirver</a:t>
            </a:r>
            <a:r>
              <a:rPr lang="zh-CN" altLang="en-US" dirty="0" smtClean="0"/>
              <a:t>编写要点</a:t>
            </a:r>
            <a:endParaRPr lang="en-US" altLang="zh-CN" dirty="0" smtClean="0"/>
          </a:p>
          <a:p>
            <a:r>
              <a:rPr lang="en-US" altLang="zh-CN" dirty="0" err="1" smtClean="0"/>
              <a:t>input_handler</a:t>
            </a:r>
            <a:r>
              <a:rPr lang="zh-CN" altLang="en-US" dirty="0" smtClean="0"/>
              <a:t>结构体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注册</a:t>
            </a:r>
            <a:r>
              <a:rPr lang="en-US" altLang="zh-CN" dirty="0" err="1" smtClean="0"/>
              <a:t>InputChannel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端注册</a:t>
            </a:r>
            <a:endParaRPr lang="zh-CN" altLang="en-US" dirty="0"/>
          </a:p>
        </p:txBody>
      </p:sp>
      <p:pic>
        <p:nvPicPr>
          <p:cNvPr id="5" name="图片 4" descr="input-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40" y="1857364"/>
            <a:ext cx="6845319" cy="4382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Server</a:t>
            </a:r>
            <a:r>
              <a:rPr lang="zh-CN" altLang="en-US" dirty="0" smtClean="0"/>
              <a:t>端注册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关注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addFd</a:t>
            </a:r>
            <a:r>
              <a:rPr lang="zh-CN" altLang="en-US" dirty="0" smtClean="0"/>
              <a:t>中回调函数的设置</a:t>
            </a:r>
            <a:endParaRPr lang="zh-CN" altLang="en-US" dirty="0"/>
          </a:p>
        </p:txBody>
      </p:sp>
      <p:pic>
        <p:nvPicPr>
          <p:cNvPr id="8" name="内容占位符 5" descr="input-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5" y="1500174"/>
            <a:ext cx="6768179" cy="4420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更新激活窗口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更新当前激活窗口</a:t>
            </a:r>
            <a:endParaRPr lang="zh-CN" altLang="en-US" dirty="0"/>
          </a:p>
        </p:txBody>
      </p:sp>
      <p:pic>
        <p:nvPicPr>
          <p:cNvPr id="4" name="图片 3" descr="input-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785926"/>
            <a:ext cx="7373380" cy="4258587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00034" y="1857364"/>
            <a:ext cx="60486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14348" y="5643578"/>
            <a:ext cx="6696744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更新激活窗口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更新当前激活窗口</a:t>
            </a:r>
            <a:endParaRPr lang="zh-CN" altLang="en-US" dirty="0"/>
          </a:p>
        </p:txBody>
      </p:sp>
      <p:pic>
        <p:nvPicPr>
          <p:cNvPr id="4" name="图片 3" descr="input-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6" y="1785926"/>
            <a:ext cx="7187197" cy="463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注册</a:t>
            </a:r>
            <a:r>
              <a:rPr lang="en-US" altLang="zh-CN" dirty="0" err="1" smtClean="0"/>
              <a:t>InputChannel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端注册</a:t>
            </a:r>
            <a:endParaRPr lang="zh-CN" altLang="en-US" dirty="0"/>
          </a:p>
        </p:txBody>
      </p:sp>
      <p:pic>
        <p:nvPicPr>
          <p:cNvPr id="5" name="图片 4" descr="input-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805392" cy="3857652"/>
          </a:xfrm>
          <a:prstGeom prst="rect">
            <a:avLst/>
          </a:prstGeom>
        </p:spPr>
      </p:pic>
      <p:pic>
        <p:nvPicPr>
          <p:cNvPr id="6" name="图片 5" descr="input-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5786454"/>
            <a:ext cx="7805392" cy="579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Client</a:t>
            </a:r>
            <a:r>
              <a:rPr lang="zh-CN" altLang="en-US" dirty="0" smtClean="0"/>
              <a:t>端注册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74884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endParaRPr lang="en-US" altLang="zh-CN" dirty="0" smtClean="0"/>
          </a:p>
          <a:p>
            <a:pPr algn="just">
              <a:buNone/>
            </a:pPr>
            <a:r>
              <a:rPr lang="en-US" altLang="zh-CN" dirty="0" smtClean="0"/>
              <a:t>      </a:t>
            </a:r>
          </a:p>
          <a:p>
            <a:pPr algn="just">
              <a:buNone/>
            </a:pPr>
            <a:r>
              <a:rPr lang="en-US" altLang="zh-CN" dirty="0" smtClean="0"/>
              <a:t>         </a:t>
            </a:r>
          </a:p>
          <a:p>
            <a:pPr algn="just">
              <a:buNone/>
            </a:pPr>
            <a:endParaRPr lang="en-US" altLang="zh-CN" sz="3500" dirty="0" smtClean="0"/>
          </a:p>
          <a:p>
            <a:pPr algn="just" latinLnBrk="1">
              <a:buNone/>
            </a:pPr>
            <a:r>
              <a:rPr lang="en-US" altLang="zh-CN" sz="3500" dirty="0" smtClean="0"/>
              <a:t>         NativeInputEventReceiver</a:t>
            </a:r>
            <a:r>
              <a:rPr lang="zh-CN" altLang="en-US" sz="3500" dirty="0" smtClean="0"/>
              <a:t>继承于</a:t>
            </a:r>
            <a:r>
              <a:rPr lang="en-US" altLang="zh-CN" sz="3500" dirty="0" err="1" smtClean="0"/>
              <a:t>LooperCallBack</a:t>
            </a:r>
            <a:r>
              <a:rPr lang="zh-CN" altLang="en-US" sz="3500" dirty="0" smtClean="0"/>
              <a:t>，这边设置的</a:t>
            </a:r>
            <a:r>
              <a:rPr lang="en-US" altLang="zh-CN" sz="3500" dirty="0" smtClean="0"/>
              <a:t>callback</a:t>
            </a:r>
            <a:r>
              <a:rPr lang="zh-CN" altLang="en-US" sz="3500" dirty="0" smtClean="0"/>
              <a:t>为</a:t>
            </a:r>
            <a:r>
              <a:rPr lang="en-US" altLang="zh-CN" sz="3500" dirty="0" smtClean="0"/>
              <a:t>this</a:t>
            </a:r>
            <a:r>
              <a:rPr lang="zh-CN" altLang="en-US" sz="3500" dirty="0" smtClean="0"/>
              <a:t>  </a:t>
            </a:r>
            <a:endParaRPr lang="en-US" altLang="zh-CN" sz="3500" dirty="0" smtClean="0"/>
          </a:p>
          <a:p>
            <a:pPr algn="just" latinLnBrk="1">
              <a:buNone/>
            </a:pPr>
            <a:r>
              <a:rPr lang="en-US" altLang="zh-CN" sz="3500" dirty="0" smtClean="0"/>
              <a:t>         </a:t>
            </a:r>
            <a:r>
              <a:rPr lang="zh-CN" altLang="en-US" sz="3500" dirty="0" smtClean="0"/>
              <a:t>通过</a:t>
            </a:r>
            <a:r>
              <a:rPr lang="en-US" altLang="zh-CN" sz="3500" dirty="0" err="1" smtClean="0"/>
              <a:t>looper</a:t>
            </a:r>
            <a:r>
              <a:rPr lang="zh-CN" altLang="en-US" sz="3500" dirty="0" smtClean="0"/>
              <a:t>机制可知，</a:t>
            </a:r>
            <a:r>
              <a:rPr lang="en-US" altLang="en-US" sz="3500" dirty="0" smtClean="0"/>
              <a:t> IO</a:t>
            </a:r>
            <a:r>
              <a:rPr lang="zh-CN" altLang="en-US" sz="3500" dirty="0" smtClean="0"/>
              <a:t>事件发生时，</a:t>
            </a:r>
            <a:r>
              <a:rPr lang="en-US" altLang="en-US" sz="3500" dirty="0" err="1" smtClean="0"/>
              <a:t>NativeInputEventReceriver</a:t>
            </a:r>
            <a:r>
              <a:rPr lang="en-US" altLang="en-US" sz="3500" dirty="0" smtClean="0"/>
              <a:t>::</a:t>
            </a:r>
            <a:r>
              <a:rPr lang="en-US" altLang="en-US" sz="3500" dirty="0" err="1" smtClean="0"/>
              <a:t>handleEvent</a:t>
            </a:r>
            <a:r>
              <a:rPr lang="zh-CN" altLang="en-US" sz="3500" dirty="0" smtClean="0"/>
              <a:t>将被调用</a:t>
            </a:r>
            <a:endParaRPr lang="en-US" altLang="zh-CN" sz="3500" dirty="0" smtClean="0"/>
          </a:p>
          <a:p>
            <a:pPr algn="just"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endParaRPr lang="zh-CN" altLang="en-US" dirty="0"/>
          </a:p>
        </p:txBody>
      </p:sp>
      <p:pic>
        <p:nvPicPr>
          <p:cNvPr id="6" name="图片 5" descr="input-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71612"/>
            <a:ext cx="6643735" cy="2124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的分发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读取设备原始事件并处理（</a:t>
            </a:r>
            <a:r>
              <a:rPr lang="en-US" altLang="zh-CN" dirty="0" smtClean="0"/>
              <a:t>InputReader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分发事件（</a:t>
            </a:r>
            <a:r>
              <a:rPr lang="en-US" altLang="zh-CN" dirty="0" err="1" smtClean="0"/>
              <a:t>InputDispatcher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读取设备原始事件并处理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InputReader</a:t>
            </a:r>
            <a:r>
              <a:rPr lang="zh-CN" altLang="en-US" dirty="0" smtClean="0"/>
              <a:t>读取事件并处理</a:t>
            </a:r>
          </a:p>
          <a:p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785926"/>
            <a:ext cx="6572296" cy="490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分发事件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InputDispatcher</a:t>
            </a:r>
            <a:r>
              <a:rPr lang="zh-CN" altLang="en-US" dirty="0" smtClean="0"/>
              <a:t>分发事件</a:t>
            </a:r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785926"/>
            <a:ext cx="5747684" cy="4906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400" dirty="0" smtClean="0"/>
              <a:t>Server</a:t>
            </a:r>
            <a:r>
              <a:rPr lang="zh-CN" altLang="en-US" sz="4400" dirty="0" smtClean="0"/>
              <a:t>端</a:t>
            </a:r>
            <a:r>
              <a:rPr lang="en-US" altLang="zh-CN" sz="4400" dirty="0" smtClean="0"/>
              <a:t>Event</a:t>
            </a:r>
            <a:r>
              <a:rPr lang="zh-CN" altLang="en-US" sz="4400" dirty="0" smtClean="0"/>
              <a:t>的分发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sz="3800" b="1" dirty="0" smtClean="0"/>
              <a:t>数据的流转过程</a:t>
            </a:r>
            <a:endParaRPr lang="en-US" altLang="zh-CN" sz="3800" b="1" dirty="0" smtClean="0"/>
          </a:p>
          <a:p>
            <a:pPr latinLnBrk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RawEvent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NotifyXXXArgs</a:t>
            </a:r>
            <a:endParaRPr lang="en-US" altLang="zh-CN" dirty="0" smtClean="0"/>
          </a:p>
          <a:p>
            <a:pPr latinLnBrk="1">
              <a:buNone/>
            </a:pPr>
            <a:r>
              <a:rPr lang="en-US" altLang="zh-CN" dirty="0" err="1" smtClean="0"/>
              <a:t>QueuedInputListener.</a:t>
            </a:r>
            <a:r>
              <a:rPr lang="en-US" altLang="zh-CN" dirty="0" err="1" smtClean="0">
                <a:solidFill>
                  <a:srgbClr val="0070C0"/>
                </a:solidFill>
              </a:rPr>
              <a:t>mArgsQueue</a:t>
            </a:r>
            <a:r>
              <a:rPr lang="en-US" altLang="zh-CN" dirty="0" err="1" smtClean="0"/>
              <a:t>.push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NotifyXXXArgs</a:t>
            </a:r>
            <a:r>
              <a:rPr lang="en-US" altLang="zh-CN" dirty="0" smtClean="0"/>
              <a:t>)</a:t>
            </a:r>
          </a:p>
          <a:p>
            <a:pPr latinLnBrk="1">
              <a:buNone/>
            </a:pPr>
            <a:r>
              <a:rPr lang="en-US" altLang="zh-CN" dirty="0" err="1" smtClean="0"/>
              <a:t>NotifyXXXArgs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 err="1" smtClean="0">
                <a:sym typeface="Wingdings" pitchFamily="2" charset="2"/>
              </a:rPr>
              <a:t>XXXEntry</a:t>
            </a:r>
            <a:endParaRPr lang="en-US" altLang="zh-CN" dirty="0" smtClean="0">
              <a:sym typeface="Wingdings" pitchFamily="2" charset="2"/>
            </a:endParaRPr>
          </a:p>
          <a:p>
            <a:pPr latinLnBrk="1">
              <a:buNone/>
            </a:pPr>
            <a:r>
              <a:rPr lang="en-US" altLang="zh-CN" dirty="0" err="1" smtClean="0"/>
              <a:t>InputDispatcher.</a:t>
            </a:r>
            <a:r>
              <a:rPr lang="en-US" altLang="zh-CN" dirty="0" err="1" smtClean="0">
                <a:solidFill>
                  <a:srgbClr val="0070C0"/>
                </a:solidFill>
              </a:rPr>
              <a:t>mInboundQueue</a:t>
            </a:r>
            <a:r>
              <a:rPr lang="en-US" altLang="zh-CN" dirty="0" err="1" smtClean="0"/>
              <a:t>.enqueueAtTail</a:t>
            </a:r>
            <a:endParaRPr lang="en-US" altLang="zh-CN" dirty="0" smtClean="0"/>
          </a:p>
          <a:p>
            <a:pPr latinLnBrk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XXXEntry</a:t>
            </a:r>
            <a:r>
              <a:rPr lang="en-US" altLang="zh-CN" dirty="0" smtClean="0"/>
              <a:t>)</a:t>
            </a:r>
          </a:p>
          <a:p>
            <a:pPr latinLnBrk="1">
              <a:buNone/>
            </a:pPr>
            <a:r>
              <a:rPr lang="en-US" altLang="zh-CN" dirty="0" smtClean="0"/>
              <a:t>Connection-&gt;</a:t>
            </a:r>
            <a:r>
              <a:rPr lang="en-US" altLang="zh-CN" dirty="0" err="1" smtClean="0">
                <a:solidFill>
                  <a:srgbClr val="0070C0"/>
                </a:solidFill>
              </a:rPr>
              <a:t>outboundQueue</a:t>
            </a:r>
            <a:r>
              <a:rPr lang="en-US" altLang="zh-CN" dirty="0" err="1" smtClean="0"/>
              <a:t>.enqueueAtTail</a:t>
            </a:r>
            <a:r>
              <a:rPr lang="en-US" altLang="zh-CN" dirty="0" smtClean="0"/>
              <a:t> </a:t>
            </a:r>
          </a:p>
          <a:p>
            <a:pPr latinLnBrk="1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dispatchEntry</a:t>
            </a:r>
            <a:r>
              <a:rPr lang="en-US" altLang="zh-CN" dirty="0" smtClean="0"/>
              <a:t>)</a:t>
            </a:r>
          </a:p>
          <a:p>
            <a:pPr latinLnBrk="1">
              <a:buNone/>
            </a:pPr>
            <a:r>
              <a:rPr lang="en-US" altLang="zh-CN" dirty="0" smtClean="0"/>
              <a:t>Connection-&gt;</a:t>
            </a:r>
            <a:r>
              <a:rPr lang="en-US" altLang="zh-CN" dirty="0" err="1" smtClean="0">
                <a:solidFill>
                  <a:srgbClr val="0070C0"/>
                </a:solidFill>
              </a:rPr>
              <a:t>waitQueue</a:t>
            </a:r>
            <a:r>
              <a:rPr lang="en-US" altLang="zh-CN" dirty="0" err="1" smtClean="0"/>
              <a:t>.enqueueAtTail</a:t>
            </a:r>
            <a:r>
              <a:rPr lang="en-US" altLang="zh-CN" dirty="0" smtClean="0"/>
              <a:t> (</a:t>
            </a:r>
            <a:r>
              <a:rPr lang="en-US" altLang="zh-CN" dirty="0" err="1" smtClean="0">
                <a:solidFill>
                  <a:srgbClr val="FF0000"/>
                </a:solidFill>
              </a:rPr>
              <a:t>dispatchEntry</a:t>
            </a:r>
            <a:r>
              <a:rPr lang="en-US" altLang="zh-CN" dirty="0" smtClean="0"/>
              <a:t>)</a:t>
            </a:r>
          </a:p>
          <a:p>
            <a:pPr latinLnBrk="1">
              <a:buNone/>
            </a:pPr>
            <a:r>
              <a:rPr lang="en-US" altLang="zh-CN" dirty="0" err="1" smtClean="0">
                <a:sym typeface="Wingdings" pitchFamily="2" charset="2"/>
              </a:rPr>
              <a:t>XXXEntry</a:t>
            </a:r>
            <a:r>
              <a:rPr lang="en-US" altLang="zh-CN" dirty="0" smtClean="0">
                <a:sym typeface="Wingdings" pitchFamily="2" charset="2"/>
              </a:rPr>
              <a:t>  </a:t>
            </a:r>
            <a:r>
              <a:rPr lang="en-US" altLang="zh-CN" dirty="0" err="1" smtClean="0">
                <a:solidFill>
                  <a:srgbClr val="FF0000"/>
                </a:solidFill>
                <a:sym typeface="Wingdings" pitchFamily="2" charset="2"/>
              </a:rPr>
              <a:t>InputMessage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Kernel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架构</a:t>
            </a:r>
            <a:endParaRPr lang="en-US" altLang="zh-CN" dirty="0" smtClean="0"/>
          </a:p>
        </p:txBody>
      </p:sp>
      <p:pic>
        <p:nvPicPr>
          <p:cNvPr id="6" name="图片 5" descr="Column289-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692948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4400" dirty="0" smtClean="0"/>
              <a:t>Server</a:t>
            </a:r>
            <a:r>
              <a:rPr lang="zh-CN" altLang="en-US" sz="4400" dirty="0" smtClean="0"/>
              <a:t>端</a:t>
            </a:r>
            <a:r>
              <a:rPr lang="en-US" altLang="zh-CN" sz="4400" dirty="0" smtClean="0"/>
              <a:t>Event</a:t>
            </a:r>
            <a:r>
              <a:rPr lang="zh-CN" altLang="en-US" sz="4400" dirty="0" smtClean="0"/>
              <a:t>的分发</a:t>
            </a:r>
            <a:endParaRPr lang="zh-CN" alt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 smtClean="0"/>
              <a:t>分发过程中的重要步骤</a:t>
            </a:r>
            <a:endParaRPr lang="en-US" altLang="zh-CN" b="1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DropReason</a:t>
            </a:r>
            <a:r>
              <a:rPr lang="zh-CN" altLang="en-US" dirty="0" smtClean="0"/>
              <a:t>的分析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查找到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分发到的目标窗口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InputTargets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3.ANR</a:t>
            </a:r>
            <a:r>
              <a:rPr lang="zh-CN" altLang="en-US" dirty="0" smtClean="0"/>
              <a:t>的监控</a:t>
            </a:r>
            <a:r>
              <a:rPr lang="en-US" altLang="zh-CN" dirty="0" smtClean="0"/>
              <a:t>(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waitQueue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Client</a:t>
            </a:r>
            <a:r>
              <a:rPr lang="zh-CN" altLang="en-US" dirty="0" smtClean="0"/>
              <a:t>端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的获取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获取事件（</a:t>
            </a:r>
            <a:r>
              <a:rPr lang="en-US" altLang="zh-CN" dirty="0" err="1" smtClean="0"/>
              <a:t>InputEventReceiver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消费事件（</a:t>
            </a:r>
            <a:r>
              <a:rPr lang="en-US" altLang="zh-CN" dirty="0" err="1" smtClean="0"/>
              <a:t>InputConsumer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传递事件（</a:t>
            </a:r>
            <a:r>
              <a:rPr lang="en-US" altLang="zh-CN" dirty="0" err="1" smtClean="0"/>
              <a:t>ViewRootImpl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InputStage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事件处理完成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获取、消费、传递事件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nativeInputEventReceiver</a:t>
            </a:r>
            <a:r>
              <a:rPr lang="zh-CN" altLang="en-US" dirty="0" smtClean="0"/>
              <a:t>回调处理开始</a:t>
            </a:r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808849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事件处理完成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发送事件处理完成信号</a:t>
            </a:r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857364"/>
            <a:ext cx="6497864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事件处理完成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Server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CallBack</a:t>
            </a:r>
            <a:endParaRPr lang="zh-CN" altLang="en-US" dirty="0"/>
          </a:p>
        </p:txBody>
      </p:sp>
      <p:pic>
        <p:nvPicPr>
          <p:cNvPr id="4" name="图片 3" descr="input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1857364"/>
            <a:ext cx="5357850" cy="4429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Client</a:t>
            </a:r>
            <a:r>
              <a:rPr lang="zh-CN" altLang="en-US" dirty="0" smtClean="0"/>
              <a:t>端事件处理顺序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中，依次获得相关事件的顺序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View(Pre Input Method)</a:t>
            </a:r>
          </a:p>
          <a:p>
            <a:pPr lvl="1"/>
            <a:r>
              <a:rPr lang="en-US" altLang="zh-CN" dirty="0" smtClean="0"/>
              <a:t>Input Method</a:t>
            </a:r>
          </a:p>
          <a:p>
            <a:pPr lvl="1"/>
            <a:r>
              <a:rPr lang="en-US" altLang="zh-CN" dirty="0" smtClean="0"/>
              <a:t>View(Post Input Method)</a:t>
            </a:r>
          </a:p>
          <a:p>
            <a:pPr lvl="1"/>
            <a:r>
              <a:rPr lang="en-US" altLang="zh-CN" dirty="0" smtClean="0"/>
              <a:t>Activity</a:t>
            </a:r>
          </a:p>
          <a:p>
            <a:pPr lvl="1"/>
            <a:r>
              <a:rPr lang="en-US" altLang="zh-CN" dirty="0" smtClean="0"/>
              <a:t>Phone Window(</a:t>
            </a:r>
            <a:r>
              <a:rPr lang="zh-CN" altLang="en-US" dirty="0" smtClean="0"/>
              <a:t>处理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BACK</a:t>
            </a:r>
            <a:r>
              <a:rPr lang="zh-CN" altLang="en-US" dirty="0" smtClean="0"/>
              <a:t>等按键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HOME</a:t>
            </a:r>
            <a:r>
              <a:rPr lang="zh-CN" altLang="en-US" dirty="0" smtClean="0"/>
              <a:t>按键被</a:t>
            </a:r>
            <a:r>
              <a:rPr lang="en-US" altLang="zh-CN" dirty="0" err="1" smtClean="0"/>
              <a:t>PhoneWindowManager</a:t>
            </a:r>
            <a:r>
              <a:rPr lang="zh-CN" altLang="en-US" dirty="0" smtClean="0"/>
              <a:t>拦截，直接切换至</a:t>
            </a:r>
            <a:r>
              <a:rPr lang="en-US" altLang="zh-CN" dirty="0" smtClean="0"/>
              <a:t>Home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相关工具简介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getevent</a:t>
            </a:r>
            <a:r>
              <a:rPr lang="zh-CN" altLang="en-US" dirty="0" smtClean="0"/>
              <a:t>（获取设备信息，抓取设备事件）</a:t>
            </a:r>
            <a:endParaRPr lang="en-US" altLang="zh-CN" dirty="0" smtClean="0"/>
          </a:p>
          <a:p>
            <a:r>
              <a:rPr lang="en-US" dirty="0" err="1" smtClean="0"/>
              <a:t>sendevent</a:t>
            </a:r>
            <a:r>
              <a:rPr lang="en-US" dirty="0" smtClean="0"/>
              <a:t> [device][type][code][value]</a:t>
            </a:r>
          </a:p>
          <a:p>
            <a:r>
              <a:rPr lang="en-US" altLang="zh-CN" dirty="0" smtClean="0"/>
              <a:t>Input</a:t>
            </a:r>
            <a:r>
              <a:rPr lang="zh-CN" altLang="en-US" dirty="0" smtClean="0"/>
              <a:t>（模拟事件输入）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注：使用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 shell</a:t>
            </a:r>
            <a:r>
              <a:rPr lang="zh-CN" altLang="en-US" dirty="0" smtClean="0"/>
              <a:t>进入设备后使用以上工具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9600" dirty="0" smtClean="0"/>
              <a:t>Thank You</a:t>
            </a:r>
            <a:endParaRPr lang="zh-CN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Kernel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Input driver</a:t>
            </a:r>
            <a:r>
              <a:rPr lang="zh-CN" altLang="en-US" dirty="0" smtClean="0"/>
              <a:t>编写要点</a:t>
            </a:r>
            <a:endParaRPr lang="en-US" altLang="zh-CN" dirty="0" smtClean="0"/>
          </a:p>
          <a:p>
            <a:pPr latinLnBrk="1">
              <a:buNone/>
            </a:pPr>
            <a:r>
              <a:rPr lang="zh-CN" altLang="en-US" b="1" dirty="0" smtClean="0"/>
              <a:t>分配、注册、注销</a:t>
            </a:r>
            <a:r>
              <a:rPr lang="en-US" b="1" dirty="0" smtClean="0"/>
              <a:t>input</a:t>
            </a:r>
            <a:r>
              <a:rPr lang="zh-CN" altLang="en-US" b="1" dirty="0" smtClean="0"/>
              <a:t>设备</a:t>
            </a:r>
            <a:endParaRPr lang="en-US" altLang="zh-CN" b="1" dirty="0" smtClean="0"/>
          </a:p>
          <a:p>
            <a:pPr latinLnBrk="1">
              <a:buNone/>
            </a:pPr>
            <a:r>
              <a:rPr lang="en-US" b="1" dirty="0" smtClean="0"/>
              <a:t>   </a:t>
            </a:r>
            <a:r>
              <a:rPr lang="en-US" dirty="0" smtClean="0"/>
              <a:t> </a:t>
            </a:r>
            <a:r>
              <a:rPr lang="en-US" altLang="en-US" sz="1900" dirty="0" err="1" smtClean="0"/>
              <a:t>struct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input_dev</a:t>
            </a:r>
            <a:r>
              <a:rPr lang="en-US" altLang="en-US" sz="1900" dirty="0" smtClean="0"/>
              <a:t> *</a:t>
            </a:r>
            <a:r>
              <a:rPr lang="en-US" altLang="en-US" sz="1800" b="1" dirty="0" err="1" smtClean="0">
                <a:solidFill>
                  <a:srgbClr val="FF0000"/>
                </a:solidFill>
              </a:rPr>
              <a:t>input_allocate_device</a:t>
            </a:r>
            <a:r>
              <a:rPr lang="en-US" altLang="en-US" sz="1900" dirty="0" smtClean="0"/>
              <a:t>(void)</a:t>
            </a:r>
            <a:endParaRPr lang="zh-CN" altLang="en-US" sz="1900" dirty="0" smtClean="0"/>
          </a:p>
          <a:p>
            <a:pPr>
              <a:buNone/>
            </a:pPr>
            <a:r>
              <a:rPr lang="en-US" altLang="en-US" sz="1900" dirty="0" smtClean="0"/>
              <a:t>       </a:t>
            </a:r>
            <a:r>
              <a:rPr lang="en-US" altLang="en-US" sz="1900" dirty="0" err="1" smtClean="0"/>
              <a:t>int</a:t>
            </a:r>
            <a:r>
              <a:rPr lang="en-US" altLang="en-US" sz="1900" dirty="0" smtClean="0"/>
              <a:t> </a:t>
            </a:r>
            <a:r>
              <a:rPr lang="en-US" altLang="en-US" sz="1800" b="1" dirty="0" err="1" smtClean="0">
                <a:solidFill>
                  <a:srgbClr val="FF0000"/>
                </a:solidFill>
              </a:rPr>
              <a:t>input_register_device</a:t>
            </a:r>
            <a:r>
              <a:rPr lang="en-US" altLang="en-US" sz="1900" dirty="0" smtClean="0"/>
              <a:t>(</a:t>
            </a:r>
            <a:r>
              <a:rPr lang="en-US" altLang="en-US" sz="1900" dirty="0" err="1" smtClean="0"/>
              <a:t>struct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input_dev</a:t>
            </a:r>
            <a:r>
              <a:rPr lang="en-US" altLang="en-US" sz="1900" dirty="0" smtClean="0"/>
              <a:t> *dev)</a:t>
            </a:r>
            <a:endParaRPr lang="zh-CN" altLang="en-US" sz="1900" dirty="0" smtClean="0"/>
          </a:p>
          <a:p>
            <a:pPr>
              <a:buNone/>
            </a:pPr>
            <a:r>
              <a:rPr lang="en-US" altLang="en-US" sz="1900" dirty="0" smtClean="0"/>
              <a:t>       void </a:t>
            </a:r>
            <a:r>
              <a:rPr lang="en-US" altLang="en-US" sz="1800" b="1" dirty="0" err="1" smtClean="0">
                <a:solidFill>
                  <a:srgbClr val="FF0000"/>
                </a:solidFill>
              </a:rPr>
              <a:t>input_unregister_device</a:t>
            </a:r>
            <a:r>
              <a:rPr lang="en-US" altLang="en-US" sz="1900" dirty="0" smtClean="0"/>
              <a:t>(</a:t>
            </a:r>
            <a:r>
              <a:rPr lang="en-US" altLang="en-US" sz="1900" dirty="0" err="1" smtClean="0"/>
              <a:t>struct</a:t>
            </a:r>
            <a:r>
              <a:rPr lang="en-US" altLang="en-US" sz="1900" dirty="0" smtClean="0"/>
              <a:t> </a:t>
            </a:r>
            <a:r>
              <a:rPr lang="en-US" altLang="en-US" sz="1900" dirty="0" err="1" smtClean="0"/>
              <a:t>input_dev</a:t>
            </a:r>
            <a:r>
              <a:rPr lang="en-US" altLang="en-US" sz="1900" dirty="0" smtClean="0"/>
              <a:t> *dev)</a:t>
            </a:r>
            <a:endParaRPr lang="zh-CN" altLang="en-US" sz="1900" dirty="0" smtClean="0"/>
          </a:p>
          <a:p>
            <a:pPr latinLnBrk="1">
              <a:buNone/>
            </a:pPr>
            <a:r>
              <a:rPr lang="zh-CN" altLang="en-US" b="1" dirty="0" smtClean="0"/>
              <a:t>设置</a:t>
            </a:r>
            <a:r>
              <a:rPr lang="en-US" b="1" dirty="0" smtClean="0"/>
              <a:t>input</a:t>
            </a:r>
            <a:r>
              <a:rPr lang="zh-CN" altLang="en-US" b="1" dirty="0" smtClean="0"/>
              <a:t>设备支持的事件类型、事件码、事件值的范围、</a:t>
            </a:r>
            <a:r>
              <a:rPr lang="en-US" b="1" dirty="0" err="1" smtClean="0"/>
              <a:t>input_id</a:t>
            </a:r>
            <a:r>
              <a:rPr lang="zh-CN" altLang="en-US" b="1" dirty="0" smtClean="0"/>
              <a:t>等信息</a:t>
            </a: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r>
              <a:rPr lang="zh-CN" altLang="en-US" sz="1900" dirty="0" smtClean="0"/>
              <a:t>参见</a:t>
            </a:r>
            <a:r>
              <a:rPr lang="en-US" altLang="en-US" sz="1900" dirty="0" err="1" smtClean="0"/>
              <a:t>usb</a:t>
            </a:r>
            <a:r>
              <a:rPr lang="zh-CN" altLang="en-US" sz="1900" dirty="0" smtClean="0"/>
              <a:t>键盘驱动：</a:t>
            </a:r>
            <a:r>
              <a:rPr lang="en-US" altLang="en-US" sz="1900" dirty="0" err="1" smtClean="0"/>
              <a:t>usbkbd.c</a:t>
            </a:r>
            <a:endParaRPr lang="zh-CN" altLang="en-US" sz="1900" dirty="0" smtClean="0"/>
          </a:p>
          <a:p>
            <a:pPr>
              <a:buNone/>
            </a:pPr>
            <a:r>
              <a:rPr lang="en-US" altLang="en-US" sz="1900" dirty="0" smtClean="0"/>
              <a:t>       include/</a:t>
            </a:r>
            <a:r>
              <a:rPr lang="en-US" altLang="en-US" sz="1900" dirty="0" err="1" smtClean="0"/>
              <a:t>linux</a:t>
            </a:r>
            <a:r>
              <a:rPr lang="en-US" altLang="en-US" sz="1900" dirty="0" smtClean="0"/>
              <a:t>/</a:t>
            </a:r>
            <a:r>
              <a:rPr lang="en-US" altLang="en-US" sz="1800" b="1" dirty="0" err="1" smtClean="0">
                <a:solidFill>
                  <a:srgbClr val="FF0000"/>
                </a:solidFill>
              </a:rPr>
              <a:t>input.h</a:t>
            </a:r>
            <a:r>
              <a:rPr lang="zh-CN" altLang="en-US" sz="1900" dirty="0" smtClean="0"/>
              <a:t>中定义了支持的类型</a:t>
            </a:r>
            <a:endParaRPr lang="en-US" altLang="zh-CN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Kernel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Input driver</a:t>
            </a:r>
            <a:r>
              <a:rPr lang="zh-CN" altLang="en-US" sz="5800" dirty="0" smtClean="0"/>
              <a:t>编写要点</a:t>
            </a:r>
            <a:endParaRPr lang="en-US" altLang="zh-CN" sz="5800" dirty="0" smtClean="0"/>
          </a:p>
          <a:p>
            <a:pPr latinLnBrk="1">
              <a:buNone/>
            </a:pPr>
            <a:r>
              <a:rPr lang="zh-CN" altLang="en-US" sz="4800" b="1" dirty="0" smtClean="0"/>
              <a:t>设置</a:t>
            </a:r>
            <a:r>
              <a:rPr lang="en-US" altLang="en-US" sz="4800" b="1" dirty="0" smtClean="0"/>
              <a:t>input</a:t>
            </a:r>
            <a:r>
              <a:rPr lang="zh-CN" altLang="en-US" sz="4800" b="1" dirty="0" smtClean="0"/>
              <a:t>设备的打开、关闭、写入数据时的处理方法</a:t>
            </a:r>
          </a:p>
          <a:p>
            <a:pPr>
              <a:buNone/>
            </a:pPr>
            <a:r>
              <a:rPr lang="zh-CN" altLang="en-US" dirty="0" smtClean="0"/>
              <a:t>    参见</a:t>
            </a:r>
            <a:r>
              <a:rPr lang="en-US" dirty="0" err="1" smtClean="0"/>
              <a:t>usb</a:t>
            </a:r>
            <a:r>
              <a:rPr lang="zh-CN" altLang="en-US" dirty="0" smtClean="0"/>
              <a:t>键盘驱动：</a:t>
            </a:r>
            <a:r>
              <a:rPr lang="en-US" dirty="0" err="1" smtClean="0"/>
              <a:t>usbkbd.c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input_dev</a:t>
            </a:r>
            <a:r>
              <a:rPr lang="en-US" dirty="0" smtClean="0"/>
              <a:t>-&gt;</a:t>
            </a:r>
            <a:r>
              <a:rPr lang="en-US" b="1" dirty="0" smtClean="0">
                <a:solidFill>
                  <a:srgbClr val="FF0000"/>
                </a:solidFill>
              </a:rPr>
              <a:t>open </a:t>
            </a:r>
            <a:r>
              <a:rPr lang="en-US" dirty="0" smtClean="0"/>
              <a:t>= </a:t>
            </a:r>
            <a:r>
              <a:rPr lang="en-US" dirty="0" err="1" smtClean="0"/>
              <a:t>usb_kbd_open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 </a:t>
            </a:r>
            <a:r>
              <a:rPr lang="en-US" dirty="0" err="1" smtClean="0"/>
              <a:t>input_dev</a:t>
            </a:r>
            <a:r>
              <a:rPr lang="en-US" dirty="0" smtClean="0"/>
              <a:t>-&gt;</a:t>
            </a:r>
            <a:r>
              <a:rPr lang="en-US" sz="3300" b="1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= </a:t>
            </a:r>
            <a:r>
              <a:rPr lang="en-US" dirty="0" err="1" smtClean="0"/>
              <a:t>usb_kbd_close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 </a:t>
            </a:r>
            <a:r>
              <a:rPr lang="en-US" dirty="0" err="1" smtClean="0"/>
              <a:t>input_dev</a:t>
            </a:r>
            <a:r>
              <a:rPr lang="en-US" dirty="0" smtClean="0"/>
              <a:t>-&gt;</a:t>
            </a:r>
            <a:r>
              <a:rPr lang="en-US" sz="3300" b="1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 = </a:t>
            </a:r>
            <a:r>
              <a:rPr lang="en-US" dirty="0" err="1" smtClean="0"/>
              <a:t>usb_kbd_event</a:t>
            </a:r>
            <a:r>
              <a:rPr lang="en-US" dirty="0" smtClean="0"/>
              <a:t>;</a:t>
            </a:r>
            <a:endParaRPr lang="zh-CN" altLang="en-US" dirty="0" smtClean="0"/>
          </a:p>
          <a:p>
            <a:pPr latinLnBrk="1">
              <a:buNone/>
            </a:pPr>
            <a:r>
              <a:rPr lang="zh-CN" altLang="en-US" sz="4800" b="1" dirty="0" smtClean="0"/>
              <a:t>在发生输入事件时，向子系统报告事件</a:t>
            </a:r>
          </a:p>
          <a:p>
            <a:pPr latinLnBrk="1">
              <a:buNone/>
            </a:pPr>
            <a:r>
              <a:rPr lang="zh-CN" altLang="en-US" sz="4800" b="1" dirty="0" smtClean="0"/>
              <a:t>    用于报告</a:t>
            </a:r>
            <a:r>
              <a:rPr lang="en-US" altLang="en-US" sz="4800" b="1" dirty="0" smtClean="0"/>
              <a:t>EV_KEY</a:t>
            </a:r>
            <a:r>
              <a:rPr lang="zh-CN" altLang="en-US" sz="4800" b="1" dirty="0" smtClean="0"/>
              <a:t>、</a:t>
            </a:r>
            <a:r>
              <a:rPr lang="en-US" altLang="en-US" sz="4800" b="1" dirty="0" smtClean="0"/>
              <a:t>EV_REL</a:t>
            </a:r>
            <a:r>
              <a:rPr lang="zh-CN" altLang="en-US" sz="4800" b="1" dirty="0" smtClean="0"/>
              <a:t>、</a:t>
            </a:r>
            <a:r>
              <a:rPr lang="en-US" altLang="en-US" sz="4800" b="1" dirty="0" smtClean="0"/>
              <a:t>EV_ABS</a:t>
            </a:r>
            <a:r>
              <a:rPr lang="zh-CN" altLang="en-US" sz="4800" b="1" dirty="0" smtClean="0"/>
              <a:t>等事件的函数有</a:t>
            </a:r>
            <a:r>
              <a:rPr lang="zh-CN" altLang="en-US" sz="4700" b="1" dirty="0" smtClean="0"/>
              <a:t>：</a:t>
            </a:r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b="1" dirty="0" err="1" smtClean="0">
                <a:solidFill>
                  <a:srgbClr val="FF0000"/>
                </a:solidFill>
              </a:rPr>
              <a:t>input_report_key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input_dev</a:t>
            </a:r>
            <a:r>
              <a:rPr lang="en-US" dirty="0" smtClean="0"/>
              <a:t> *dev, unsigned </a:t>
            </a:r>
            <a:r>
              <a:rPr lang="en-US" dirty="0" err="1" smtClean="0"/>
              <a:t>int</a:t>
            </a:r>
            <a:r>
              <a:rPr lang="en-US" dirty="0" smtClean="0"/>
              <a:t> code,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b="1" dirty="0" err="1" smtClean="0">
                <a:solidFill>
                  <a:srgbClr val="FF0000"/>
                </a:solidFill>
              </a:rPr>
              <a:t>input_report_rel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input_dev</a:t>
            </a:r>
            <a:r>
              <a:rPr lang="en-US" dirty="0" smtClean="0"/>
              <a:t> *dev, unsigned </a:t>
            </a:r>
            <a:r>
              <a:rPr lang="en-US" dirty="0" err="1" smtClean="0"/>
              <a:t>int</a:t>
            </a:r>
            <a:r>
              <a:rPr lang="en-US" dirty="0" smtClean="0"/>
              <a:t> code,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b="1" dirty="0" err="1" smtClean="0">
                <a:solidFill>
                  <a:srgbClr val="FF0000"/>
                </a:solidFill>
              </a:rPr>
              <a:t>input_report_abs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input_dev</a:t>
            </a:r>
            <a:r>
              <a:rPr lang="en-US" dirty="0" smtClean="0"/>
              <a:t> *dev, unsigned </a:t>
            </a:r>
            <a:r>
              <a:rPr lang="en-US" dirty="0" err="1" smtClean="0"/>
              <a:t>int</a:t>
            </a:r>
            <a:r>
              <a:rPr lang="en-US" dirty="0" smtClean="0"/>
              <a:t> code,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b="1" dirty="0" err="1" smtClean="0">
                <a:solidFill>
                  <a:srgbClr val="FF0000"/>
                </a:solidFill>
              </a:rPr>
              <a:t>input_event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input_dev</a:t>
            </a:r>
            <a:r>
              <a:rPr lang="en-US" dirty="0" smtClean="0"/>
              <a:t> *dev, unsigned </a:t>
            </a:r>
            <a:r>
              <a:rPr lang="en-US" dirty="0" err="1" smtClean="0"/>
              <a:t>int</a:t>
            </a:r>
            <a:r>
              <a:rPr lang="en-US" dirty="0" smtClean="0"/>
              <a:t> type, unsigned </a:t>
            </a:r>
            <a:r>
              <a:rPr lang="en-US" dirty="0" err="1" smtClean="0"/>
              <a:t>int</a:t>
            </a:r>
            <a:r>
              <a:rPr lang="en-US" dirty="0" smtClean="0"/>
              <a:t> code, </a:t>
            </a:r>
            <a:r>
              <a:rPr lang="en-US" dirty="0" err="1" smtClean="0"/>
              <a:t>int</a:t>
            </a:r>
            <a:r>
              <a:rPr lang="en-US" dirty="0" smtClean="0"/>
              <a:t>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Kernel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500" dirty="0" err="1" smtClean="0"/>
              <a:t>input_handler</a:t>
            </a:r>
            <a:r>
              <a:rPr lang="zh-CN" altLang="en-US" sz="3500" dirty="0" smtClean="0"/>
              <a:t>结构体</a:t>
            </a:r>
            <a:endParaRPr lang="en-US" altLang="zh-CN" sz="3500" dirty="0" smtClean="0"/>
          </a:p>
          <a:p>
            <a:pPr>
              <a:buNone/>
            </a:pPr>
            <a:r>
              <a:rPr lang="zh-CN" altLang="en-US" dirty="0" smtClean="0"/>
              <a:t>   </a:t>
            </a:r>
            <a:r>
              <a:rPr lang="zh-CN" altLang="en-US" sz="2600" dirty="0" smtClean="0"/>
              <a:t>以</a:t>
            </a:r>
            <a:r>
              <a:rPr lang="en-US" altLang="en-US" sz="2600" dirty="0" err="1" smtClean="0"/>
              <a:t>evdev.c</a:t>
            </a:r>
            <a:r>
              <a:rPr lang="zh-CN" altLang="en-US" sz="2600" dirty="0" smtClean="0"/>
              <a:t>中的</a:t>
            </a:r>
            <a:r>
              <a:rPr lang="en-US" altLang="en-US" sz="2600" dirty="0" err="1" smtClean="0"/>
              <a:t>evdev_handler</a:t>
            </a:r>
            <a:r>
              <a:rPr lang="zh-CN" altLang="en-US" sz="2600" dirty="0" smtClean="0"/>
              <a:t>为例：</a:t>
            </a:r>
          </a:p>
          <a:p>
            <a:pPr>
              <a:buNone/>
            </a:pPr>
            <a:r>
              <a:rPr lang="en-US" altLang="en-US" sz="2600" dirty="0" smtClean="0"/>
              <a:t>    static </a:t>
            </a:r>
            <a:r>
              <a:rPr lang="en-US" altLang="en-US" sz="2600" dirty="0" err="1" smtClean="0"/>
              <a:t>struct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input_handler</a:t>
            </a:r>
            <a:r>
              <a:rPr lang="en-US" altLang="en-US" sz="2600" dirty="0" smtClean="0"/>
              <a:t> </a:t>
            </a:r>
            <a:r>
              <a:rPr lang="en-US" altLang="en-US" sz="2600" dirty="0" err="1" smtClean="0"/>
              <a:t>evdev_handler</a:t>
            </a:r>
            <a:r>
              <a:rPr lang="en-US" altLang="en-US" sz="2600" dirty="0" smtClean="0"/>
              <a:t> = {</a:t>
            </a:r>
            <a:endParaRPr lang="zh-CN" altLang="en-US" sz="2600" dirty="0" smtClean="0"/>
          </a:p>
          <a:p>
            <a:pPr>
              <a:buNone/>
            </a:pPr>
            <a:r>
              <a:rPr lang="en-US" altLang="en-US" sz="2600" dirty="0" smtClean="0"/>
              <a:t>      .event = </a:t>
            </a:r>
            <a:r>
              <a:rPr lang="en-US" altLang="en-US" sz="2600" dirty="0" err="1" smtClean="0"/>
              <a:t>evdev_event</a:t>
            </a:r>
            <a:r>
              <a:rPr lang="en-US" altLang="en-US" sz="2600" dirty="0" smtClean="0"/>
              <a:t>, </a:t>
            </a:r>
            <a:r>
              <a:rPr lang="en-US" altLang="en-US" sz="2600" b="1" dirty="0" smtClean="0"/>
              <a:t>//</a:t>
            </a:r>
            <a:r>
              <a:rPr lang="zh-CN" altLang="en-US" sz="2600" b="1" dirty="0" smtClean="0"/>
              <a:t>向系统报告</a:t>
            </a:r>
            <a:r>
              <a:rPr lang="en-US" altLang="en-US" sz="2600" b="1" dirty="0" smtClean="0"/>
              <a:t>input</a:t>
            </a:r>
            <a:r>
              <a:rPr lang="zh-CN" altLang="en-US" sz="2600" b="1" dirty="0" smtClean="0"/>
              <a:t>事件</a:t>
            </a:r>
          </a:p>
          <a:p>
            <a:pPr>
              <a:buNone/>
            </a:pPr>
            <a:r>
              <a:rPr lang="en-US" altLang="en-US" sz="2600" dirty="0" smtClean="0"/>
              <a:t>      .connect = </a:t>
            </a:r>
            <a:r>
              <a:rPr lang="en-US" altLang="en-US" sz="2600" dirty="0" err="1" smtClean="0"/>
              <a:t>evdev_connect</a:t>
            </a:r>
            <a:r>
              <a:rPr lang="en-US" altLang="en-US" sz="2600" dirty="0" smtClean="0"/>
              <a:t>, </a:t>
            </a:r>
            <a:r>
              <a:rPr lang="en-US" altLang="en-US" sz="2600" b="1" dirty="0" smtClean="0"/>
              <a:t>//</a:t>
            </a:r>
            <a:r>
              <a:rPr lang="zh-CN" altLang="en-US" sz="2600" b="1" dirty="0" smtClean="0"/>
              <a:t>匹配</a:t>
            </a:r>
            <a:r>
              <a:rPr lang="en-US" altLang="en-US" sz="2600" b="1" dirty="0" err="1" smtClean="0"/>
              <a:t>input_dev</a:t>
            </a:r>
            <a:r>
              <a:rPr lang="zh-CN" altLang="en-US" sz="2600" b="1" dirty="0" smtClean="0"/>
              <a:t>后调用 </a:t>
            </a:r>
            <a:r>
              <a:rPr lang="en-US" altLang="en-US" sz="2600" b="1" dirty="0" smtClean="0"/>
              <a:t>connect</a:t>
            </a:r>
            <a:endParaRPr lang="zh-CN" altLang="en-US" sz="2600" b="1" dirty="0" smtClean="0"/>
          </a:p>
          <a:p>
            <a:pPr>
              <a:buNone/>
            </a:pPr>
            <a:r>
              <a:rPr lang="en-US" altLang="en-US" sz="2600" dirty="0" smtClean="0"/>
              <a:t>      .disconnect = </a:t>
            </a:r>
            <a:r>
              <a:rPr lang="en-US" altLang="en-US" sz="2600" dirty="0" err="1" smtClean="0"/>
              <a:t>evdev_disconnect</a:t>
            </a:r>
            <a:r>
              <a:rPr lang="en-US" altLang="en-US" sz="2600" dirty="0" smtClean="0"/>
              <a:t>,</a:t>
            </a:r>
          </a:p>
          <a:p>
            <a:pPr>
              <a:buNone/>
            </a:pPr>
            <a:r>
              <a:rPr lang="en-US" altLang="en-US" sz="2600" dirty="0" smtClean="0"/>
              <a:t>      .fops = &amp;</a:t>
            </a:r>
            <a:r>
              <a:rPr lang="en-US" altLang="en-US" sz="2600" dirty="0" err="1" smtClean="0"/>
              <a:t>evdev_fops</a:t>
            </a:r>
            <a:r>
              <a:rPr lang="en-US" altLang="en-US" sz="2600" dirty="0" smtClean="0"/>
              <a:t>, </a:t>
            </a:r>
            <a:r>
              <a:rPr lang="en-US" altLang="en-US" sz="2600" b="1" dirty="0" smtClean="0"/>
              <a:t>//event</a:t>
            </a:r>
            <a:r>
              <a:rPr lang="zh-CN" altLang="en-US" sz="2600" b="1" dirty="0" smtClean="0"/>
              <a:t>设备文件的操作方法</a:t>
            </a:r>
            <a:endParaRPr lang="en-US" altLang="zh-CN" sz="2600" b="1" dirty="0" smtClean="0"/>
          </a:p>
          <a:p>
            <a:pPr>
              <a:buNone/>
            </a:pPr>
            <a:r>
              <a:rPr lang="en-US" altLang="en-US" sz="2600" dirty="0" smtClean="0"/>
              <a:t>      .minor = EVDEV_MINOR_BASE, </a:t>
            </a:r>
            <a:r>
              <a:rPr lang="en-US" altLang="en-US" sz="2600" b="1" dirty="0" smtClean="0"/>
              <a:t>//</a:t>
            </a:r>
            <a:r>
              <a:rPr lang="zh-CN" altLang="en-US" sz="2600" b="1" dirty="0" smtClean="0"/>
              <a:t>次设备号基准值</a:t>
            </a:r>
            <a:endParaRPr lang="en-US" altLang="zh-CN" sz="2600" b="1" dirty="0" smtClean="0"/>
          </a:p>
          <a:p>
            <a:pPr>
              <a:buNone/>
            </a:pPr>
            <a:r>
              <a:rPr lang="en-US" altLang="en-US" sz="2600" dirty="0" smtClean="0"/>
              <a:t>      .name = "</a:t>
            </a:r>
            <a:r>
              <a:rPr lang="en-US" altLang="en-US" sz="2600" dirty="0" err="1" smtClean="0"/>
              <a:t>evdev</a:t>
            </a:r>
            <a:r>
              <a:rPr lang="en-US" altLang="en-US" sz="2600" dirty="0" smtClean="0"/>
              <a:t>",</a:t>
            </a:r>
          </a:p>
          <a:p>
            <a:pPr>
              <a:buNone/>
            </a:pPr>
            <a:r>
              <a:rPr lang="en-US" altLang="en-US" sz="2600" dirty="0" smtClean="0"/>
              <a:t>      .</a:t>
            </a:r>
            <a:r>
              <a:rPr lang="en-US" altLang="en-US" sz="2600" dirty="0" err="1" smtClean="0"/>
              <a:t>id_table</a:t>
            </a:r>
            <a:r>
              <a:rPr lang="en-US" altLang="en-US" sz="2600" dirty="0" smtClean="0"/>
              <a:t> = </a:t>
            </a:r>
            <a:r>
              <a:rPr lang="en-US" altLang="en-US" sz="2600" dirty="0" err="1" smtClean="0"/>
              <a:t>evdev_ids</a:t>
            </a:r>
            <a:r>
              <a:rPr lang="en-US" altLang="en-US" sz="2600" dirty="0" smtClean="0"/>
              <a:t>, </a:t>
            </a:r>
            <a:r>
              <a:rPr lang="en-US" altLang="en-US" sz="2600" b="1" dirty="0" smtClean="0"/>
              <a:t>//</a:t>
            </a:r>
            <a:r>
              <a:rPr lang="zh-CN" altLang="en-US" sz="2600" b="1" dirty="0" smtClean="0"/>
              <a:t>匹配规则</a:t>
            </a:r>
            <a:r>
              <a:rPr lang="en-US" altLang="en-US" sz="2600" dirty="0" smtClean="0"/>
              <a:t> };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介绍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层框架</a:t>
            </a:r>
            <a:endParaRPr lang="en-US" altLang="zh-CN" dirty="0" smtClean="0"/>
          </a:p>
          <a:p>
            <a:r>
              <a:rPr lang="zh-CN" altLang="en-US" dirty="0" smtClean="0"/>
              <a:t>类关系图</a:t>
            </a:r>
            <a:endParaRPr lang="en-US" altLang="zh-CN" dirty="0" smtClean="0"/>
          </a:p>
          <a:p>
            <a:r>
              <a:rPr lang="zh-CN" altLang="en-US" dirty="0" smtClean="0"/>
              <a:t>实现机制简介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输入系统框架（简要）</a:t>
            </a:r>
            <a:endParaRPr lang="en-US" altLang="zh-CN" dirty="0" smtClean="0"/>
          </a:p>
        </p:txBody>
      </p:sp>
      <p:pic>
        <p:nvPicPr>
          <p:cNvPr id="6" name="图片 5" descr="input-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2285992"/>
            <a:ext cx="4915586" cy="240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Android</a:t>
            </a:r>
            <a:r>
              <a:rPr lang="zh-CN" altLang="en-US" dirty="0" smtClean="0"/>
              <a:t>层概述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输入系统框架（类图）</a:t>
            </a:r>
            <a:endParaRPr lang="en-US" altLang="zh-CN" dirty="0" smtClean="0"/>
          </a:p>
        </p:txBody>
      </p:sp>
      <p:pic>
        <p:nvPicPr>
          <p:cNvPr id="5" name="图片 4" descr="input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80" y="1785926"/>
            <a:ext cx="7823148" cy="4643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707</Words>
  <Application>Microsoft Office PowerPoint</Application>
  <PresentationFormat>全屏显示(4:3)</PresentationFormat>
  <Paragraphs>186</Paragraphs>
  <Slides>37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Wingdings</vt:lpstr>
      <vt:lpstr>Office 主题</vt:lpstr>
      <vt:lpstr>Schema</vt:lpstr>
      <vt:lpstr>Kernel层概述</vt:lpstr>
      <vt:lpstr>Kernel层概述</vt:lpstr>
      <vt:lpstr>Kernel层概述</vt:lpstr>
      <vt:lpstr>Kernel层概述</vt:lpstr>
      <vt:lpstr>Kernel层概述</vt:lpstr>
      <vt:lpstr>Android层概述</vt:lpstr>
      <vt:lpstr>Android层概述</vt:lpstr>
      <vt:lpstr>Android层概述</vt:lpstr>
      <vt:lpstr>Android层概述</vt:lpstr>
      <vt:lpstr>系统的启动</vt:lpstr>
      <vt:lpstr>服务、对象与线程</vt:lpstr>
      <vt:lpstr>系统的启动</vt:lpstr>
      <vt:lpstr>系统的启动</vt:lpstr>
      <vt:lpstr>系统的启动</vt:lpstr>
      <vt:lpstr>获取设备信息</vt:lpstr>
      <vt:lpstr>线程等待</vt:lpstr>
      <vt:lpstr>InputChannel</vt:lpstr>
      <vt:lpstr>创建InputChannel</vt:lpstr>
      <vt:lpstr>注册InputChannel</vt:lpstr>
      <vt:lpstr>Server端注册</vt:lpstr>
      <vt:lpstr>更新激活窗口</vt:lpstr>
      <vt:lpstr>更新激活窗口</vt:lpstr>
      <vt:lpstr>注册InputChannel</vt:lpstr>
      <vt:lpstr>Client端注册</vt:lpstr>
      <vt:lpstr>Server端Event的分发</vt:lpstr>
      <vt:lpstr>读取设备原始事件并处理</vt:lpstr>
      <vt:lpstr>分发事件</vt:lpstr>
      <vt:lpstr>Server端Event的分发</vt:lpstr>
      <vt:lpstr>Server端Event的分发</vt:lpstr>
      <vt:lpstr>Client端Event的获取</vt:lpstr>
      <vt:lpstr>获取、消费、传递事件</vt:lpstr>
      <vt:lpstr>事件处理完成</vt:lpstr>
      <vt:lpstr>事件处理完成</vt:lpstr>
      <vt:lpstr>Client端事件处理顺序</vt:lpstr>
      <vt:lpstr>相关工具简介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</dc:title>
  <dc:creator>曾伟</dc:creator>
  <cp:lastModifiedBy>a</cp:lastModifiedBy>
  <cp:revision>166</cp:revision>
  <dcterms:created xsi:type="dcterms:W3CDTF">2014-01-03T09:36:43Z</dcterms:created>
  <dcterms:modified xsi:type="dcterms:W3CDTF">2015-04-23T06:35:20Z</dcterms:modified>
</cp:coreProperties>
</file>