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8"/>
    <p:restoredTop sz="94690"/>
  </p:normalViewPr>
  <p:slideViewPr>
    <p:cSldViewPr snapToGrid="0" snapToObjects="1">
      <p:cViewPr>
        <p:scale>
          <a:sx n="100" d="100"/>
          <a:sy n="100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intainer=xxxx@qq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Docker &amp; k8s &amp; rancher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zhouxin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Hello k8s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FROM nginx:1.17.6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ENV </a:t>
            </a:r>
            <a:r>
              <a:rPr lang="en-US" dirty="0">
                <a:solidFill>
                  <a:srgbClr val="FFFF00"/>
                </a:solidFill>
              </a:rPr>
              <a:t>LANG en_US.UTF-8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ADD </a:t>
            </a:r>
            <a:r>
              <a:rPr lang="en-US" dirty="0" err="1">
                <a:solidFill>
                  <a:srgbClr val="FFFF00"/>
                </a:solidFill>
              </a:rPr>
              <a:t>index.html</a:t>
            </a:r>
            <a:r>
              <a:rPr lang="en-US" dirty="0">
                <a:solidFill>
                  <a:srgbClr val="FFFF00"/>
                </a:solidFill>
              </a:rPr>
              <a:t> /</a:t>
            </a:r>
            <a:r>
              <a:rPr lang="en-US" dirty="0" err="1">
                <a:solidFill>
                  <a:srgbClr val="FFFF00"/>
                </a:solidFill>
              </a:rPr>
              <a:t>usr</a:t>
            </a:r>
            <a:r>
              <a:rPr lang="en-US" dirty="0">
                <a:solidFill>
                  <a:srgbClr val="FFFF00"/>
                </a:solidFill>
              </a:rPr>
              <a:t>/share/</a:t>
            </a:r>
            <a:r>
              <a:rPr lang="en-US" dirty="0" err="1">
                <a:solidFill>
                  <a:srgbClr val="FFFF00"/>
                </a:solidFill>
              </a:rPr>
              <a:t>nginx</a:t>
            </a:r>
            <a:r>
              <a:rPr lang="en-US" dirty="0">
                <a:solidFill>
                  <a:srgbClr val="FFFF00"/>
                </a:solidFill>
              </a:rPr>
              <a:t>/html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EXPOSE 80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EXPOSE </a:t>
            </a:r>
            <a:r>
              <a:rPr lang="en-US" dirty="0">
                <a:solidFill>
                  <a:srgbClr val="FFFF00"/>
                </a:solidFill>
              </a:rPr>
              <a:t>443 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 smtClean="0"/>
              <a:t># 构建镜像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FF00"/>
                </a:solidFill>
              </a:rPr>
              <a:t>docker</a:t>
            </a:r>
            <a:r>
              <a:rPr lang="en-US" dirty="0">
                <a:solidFill>
                  <a:srgbClr val="FFFF00"/>
                </a:solidFill>
              </a:rPr>
              <a:t> build . -t hello-k8s:0.0.1</a:t>
            </a:r>
          </a:p>
        </p:txBody>
      </p:sp>
    </p:spTree>
    <p:extLst>
      <p:ext uri="{BB962C8B-B14F-4D97-AF65-F5344CB8AC3E}">
        <p14:creationId xmlns:p14="http://schemas.microsoft.com/office/powerpoint/2010/main" val="7270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Dockerhub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# </a:t>
            </a:r>
            <a:r>
              <a:rPr lang="en-US" dirty="0" err="1"/>
              <a:t>注册docker</a:t>
            </a:r>
            <a:r>
              <a:rPr lang="en-US" dirty="0"/>
              <a:t> </a:t>
            </a:r>
            <a:r>
              <a:rPr lang="en-US" dirty="0" err="1"/>
              <a:t>id后，在linux中登录</a:t>
            </a:r>
            <a:r>
              <a:rPr lang="en-US" dirty="0" err="1" smtClean="0"/>
              <a:t>dockerhub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err="1"/>
              <a:t>注意要保证image名字</a:t>
            </a:r>
            <a:r>
              <a:rPr lang="en-US" dirty="0"/>
              <a:t> 必须是  仓库名/</a:t>
            </a:r>
            <a:r>
              <a:rPr lang="en-US" dirty="0" err="1"/>
              <a:t>镜像名称:</a:t>
            </a:r>
            <a:r>
              <a:rPr lang="en-US" dirty="0" err="1" smtClean="0"/>
              <a:t>版本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tag hello-k8s:0.0.1 </a:t>
            </a:r>
            <a:r>
              <a:rPr lang="en-US" dirty="0" err="1"/>
              <a:t>deepblue</a:t>
            </a:r>
            <a:r>
              <a:rPr lang="en-US" dirty="0"/>
              <a:t>/hello-k8s:0.0.1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err="1"/>
              <a:t>推送docker</a:t>
            </a:r>
            <a:r>
              <a:rPr lang="en-US" dirty="0"/>
              <a:t> </a:t>
            </a:r>
            <a:r>
              <a:rPr lang="en-US" dirty="0" err="1"/>
              <a:t>image到</a:t>
            </a:r>
            <a:r>
              <a:rPr lang="en-US" dirty="0" err="1" smtClean="0"/>
              <a:t>dockerhub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push </a:t>
            </a:r>
            <a:r>
              <a:rPr lang="en-US" dirty="0" err="1"/>
              <a:t>deepblue</a:t>
            </a:r>
            <a:r>
              <a:rPr lang="en-US" dirty="0"/>
              <a:t>/hello-k8s:0.0.1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/>
              <a:t>去dockerhub</a:t>
            </a:r>
            <a:r>
              <a:rPr lang="en-US" dirty="0" err="1" smtClean="0"/>
              <a:t>中检查镜像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/>
              <a:t>先删除本地镜像，然后再测试下载pull</a:t>
            </a:r>
            <a:r>
              <a:rPr lang="en-US" dirty="0"/>
              <a:t> </a:t>
            </a:r>
            <a:r>
              <a:rPr lang="en-US" dirty="0" smtClean="0"/>
              <a:t>镜像文件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err="1"/>
              <a:t>deepblue</a:t>
            </a:r>
            <a:r>
              <a:rPr lang="en-US" dirty="0"/>
              <a:t>/hello-k8s:0.0.1 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pull </a:t>
            </a:r>
            <a:r>
              <a:rPr lang="en-US" dirty="0" err="1"/>
              <a:t>deepblue</a:t>
            </a:r>
            <a:r>
              <a:rPr lang="en-US" dirty="0"/>
              <a:t>/hello-k8s:0.0.1</a:t>
            </a:r>
          </a:p>
        </p:txBody>
      </p:sp>
    </p:spTree>
    <p:extLst>
      <p:ext uri="{BB962C8B-B14F-4D97-AF65-F5344CB8AC3E}">
        <p14:creationId xmlns:p14="http://schemas.microsoft.com/office/powerpoint/2010/main" val="105135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Docker compose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 mv docker-compose-Linux-x86_64 </a:t>
            </a:r>
            <a:r>
              <a:rPr lang="en-US" dirty="0" err="1"/>
              <a:t>docker</a:t>
            </a:r>
            <a:r>
              <a:rPr lang="en-US" dirty="0"/>
              <a:t>-compose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+x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docker</a:t>
            </a:r>
            <a:r>
              <a:rPr lang="en-US" dirty="0"/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148232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Docker compose </a:t>
            </a:r>
            <a:r>
              <a:rPr lang="zh-CN" altLang="en-US" cap="none" dirty="0" smtClean="0"/>
              <a:t>操作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# </a:t>
            </a:r>
            <a:r>
              <a:rPr lang="en-US" dirty="0" smtClean="0"/>
              <a:t>构建镜像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-compose build</a:t>
            </a:r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启动服务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up -d </a:t>
            </a:r>
            <a:endParaRPr lang="en-US" dirty="0" smtClean="0"/>
          </a:p>
          <a:p>
            <a:r>
              <a:rPr lang="en-US" dirty="0" smtClean="0"/>
              <a:t># 停止服务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down --</a:t>
            </a:r>
            <a:r>
              <a:rPr lang="en-US" dirty="0" err="1"/>
              <a:t>rmi</a:t>
            </a:r>
            <a:r>
              <a:rPr lang="en-US" dirty="0"/>
              <a:t> all </a:t>
            </a:r>
            <a:r>
              <a:rPr lang="en-US" dirty="0" smtClean="0"/>
              <a:t>–v</a:t>
            </a:r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查看日志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logs -f</a:t>
            </a:r>
          </a:p>
        </p:txBody>
      </p:sp>
    </p:spTree>
    <p:extLst>
      <p:ext uri="{BB962C8B-B14F-4D97-AF65-F5344CB8AC3E}">
        <p14:creationId xmlns:p14="http://schemas.microsoft.com/office/powerpoint/2010/main" val="197574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148961"/>
            <a:ext cx="10131425" cy="1456267"/>
          </a:xfrm>
        </p:spPr>
        <p:txBody>
          <a:bodyPr/>
          <a:lstStyle/>
          <a:p>
            <a:r>
              <a:rPr lang="en-US" altLang="zh-CN" cap="none" dirty="0" smtClean="0"/>
              <a:t>Harbor</a:t>
            </a:r>
            <a:r>
              <a:rPr lang="zh-CN" altLang="en-US" cap="none" dirty="0" smtClean="0"/>
              <a:t> 私服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1" y="1254919"/>
            <a:ext cx="6134100" cy="364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3312319"/>
            <a:ext cx="5397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1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镜像上传下载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7150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Application -&gt; Docker image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1" y="2497138"/>
            <a:ext cx="8002469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497138"/>
            <a:ext cx="2832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2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K8S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k8s-dashboard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K8s-dashboard </a:t>
            </a:r>
            <a:r>
              <a:rPr lang="zh-CN" altLang="en-US" dirty="0" smtClean="0"/>
              <a:t>详解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56" y="1913466"/>
            <a:ext cx="10744913" cy="4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--restart=unless-stopped </a:t>
            </a:r>
            <a:r>
              <a:rPr lang="en-US" dirty="0" smtClean="0"/>
              <a:t>\</a:t>
            </a:r>
          </a:p>
          <a:p>
            <a:r>
              <a:rPr lang="en-US" dirty="0" smtClean="0"/>
              <a:t>-</a:t>
            </a:r>
            <a:r>
              <a:rPr lang="en-US" dirty="0"/>
              <a:t>p 8080:80 -p 8443:443 </a:t>
            </a:r>
            <a:r>
              <a:rPr lang="en-US" dirty="0" smtClean="0"/>
              <a:t>\</a:t>
            </a:r>
          </a:p>
          <a:p>
            <a:r>
              <a:rPr lang="en-US" dirty="0" smtClean="0"/>
              <a:t>-</a:t>
            </a:r>
            <a:r>
              <a:rPr lang="en-US" dirty="0"/>
              <a:t>e CATTLE_SYSTEM_CATALOG=bundled </a:t>
            </a:r>
            <a:r>
              <a:rPr lang="en-US" dirty="0" smtClean="0"/>
              <a:t>\</a:t>
            </a:r>
          </a:p>
          <a:p>
            <a:r>
              <a:rPr lang="en-US" dirty="0" smtClean="0"/>
              <a:t>-</a:t>
            </a:r>
            <a:r>
              <a:rPr lang="en-US" dirty="0"/>
              <a:t>e AUDIT_LEVEL=3 </a:t>
            </a:r>
            <a:r>
              <a:rPr lang="en-US" dirty="0" smtClean="0"/>
              <a:t>\</a:t>
            </a:r>
          </a:p>
          <a:p>
            <a:r>
              <a:rPr lang="en-US" dirty="0" smtClean="0"/>
              <a:t>rancher/rancher:v2.3.3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Docker </a:t>
            </a:r>
            <a:r>
              <a:rPr lang="zh-CN" altLang="en-US" cap="none" dirty="0" smtClean="0"/>
              <a:t>安装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7300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/>
              <a:t> # 安装 Docker </a:t>
            </a:r>
            <a:r>
              <a:rPr lang="en-US" dirty="0" smtClean="0"/>
              <a:t>官方源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yum-</a:t>
            </a:r>
            <a:r>
              <a:rPr lang="en-US" dirty="0" err="1"/>
              <a:t>config</a:t>
            </a:r>
            <a:r>
              <a:rPr lang="en-US" dirty="0"/>
              <a:t>-manager \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</a:t>
            </a:r>
            <a:r>
              <a:rPr lang="en-US" dirty="0"/>
              <a:t>add-repo \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download.docker.com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/centos/</a:t>
            </a:r>
            <a:r>
              <a:rPr lang="en-US" dirty="0" err="1"/>
              <a:t>docker-ce.repo</a:t>
            </a:r>
            <a:r>
              <a:rPr lang="en-US" dirty="0"/>
              <a:t>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# 更新源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yum </a:t>
            </a:r>
            <a:r>
              <a:rPr lang="en-US" dirty="0" err="1"/>
              <a:t>makecache</a:t>
            </a:r>
            <a:r>
              <a:rPr lang="en-US" dirty="0"/>
              <a:t> fast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 </a:t>
            </a:r>
            <a:r>
              <a:rPr lang="en-US" dirty="0"/>
              <a:t>安装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/>
              <a:t>docker-ce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6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Rancher</a:t>
            </a:r>
            <a:r>
              <a:rPr lang="zh-CN" altLang="en-US" dirty="0" smtClean="0"/>
              <a:t>理论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746666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572"/>
            <a:ext cx="12192000" cy="23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3" y="0"/>
            <a:ext cx="1118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3" y="0"/>
            <a:ext cx="1118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dirty="0"/>
              <a:t>镜像操作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# 下载镜像 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pull </a:t>
            </a:r>
            <a:r>
              <a:rPr lang="en-US" dirty="0" err="1"/>
              <a:t>name:tag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查看本地已下载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删除镜像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err="1"/>
              <a:t>imageId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3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dirty="0" smtClean="0"/>
              <a:t>run 容器</a:t>
            </a:r>
          </a:p>
          <a:p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--name test-</a:t>
            </a:r>
            <a:r>
              <a:rPr lang="en-US" dirty="0" err="1"/>
              <a:t>nginx</a:t>
            </a:r>
            <a:r>
              <a:rPr lang="en-US" dirty="0"/>
              <a:t> -d -p 8080:80 </a:t>
            </a:r>
            <a:r>
              <a:rPr lang="en-US" dirty="0" err="1"/>
              <a:t>nginx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# 端口映射</a:t>
            </a:r>
          </a:p>
          <a:p>
            <a:r>
              <a:rPr lang="en-US" dirty="0" smtClean="0"/>
              <a:t>-</a:t>
            </a:r>
            <a:r>
              <a:rPr lang="en-US" dirty="0"/>
              <a:t>p 80:80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p 80-90:80-90  </a:t>
            </a:r>
            <a:endParaRPr lang="en-US" dirty="0" smtClean="0"/>
          </a:p>
          <a:p>
            <a:r>
              <a:rPr lang="en-US" dirty="0" smtClean="0"/>
              <a:t># 主机网络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</a:t>
            </a:r>
            <a:r>
              <a:rPr lang="en-US" dirty="0" err="1"/>
              <a:t>rm</a:t>
            </a:r>
            <a:r>
              <a:rPr lang="en-US" dirty="0"/>
              <a:t> --network host --name test-nginx2 </a:t>
            </a:r>
            <a:r>
              <a:rPr lang="en-US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dirty="0" smtClean="0"/>
              <a:t>run 容器</a:t>
            </a:r>
          </a:p>
          <a:p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--name test-nginx2 -d -p 8081:80 -v /data:/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 </a:t>
            </a:r>
            <a:r>
              <a:rPr lang="en-US" dirty="0" err="1"/>
              <a:t>nginx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目录映射</a:t>
            </a:r>
          </a:p>
          <a:p>
            <a:r>
              <a:rPr lang="en-US" dirty="0" smtClean="0"/>
              <a:t>-</a:t>
            </a:r>
            <a:r>
              <a:rPr lang="en-US" dirty="0"/>
              <a:t>v /data:/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</a:t>
            </a:r>
          </a:p>
        </p:txBody>
      </p:sp>
    </p:spTree>
    <p:extLst>
      <p:ext uri="{BB962C8B-B14F-4D97-AF65-F5344CB8AC3E}">
        <p14:creationId xmlns:p14="http://schemas.microsoft.com/office/powerpoint/2010/main" val="7235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err="1"/>
              <a:t>docker</a:t>
            </a:r>
            <a:r>
              <a:rPr lang="en-US" dirty="0"/>
              <a:t> logs -f </a:t>
            </a:r>
            <a:r>
              <a:rPr lang="en-US" dirty="0" smtClean="0"/>
              <a:t>test-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logs -f </a:t>
            </a:r>
            <a:r>
              <a:rPr lang="en-US" dirty="0" err="1"/>
              <a:t>容器ID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err="1"/>
              <a:t>docker</a:t>
            </a:r>
            <a:r>
              <a:rPr lang="en-US" dirty="0"/>
              <a:t> exec -it test-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# 参数说明</a:t>
            </a:r>
          </a:p>
          <a:p>
            <a:r>
              <a:rPr lang="en-US" dirty="0" smtClean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标准输入</a:t>
            </a:r>
          </a:p>
          <a:p>
            <a:r>
              <a:rPr lang="en-US" dirty="0" smtClean="0"/>
              <a:t>-</a:t>
            </a:r>
            <a:r>
              <a:rPr lang="en-US" dirty="0"/>
              <a:t>t 终端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删除容器 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rm</a:t>
            </a:r>
            <a:r>
              <a:rPr lang="en-US" dirty="0"/>
              <a:t> -f test-</a:t>
            </a:r>
            <a:r>
              <a:rPr lang="en-US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 # </a:t>
            </a:r>
            <a:r>
              <a:rPr lang="en-US" dirty="0" smtClean="0"/>
              <a:t>查看容器详细信息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inspect test-</a:t>
            </a:r>
            <a:r>
              <a:rPr lang="en-US" dirty="0" err="1"/>
              <a:t>nginx</a:t>
            </a:r>
            <a:r>
              <a:rPr lang="en-US" dirty="0"/>
              <a:t>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/>
              <a:t>镜像busybox</a:t>
            </a:r>
            <a:r>
              <a:rPr lang="en-US" dirty="0"/>
              <a:t> </a:t>
            </a:r>
            <a:r>
              <a:rPr lang="en-US" dirty="0" smtClean="0"/>
              <a:t>工具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 -it --name test-nginx3 --link test-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68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cap="none" dirty="0" err="1" smtClean="0">
                <a:latin typeface="+mn-lt"/>
              </a:rPr>
              <a:t>Dockerfile</a:t>
            </a:r>
            <a:endParaRPr lang="en-US" sz="40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3075"/>
            <a:ext cx="10131425" cy="5114925"/>
          </a:xfrm>
        </p:spPr>
        <p:txBody>
          <a:bodyPr anchor="t" anchorCtr="0">
            <a:normAutofit fontScale="77500" lnSpcReduction="20000"/>
          </a:bodyPr>
          <a:lstStyle/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FROM</a:t>
            </a:r>
            <a:r>
              <a:rPr lang="en-US" dirty="0"/>
              <a:t> centos </a:t>
            </a:r>
            <a:r>
              <a:rPr lang="en-US" dirty="0"/>
              <a:t>#</a:t>
            </a:r>
            <a:r>
              <a:rPr lang="en-US" dirty="0" err="1"/>
              <a:t>制作base</a:t>
            </a:r>
            <a:r>
              <a:rPr lang="en-US" dirty="0"/>
              <a:t> image </a:t>
            </a:r>
            <a:r>
              <a:rPr lang="en-US" dirty="0" err="1"/>
              <a:t>基础镜像，尽量使用官方的image作为base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  <a:p>
            <a:pPr fontAlgn="base"/>
            <a:r>
              <a:rPr lang="en-US" b="1" dirty="0"/>
              <a:t>LABEL</a:t>
            </a:r>
            <a:r>
              <a:rPr lang="en-US" dirty="0"/>
              <a:t> version=</a:t>
            </a:r>
            <a:r>
              <a:rPr lang="en-US" dirty="0"/>
              <a:t>"1.0"</a:t>
            </a:r>
            <a:r>
              <a:rPr lang="en-US" dirty="0"/>
              <a:t> </a:t>
            </a:r>
            <a:r>
              <a:rPr lang="en-US" dirty="0"/>
              <a:t>#</a:t>
            </a:r>
            <a:r>
              <a:rPr lang="en-US" dirty="0" err="1"/>
              <a:t>容器元信息，帮助信息，Metadata，类似于代码注释</a:t>
            </a:r>
            <a:endParaRPr lang="en-US" dirty="0"/>
          </a:p>
          <a:p>
            <a:pPr fontAlgn="base"/>
            <a:r>
              <a:rPr lang="en-US" b="1" dirty="0"/>
              <a:t>LABEL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maintainer=xxxx@qq.com</a:t>
            </a:r>
            <a:endParaRPr lang="en-US" dirty="0"/>
          </a:p>
          <a:p>
            <a:pPr fontAlgn="base"/>
            <a:r>
              <a:rPr lang="en-US" dirty="0"/>
              <a:t>#</a:t>
            </a:r>
            <a:r>
              <a:rPr lang="en-US" dirty="0" err="1"/>
              <a:t>对于复杂的RUN命令，避免无用的分层，多条命令用反斜线换行，合成一条命令</a:t>
            </a:r>
            <a:r>
              <a:rPr lang="en-US" dirty="0"/>
              <a:t>！</a:t>
            </a:r>
            <a:endParaRPr lang="en-US" dirty="0"/>
          </a:p>
          <a:p>
            <a:pPr fontAlgn="base"/>
            <a:r>
              <a:rPr lang="en-US" b="1" dirty="0"/>
              <a:t>RUN</a:t>
            </a:r>
            <a:r>
              <a:rPr lang="en-US" dirty="0"/>
              <a:t> yum update &amp;&amp; yum install -y vim </a:t>
            </a:r>
            <a:r>
              <a:rPr lang="en-US" dirty="0" smtClean="0"/>
              <a:t>Python-dev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WORKDIR</a:t>
            </a:r>
            <a:r>
              <a:rPr lang="en-US" dirty="0"/>
              <a:t> /root </a:t>
            </a:r>
            <a:r>
              <a:rPr lang="en-US" dirty="0"/>
              <a:t>#</a:t>
            </a:r>
            <a:r>
              <a:rPr lang="en-US" dirty="0" err="1"/>
              <a:t>相当于linux的cd命令，改变目录，尽量使用绝对路径</a:t>
            </a:r>
            <a:r>
              <a:rPr lang="en-US" dirty="0"/>
              <a:t>！！！</a:t>
            </a:r>
            <a:r>
              <a:rPr lang="en-US" dirty="0" err="1"/>
              <a:t>不要用RUN</a:t>
            </a:r>
            <a:r>
              <a:rPr lang="en-US" dirty="0"/>
              <a:t> cd</a:t>
            </a:r>
            <a:endParaRPr lang="en-US" dirty="0"/>
          </a:p>
          <a:p>
            <a:pPr fontAlgn="base"/>
            <a:r>
              <a:rPr lang="en-US" b="1" dirty="0"/>
              <a:t>WORKDIR</a:t>
            </a:r>
            <a:r>
              <a:rPr lang="en-US" dirty="0"/>
              <a:t> /</a:t>
            </a:r>
            <a:r>
              <a:rPr lang="en-US" dirty="0"/>
              <a:t>test</a:t>
            </a:r>
            <a:r>
              <a:rPr lang="en-US" dirty="0"/>
              <a:t> </a:t>
            </a:r>
            <a:r>
              <a:rPr lang="en-US" dirty="0"/>
              <a:t># </a:t>
            </a:r>
            <a:r>
              <a:rPr lang="en-US" dirty="0" smtClean="0"/>
              <a:t>如果没有就自动创建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test.tar.gz</a:t>
            </a:r>
            <a:r>
              <a:rPr lang="en-US" dirty="0"/>
              <a:t> / </a:t>
            </a:r>
            <a:r>
              <a:rPr lang="en-US" dirty="0"/>
              <a:t># 添加到根目录并解压</a:t>
            </a:r>
            <a:endParaRPr lang="en-US" dirty="0"/>
          </a:p>
          <a:p>
            <a:pPr fontAlgn="base"/>
            <a:r>
              <a:rPr lang="en-US" b="1" dirty="0"/>
              <a:t>COPY</a:t>
            </a:r>
            <a:r>
              <a:rPr lang="en-US" dirty="0"/>
              <a:t> hello </a:t>
            </a:r>
            <a:r>
              <a:rPr lang="en-US" dirty="0"/>
              <a:t>test</a:t>
            </a:r>
            <a:r>
              <a:rPr lang="en-US" dirty="0"/>
              <a:t>/ </a:t>
            </a:r>
            <a:r>
              <a:rPr lang="en-US" dirty="0"/>
              <a:t># </a:t>
            </a:r>
            <a:r>
              <a:rPr lang="en-US" dirty="0" err="1"/>
              <a:t>等同于上述ADD</a:t>
            </a:r>
            <a:r>
              <a:rPr lang="en-US" dirty="0" err="1" smtClean="0"/>
              <a:t>效果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# </a:t>
            </a:r>
            <a:r>
              <a:rPr lang="en-US" b="1" dirty="0" err="1" smtClean="0"/>
              <a:t>ADD</a:t>
            </a:r>
            <a:r>
              <a:rPr lang="en-US" dirty="0" err="1"/>
              <a:t>与</a:t>
            </a:r>
            <a:r>
              <a:rPr lang="en-US" dirty="0" err="1" smtClean="0"/>
              <a:t>COPY</a:t>
            </a:r>
            <a:r>
              <a:rPr lang="en-US" dirty="0" smtClean="0"/>
              <a:t>  - </a:t>
            </a:r>
            <a:r>
              <a:rPr lang="en-US" dirty="0" err="1"/>
              <a:t>优先使用</a:t>
            </a:r>
            <a:r>
              <a:rPr lang="en-US" b="1" dirty="0" err="1"/>
              <a:t>COPY</a:t>
            </a:r>
            <a:r>
              <a:rPr lang="en-US" dirty="0" err="1" smtClean="0"/>
              <a:t>命令</a:t>
            </a:r>
            <a:r>
              <a:rPr lang="en-US" dirty="0" smtClean="0"/>
              <a:t> -</a:t>
            </a:r>
            <a:r>
              <a:rPr lang="en-US" b="1" dirty="0" err="1"/>
              <a:t>ADD</a:t>
            </a:r>
            <a:r>
              <a:rPr lang="en-US" dirty="0" err="1"/>
              <a:t>除了COPY</a:t>
            </a:r>
            <a:r>
              <a:rPr lang="en-US" dirty="0" err="1" smtClean="0"/>
              <a:t>功能还有解压功能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ENV</a:t>
            </a:r>
            <a:r>
              <a:rPr lang="en-US" dirty="0"/>
              <a:t> </a:t>
            </a:r>
            <a:r>
              <a:rPr lang="en-US" dirty="0"/>
              <a:t># </a:t>
            </a:r>
            <a:r>
              <a:rPr lang="en-US" dirty="0" err="1"/>
              <a:t>环境变量，尽可能使用ENV增加可维护性</a:t>
            </a:r>
            <a:endParaRPr lang="en-US" dirty="0"/>
          </a:p>
          <a:p>
            <a:pPr fontAlgn="base"/>
            <a:r>
              <a:rPr lang="en-US" b="1" dirty="0"/>
              <a:t>ENV</a:t>
            </a:r>
            <a:r>
              <a:rPr lang="en-US" dirty="0"/>
              <a:t> MYSQL_VERSION 5.6 </a:t>
            </a:r>
            <a:r>
              <a:rPr lang="en-US" dirty="0"/>
              <a:t># </a:t>
            </a:r>
            <a:r>
              <a:rPr lang="en-US" dirty="0" err="1"/>
              <a:t>设置一个mysql常量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1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1365</TotalTime>
  <Words>333</Words>
  <Application>Microsoft Macintosh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宋体</vt:lpstr>
      <vt:lpstr>Arial</vt:lpstr>
      <vt:lpstr>Celestial</vt:lpstr>
      <vt:lpstr>Docker &amp; k8s &amp; rancher</vt:lpstr>
      <vt:lpstr>Docker 安装</vt:lpstr>
      <vt:lpstr>镜像操作</vt:lpstr>
      <vt:lpstr>端口操作</vt:lpstr>
      <vt:lpstr>挂载操作</vt:lpstr>
      <vt:lpstr>日志操作</vt:lpstr>
      <vt:lpstr>容器操作</vt:lpstr>
      <vt:lpstr>网络操作</vt:lpstr>
      <vt:lpstr>Dockerfile</vt:lpstr>
      <vt:lpstr>Hello k8s</vt:lpstr>
      <vt:lpstr>Dockerhub</vt:lpstr>
      <vt:lpstr>Docker compose</vt:lpstr>
      <vt:lpstr>Docker compose 操作</vt:lpstr>
      <vt:lpstr>Harbor 私服</vt:lpstr>
      <vt:lpstr>镜像上传下载</vt:lpstr>
      <vt:lpstr>Application -&gt; Docker image</vt:lpstr>
      <vt:lpstr>k8s</vt:lpstr>
      <vt:lpstr>K8s-dashboard 详解</vt:lpstr>
      <vt:lpstr>Rancher</vt:lpstr>
      <vt:lpstr>Rancher理论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k8s &amp; rancher</dc:title>
  <dc:creator>Microsoft Office User</dc:creator>
  <cp:lastModifiedBy>Microsoft Office User</cp:lastModifiedBy>
  <cp:revision>10</cp:revision>
  <dcterms:created xsi:type="dcterms:W3CDTF">2020-07-29T04:55:08Z</dcterms:created>
  <dcterms:modified xsi:type="dcterms:W3CDTF">2020-07-30T03:40:51Z</dcterms:modified>
</cp:coreProperties>
</file>