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J4EBn5hKdR4MExXMIs3jnNRRi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256a1ebf_0_8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e4256a1ebf_0_8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256a1ebf_0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4256a1ebf_0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256a1ebf_0_8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e4256a1ebf_0_8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256a1ebf_1_1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e4256a1ebf_1_1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256a1ebf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4256a1ebf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256a1eb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4256a1eb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4256a1ebf_1_1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4256a1ebf_1_1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256a1ebf_1_1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4256a1ebf_1_1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256a1eb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256a1eb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56a1ebf_0_8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e4256a1ebf_0_8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256a1ebf_0_8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4256a1ebf_0_8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ookman Old Style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showMasterSp="0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600"/>
              <a:buFont typeface="Bookman Old Style"/>
              <a:buNone/>
              <a:defRPr sz="76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34" name="Google Shape;34;p19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600"/>
              <a:buFont typeface="Bookman Old Style"/>
              <a:buNone/>
              <a:defRPr b="0" sz="76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8" name="Google Shape;48;p21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3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6" name="Google Shape;16;p1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data.world/barbaramaseda/elon-musk-tweet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1097113" y="4955937"/>
            <a:ext cx="10113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/>
              <a:t>CRIPTOVALUTE E HYPE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Come si è evoluto l’interesse delle persone?</a:t>
            </a:r>
            <a:endParaRPr/>
          </a:p>
        </p:txBody>
      </p:sp>
      <p:sp>
        <p:nvSpPr>
          <p:cNvPr id="99" name="Google Shape;99;p1"/>
          <p:cNvSpPr txBox="1"/>
          <p:nvPr>
            <p:ph idx="1" type="body"/>
          </p:nvPr>
        </p:nvSpPr>
        <p:spPr>
          <a:xfrm>
            <a:off x="1097292" y="6090382"/>
            <a:ext cx="10113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Progetto Data Management &amp; Visualization - 2021</a:t>
            </a:r>
            <a:endParaRPr/>
          </a:p>
        </p:txBody>
      </p:sp>
      <p:sp>
        <p:nvSpPr>
          <p:cNvPr id="100" name="Google Shape;100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Boller Mattia - De Rosso Daniel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30497" l="0" r="0" t="0"/>
          <a:stretch/>
        </p:blipFill>
        <p:spPr>
          <a:xfrm>
            <a:off x="0" y="0"/>
            <a:ext cx="12192000" cy="4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256a1ebf_0_864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– Boller Mattia, De Rosso Daniel</a:t>
            </a:r>
            <a:endParaRPr/>
          </a:p>
        </p:txBody>
      </p:sp>
      <p:cxnSp>
        <p:nvCxnSpPr>
          <p:cNvPr id="228" name="Google Shape;228;ge4256a1ebf_0_864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229" name="Google Shape;229;ge4256a1ebf_0_864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Preprocessing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ge4256a1ebf_0_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4256a1ebf_0_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75" y="1303250"/>
            <a:ext cx="4951151" cy="49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4256a1ebf_0_8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100" y="2980525"/>
            <a:ext cx="5238300" cy="13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256a1ebf_0_864"/>
          <p:cNvSpPr/>
          <p:nvPr/>
        </p:nvSpPr>
        <p:spPr>
          <a:xfrm>
            <a:off x="5093788" y="3447600"/>
            <a:ext cx="807900" cy="4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256a1ebf_0_876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– Boller Mattia, De Rosso Daniel</a:t>
            </a:r>
            <a:endParaRPr/>
          </a:p>
        </p:txBody>
      </p:sp>
      <p:cxnSp>
        <p:nvCxnSpPr>
          <p:cNvPr id="239" name="Google Shape;239;ge4256a1ebf_0_876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240" name="Google Shape;240;ge4256a1ebf_0_876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Storage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ge4256a1ebf_0_8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e4256a1ebf_0_8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919" y="4529875"/>
            <a:ext cx="5706656" cy="15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4256a1ebf_0_876"/>
          <p:cNvSpPr txBox="1"/>
          <p:nvPr/>
        </p:nvSpPr>
        <p:spPr>
          <a:xfrm>
            <a:off x="821400" y="1911775"/>
            <a:ext cx="79578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Per lo storage si è deciso di utilizzare il database MongoDB, perfetto nel nostro caso data la natura dei nostri dati, tutti in formato JSON.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Collezioni: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❏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DogeHistorical: dati storici riguardanti i prezzi di Dogecoin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❏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ElonTweets: dati storici riguardanti i tweets di Elon Musk</a:t>
            </a:r>
            <a:endParaRPr sz="23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❏"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Coingecko: dati raw da Coingecko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❏"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Twitter: dati da Twitter preprocessati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ibre Franklin"/>
              <a:buChar char="❏"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CoinTweetData: dati integrati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256a1ebf_0_891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– Boller Mattia, De Rosso Daniel</a:t>
            </a:r>
            <a:endParaRPr/>
          </a:p>
        </p:txBody>
      </p:sp>
      <p:cxnSp>
        <p:nvCxnSpPr>
          <p:cNvPr id="249" name="Google Shape;249;ge4256a1ebf_0_891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250" name="Google Shape;250;ge4256a1ebf_0_891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Integrazione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ge4256a1ebf_0_8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4256a1ebf_0_891"/>
          <p:cNvSpPr txBox="1"/>
          <p:nvPr/>
        </p:nvSpPr>
        <p:spPr>
          <a:xfrm>
            <a:off x="1038375" y="1940075"/>
            <a:ext cx="5272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L’integrazione è avvenuta creando un documento riassuntivo dei dati riguardanti una giornata. 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Ogni documento contiene 288 oggetti rappresentati slice da 5 minuti della giornata specificata dal documento.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Per ogni slice vengono salvate informazioni su Dogecoin, il numero di tweet registrati e gli hashtag presenti in essi.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Il dataset viene inoltre arricchito effettuando una sentiment analysis sui testi dei post, cercando di rilevare sentimenti positivi, negativi e neutrali.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3" name="Google Shape;253;ge4256a1ebf_0_8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050" y="1467900"/>
            <a:ext cx="26289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4256a1ebf_1_1302"/>
          <p:cNvSpPr txBox="1"/>
          <p:nvPr>
            <p:ph type="title"/>
          </p:nvPr>
        </p:nvSpPr>
        <p:spPr>
          <a:xfrm>
            <a:off x="1097113" y="4955937"/>
            <a:ext cx="10113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5000"/>
              <a:t>Conclusioni</a:t>
            </a:r>
            <a:endParaRPr sz="5000"/>
          </a:p>
        </p:txBody>
      </p:sp>
      <p:pic>
        <p:nvPicPr>
          <p:cNvPr id="259" name="Google Shape;259;ge4256a1ebf_1_1302"/>
          <p:cNvPicPr preferRelativeResize="0"/>
          <p:nvPr/>
        </p:nvPicPr>
        <p:blipFill rotWithShape="1">
          <a:blip r:embed="rId3">
            <a:alphaModFix/>
          </a:blip>
          <a:srcRect b="35629" l="0" r="0" t="0"/>
          <a:stretch/>
        </p:blipFill>
        <p:spPr>
          <a:xfrm>
            <a:off x="0" y="0"/>
            <a:ext cx="12192000" cy="4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e4256a1ebf_1_1302"/>
          <p:cNvSpPr txBox="1"/>
          <p:nvPr>
            <p:ph idx="1" type="body"/>
          </p:nvPr>
        </p:nvSpPr>
        <p:spPr>
          <a:xfrm>
            <a:off x="1097292" y="6090382"/>
            <a:ext cx="10113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Progetto Data Management &amp; Visualization - 2021</a:t>
            </a:r>
            <a:endParaRPr/>
          </a:p>
        </p:txBody>
      </p:sp>
      <p:sp>
        <p:nvSpPr>
          <p:cNvPr id="261" name="Google Shape;261;ge4256a1ebf_1_1302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Boller Mattia - De Rosso Daniel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Data Management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08" name="Google Shape;108;p2"/>
          <p:cNvSpPr txBox="1"/>
          <p:nvPr/>
        </p:nvSpPr>
        <p:spPr>
          <a:xfrm>
            <a:off x="113261" y="319293"/>
            <a:ext cx="30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73851" y="1859339"/>
            <a:ext cx="10444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Interesse al progetto e brevi cenni storici</a:t>
            </a:r>
            <a:endParaRPr b="1"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-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Hype crypto e meme coin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Domande di ricerca</a:t>
            </a:r>
            <a:endParaRPr b="1"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-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Ricerca di correlazioni in eventi social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275" y="3114297"/>
            <a:ext cx="2866975" cy="2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256a1ebf_1_132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17" name="Google Shape;117;ge4256a1ebf_1_132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18" name="Google Shape;118;ge4256a1ebf_1_132"/>
          <p:cNvSpPr txBox="1"/>
          <p:nvPr/>
        </p:nvSpPr>
        <p:spPr>
          <a:xfrm>
            <a:off x="113261" y="319293"/>
            <a:ext cx="30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Tipologia di dati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4256a1ebf_1_132"/>
          <p:cNvSpPr txBox="1"/>
          <p:nvPr/>
        </p:nvSpPr>
        <p:spPr>
          <a:xfrm>
            <a:off x="873851" y="1859339"/>
            <a:ext cx="1044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ge4256a1ebf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e4256a1ebf_1_132"/>
          <p:cNvCxnSpPr>
            <a:stCxn id="122" idx="2"/>
            <a:endCxn id="123" idx="1"/>
          </p:cNvCxnSpPr>
          <p:nvPr/>
        </p:nvCxnSpPr>
        <p:spPr>
          <a:xfrm>
            <a:off x="2990300" y="3619550"/>
            <a:ext cx="789900" cy="1231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e4256a1ebf_1_132"/>
          <p:cNvCxnSpPr>
            <a:stCxn id="122" idx="2"/>
            <a:endCxn id="125" idx="1"/>
          </p:cNvCxnSpPr>
          <p:nvPr/>
        </p:nvCxnSpPr>
        <p:spPr>
          <a:xfrm flipH="1" rot="10800000">
            <a:off x="2990300" y="2346650"/>
            <a:ext cx="812700" cy="12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e4256a1ebf_1_132"/>
          <p:cNvSpPr/>
          <p:nvPr/>
        </p:nvSpPr>
        <p:spPr>
          <a:xfrm rot="-5400000">
            <a:off x="479300" y="3269300"/>
            <a:ext cx="4321500" cy="700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Tipologia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ge4256a1ebf_1_132"/>
          <p:cNvSpPr/>
          <p:nvPr/>
        </p:nvSpPr>
        <p:spPr>
          <a:xfrm>
            <a:off x="3803000" y="1996281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Dati storici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ge4256a1ebf_1_132"/>
          <p:cNvSpPr/>
          <p:nvPr/>
        </p:nvSpPr>
        <p:spPr>
          <a:xfrm>
            <a:off x="3780263" y="4500865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Dati veloci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ge4256a1ebf_1_132"/>
          <p:cNvSpPr/>
          <p:nvPr/>
        </p:nvSpPr>
        <p:spPr>
          <a:xfrm>
            <a:off x="7309700" y="1996267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Varietà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ge4256a1ebf_1_132"/>
          <p:cNvSpPr/>
          <p:nvPr/>
        </p:nvSpPr>
        <p:spPr>
          <a:xfrm>
            <a:off x="7264250" y="3981625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Velocità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" name="Google Shape;128;ge4256a1ebf_1_132"/>
          <p:cNvCxnSpPr>
            <a:stCxn id="125" idx="3"/>
            <a:endCxn id="126" idx="1"/>
          </p:cNvCxnSpPr>
          <p:nvPr/>
        </p:nvCxnSpPr>
        <p:spPr>
          <a:xfrm>
            <a:off x="6497000" y="2346531"/>
            <a:ext cx="81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e4256a1ebf_1_132"/>
          <p:cNvCxnSpPr>
            <a:stCxn id="127" idx="1"/>
            <a:endCxn id="123" idx="3"/>
          </p:cNvCxnSpPr>
          <p:nvPr/>
        </p:nvCxnSpPr>
        <p:spPr>
          <a:xfrm flipH="1">
            <a:off x="6474350" y="4331875"/>
            <a:ext cx="789900" cy="519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e4256a1ebf_1_132"/>
          <p:cNvSpPr/>
          <p:nvPr/>
        </p:nvSpPr>
        <p:spPr>
          <a:xfrm>
            <a:off x="7264250" y="5033275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Varietà</a:t>
            </a:r>
            <a:endParaRPr sz="15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1" name="Google Shape;131;ge4256a1ebf_1_132"/>
          <p:cNvCxnSpPr>
            <a:stCxn id="130" idx="1"/>
            <a:endCxn id="123" idx="3"/>
          </p:cNvCxnSpPr>
          <p:nvPr/>
        </p:nvCxnSpPr>
        <p:spPr>
          <a:xfrm rot="10800000">
            <a:off x="6474350" y="4851025"/>
            <a:ext cx="789900" cy="532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256a1ebf_0_3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37" name="Google Shape;137;ge4256a1ebf_0_3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38" name="Google Shape;138;ge4256a1ebf_0_3"/>
          <p:cNvSpPr txBox="1"/>
          <p:nvPr/>
        </p:nvSpPr>
        <p:spPr>
          <a:xfrm>
            <a:off x="113227" y="319300"/>
            <a:ext cx="942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Storici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4256a1ebf_0_3"/>
          <p:cNvSpPr txBox="1"/>
          <p:nvPr/>
        </p:nvSpPr>
        <p:spPr>
          <a:xfrm>
            <a:off x="1634551" y="2104614"/>
            <a:ext cx="1044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Integrazione serie storica dogecoin e tweets Elon Musk</a:t>
            </a:r>
            <a:endParaRPr b="1"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-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API Coingeko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-"/>
            </a:pPr>
            <a:r>
              <a:rPr lang="it-IT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tweets storici Elon Musk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e4256a1eb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4256a1eb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500" y="3583675"/>
            <a:ext cx="2368713" cy="236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4256a1ebf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6100" y="4521149"/>
            <a:ext cx="1897875" cy="18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4256a1ebf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250" y="4899727"/>
            <a:ext cx="1826300" cy="14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256a1ebf_1_1135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49" name="Google Shape;149;ge4256a1ebf_1_1135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50" name="Google Shape;150;ge4256a1ebf_1_1135"/>
          <p:cNvSpPr txBox="1"/>
          <p:nvPr/>
        </p:nvSpPr>
        <p:spPr>
          <a:xfrm>
            <a:off x="113227" y="319300"/>
            <a:ext cx="942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Storici - serie storica Dogecoin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e4256a1ebf_1_1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ge4256a1ebf_1_1135"/>
          <p:cNvGrpSpPr/>
          <p:nvPr/>
        </p:nvGrpSpPr>
        <p:grpSpPr>
          <a:xfrm>
            <a:off x="1724939" y="1677358"/>
            <a:ext cx="3634957" cy="3395915"/>
            <a:chOff x="1293736" y="1258050"/>
            <a:chExt cx="2726286" cy="2547000"/>
          </a:xfrm>
        </p:grpSpPr>
        <p:sp>
          <p:nvSpPr>
            <p:cNvPr id="153" name="Google Shape;153;ge4256a1ebf_1_1135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e4256a1ebf_1_113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ge4256a1ebf_1_113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Prelievo serie storica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ge4256a1ebf_1_1135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Tramite le API di CoinGeko si è creato un dataset in locale contenente la serie storica di dogecoin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ge4256a1ebf_1_1135"/>
          <p:cNvGrpSpPr/>
          <p:nvPr/>
        </p:nvGrpSpPr>
        <p:grpSpPr>
          <a:xfrm>
            <a:off x="4271838" y="1677358"/>
            <a:ext cx="3634957" cy="3395915"/>
            <a:chOff x="3203958" y="1258050"/>
            <a:chExt cx="2726286" cy="2547000"/>
          </a:xfrm>
        </p:grpSpPr>
        <p:sp>
          <p:nvSpPr>
            <p:cNvPr id="158" name="Google Shape;158;ge4256a1ebf_1_113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e4256a1ebf_1_113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ge4256a1ebf_1_113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Pulizia e arricchimento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ge4256a1ebf_1_1135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Dopo una pulizia degli attributi superflui, il dataset è stato arricchito con l’aggiunta del parametro “variazione prezzo giornaliera”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ge4256a1ebf_1_1135"/>
          <p:cNvGrpSpPr/>
          <p:nvPr/>
        </p:nvGrpSpPr>
        <p:grpSpPr>
          <a:xfrm>
            <a:off x="6831798" y="1677358"/>
            <a:ext cx="3634957" cy="3395915"/>
            <a:chOff x="5123977" y="1258050"/>
            <a:chExt cx="2726286" cy="2547000"/>
          </a:xfrm>
        </p:grpSpPr>
        <p:sp>
          <p:nvSpPr>
            <p:cNvPr id="163" name="Google Shape;163;ge4256a1ebf_1_113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e4256a1ebf_1_113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0E945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e4256a1ebf_1_1135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Caricamento MongoDB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e4256a1ebf_1_1135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it-IT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Collegamento al dataset MongoDB e caricamento dataset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7" name="Google Shape;167;ge4256a1ebf_1_1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5400" y="4994850"/>
            <a:ext cx="1379900" cy="13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256a1ebf_1_1092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73" name="Google Shape;173;ge4256a1ebf_1_1092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74" name="Google Shape;174;ge4256a1ebf_1_1092"/>
          <p:cNvSpPr txBox="1"/>
          <p:nvPr/>
        </p:nvSpPr>
        <p:spPr>
          <a:xfrm>
            <a:off x="113227" y="319300"/>
            <a:ext cx="942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Storici - Tweets Elon Musk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256a1ebf_1_10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ge4256a1ebf_1_1092"/>
          <p:cNvGrpSpPr/>
          <p:nvPr/>
        </p:nvGrpSpPr>
        <p:grpSpPr>
          <a:xfrm>
            <a:off x="1724939" y="1677358"/>
            <a:ext cx="3634957" cy="3395915"/>
            <a:chOff x="1293736" y="1258050"/>
            <a:chExt cx="2726286" cy="2547000"/>
          </a:xfrm>
        </p:grpSpPr>
        <p:sp>
          <p:nvSpPr>
            <p:cNvPr id="177" name="Google Shape;177;ge4256a1ebf_1_109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e4256a1ebf_1_1092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ge4256a1ebf_1_109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ge4256a1ebf_1_1092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Dataset scaricato dal sito </a:t>
              </a:r>
              <a:r>
                <a:rPr lang="it-IT" sz="1000" u="sng">
                  <a:solidFill>
                    <a:srgbClr val="1155CC"/>
                  </a:solidFill>
                  <a:latin typeface="Libre Baskerville"/>
                  <a:ea typeface="Libre Baskerville"/>
                  <a:cs typeface="Libre Baskerville"/>
                  <a:sym typeface="Libre Baskerville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https://data.world/barbaramaseda/elon-musk-tweets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ge4256a1ebf_1_1092"/>
          <p:cNvGrpSpPr/>
          <p:nvPr/>
        </p:nvGrpSpPr>
        <p:grpSpPr>
          <a:xfrm>
            <a:off x="4271838" y="1677358"/>
            <a:ext cx="3634957" cy="3395915"/>
            <a:chOff x="3203958" y="1258050"/>
            <a:chExt cx="2726286" cy="2547000"/>
          </a:xfrm>
        </p:grpSpPr>
        <p:sp>
          <p:nvSpPr>
            <p:cNvPr id="182" name="Google Shape;182;ge4256a1ebf_1_1092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e4256a1ebf_1_109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e4256a1ebf_1_1092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Filtro tweets e pulizia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ge4256a1ebf_1_1092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Filtro sul campo di testo dei tweets per specifiche parole chiave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ge4256a1ebf_1_1092"/>
          <p:cNvGrpSpPr/>
          <p:nvPr/>
        </p:nvGrpSpPr>
        <p:grpSpPr>
          <a:xfrm>
            <a:off x="6831798" y="1677358"/>
            <a:ext cx="3634957" cy="3395915"/>
            <a:chOff x="5123977" y="1258050"/>
            <a:chExt cx="2726286" cy="2547000"/>
          </a:xfrm>
        </p:grpSpPr>
        <p:sp>
          <p:nvSpPr>
            <p:cNvPr id="187" name="Google Shape;187;ge4256a1ebf_1_1092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e4256a1ebf_1_1092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ge4256a1ebf_1_109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Caricamento MongoDB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ge4256a1ebf_1_1092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Collegamento al dataset MongoDB e caricamento dataset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1" name="Google Shape;191;ge4256a1ebf_1_10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7685" y="5003425"/>
            <a:ext cx="1411615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4256a1ebf_1_10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0450" y="5282410"/>
            <a:ext cx="1358377" cy="107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256a1ebf_0_11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198" name="Google Shape;198;ge4256a1ebf_0_11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99" name="Google Shape;199;ge4256a1ebf_0_11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Architettura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ge4256a1eb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4256a1ebf_0_11"/>
          <p:cNvPicPr preferRelativeResize="0"/>
          <p:nvPr/>
        </p:nvPicPr>
        <p:blipFill rotWithShape="1">
          <a:blip r:embed="rId4">
            <a:alphaModFix/>
          </a:blip>
          <a:srcRect b="26448" l="0" r="0" t="0"/>
          <a:stretch/>
        </p:blipFill>
        <p:spPr>
          <a:xfrm>
            <a:off x="1605738" y="1310312"/>
            <a:ext cx="8980524" cy="49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256a1ebf_0_11"/>
          <p:cNvSpPr txBox="1"/>
          <p:nvPr/>
        </p:nvSpPr>
        <p:spPr>
          <a:xfrm>
            <a:off x="1155625" y="5018863"/>
            <a:ext cx="595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Apache NiFi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 è stato utilizzato per gestire il flusso dei dati fino al loro storage.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256a1ebf_0_844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 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208" name="Google Shape;208;ge4256a1ebf_0_844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209" name="Google Shape;209;ge4256a1ebf_0_844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Estrazione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e4256a1ebf_0_8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e4256a1ebf_0_844"/>
          <p:cNvPicPr preferRelativeResize="0"/>
          <p:nvPr/>
        </p:nvPicPr>
        <p:blipFill rotWithShape="1">
          <a:blip r:embed="rId4">
            <a:alphaModFix/>
          </a:blip>
          <a:srcRect b="52912" l="2770" r="52903" t="7883"/>
          <a:stretch/>
        </p:blipFill>
        <p:spPr>
          <a:xfrm>
            <a:off x="7793300" y="2478640"/>
            <a:ext cx="3775875" cy="250462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e4256a1ebf_0_844"/>
          <p:cNvSpPr txBox="1"/>
          <p:nvPr/>
        </p:nvSpPr>
        <p:spPr>
          <a:xfrm>
            <a:off x="1003125" y="2853613"/>
            <a:ext cx="5957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L’</a:t>
            </a: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estrazione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 dei dati è stata effettuata sfruttando le </a:t>
            </a: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API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 rese disponibili dalle piattaforme </a:t>
            </a: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Twitter 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e </a:t>
            </a: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Coingecko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Tutti i dati raccolti vengono inseriti dai produttori in </a:t>
            </a:r>
            <a:r>
              <a:rPr b="1" lang="it-IT" sz="1700">
                <a:latin typeface="Libre Franklin"/>
                <a:ea typeface="Libre Franklin"/>
                <a:cs typeface="Libre Franklin"/>
                <a:sym typeface="Libre Franklin"/>
              </a:rPr>
              <a:t>Kafka</a:t>
            </a: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, che funge da storage intermedio per rendere asincrona l’estrazione e la manipolazione dei dati.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256a1ebf_0_854"/>
          <p:cNvSpPr txBox="1"/>
          <p:nvPr>
            <p:ph idx="10" type="dt"/>
          </p:nvPr>
        </p:nvSpPr>
        <p:spPr>
          <a:xfrm>
            <a:off x="7414575" y="6446850"/>
            <a:ext cx="395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>
                <a:solidFill>
                  <a:schemeClr val="lt1"/>
                </a:solidFill>
              </a:rPr>
              <a:t>Data Management</a:t>
            </a:r>
            <a:r>
              <a:rPr lang="it-IT" sz="1100"/>
              <a:t> – Boller Mattia, De Rosso Daniel</a:t>
            </a:r>
            <a:endParaRPr/>
          </a:p>
        </p:txBody>
      </p:sp>
      <p:cxnSp>
        <p:nvCxnSpPr>
          <p:cNvPr id="218" name="Google Shape;218;ge4256a1ebf_0_854"/>
          <p:cNvCxnSpPr/>
          <p:nvPr/>
        </p:nvCxnSpPr>
        <p:spPr>
          <a:xfrm>
            <a:off x="113261" y="1127644"/>
            <a:ext cx="119655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219" name="Google Shape;219;ge4256a1ebf_0_854"/>
          <p:cNvSpPr txBox="1"/>
          <p:nvPr/>
        </p:nvSpPr>
        <p:spPr>
          <a:xfrm>
            <a:off x="113250" y="319300"/>
            <a:ext cx="43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-IT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Veloci - Preprocessing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e4256a1ebf_0_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0" y="146700"/>
            <a:ext cx="807750" cy="8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256a1ebf_0_854"/>
          <p:cNvSpPr txBox="1"/>
          <p:nvPr/>
        </p:nvSpPr>
        <p:spPr>
          <a:xfrm>
            <a:off x="1479750" y="4812250"/>
            <a:ext cx="9232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Libre Franklin"/>
                <a:ea typeface="Libre Franklin"/>
                <a:cs typeface="Libre Franklin"/>
                <a:sym typeface="Libre Franklin"/>
              </a:rPr>
              <a:t>I dati raw estratti da Twitter sono stati sottoposti a preprocessing, procedura resasi necessaria a causa delle differenti strutture JSON restituite dalle API (strutture differenti a seconda del tipo di post).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2" name="Google Shape;222;ge4256a1ebf_0_854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1399650" y="1249063"/>
            <a:ext cx="9392699" cy="3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2020-09-11T08:51:46Z</dcterms:created>
  <dc:creator>Boller Mattia</dc:creator>
</cp:coreProperties>
</file>