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6395" autoAdjust="0"/>
  </p:normalViewPr>
  <p:slideViewPr>
    <p:cSldViewPr snapToGrid="0">
      <p:cViewPr>
        <p:scale>
          <a:sx n="125" d="100"/>
          <a:sy n="125" d="100"/>
        </p:scale>
        <p:origin x="164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FA0E-4F68-4785-90B6-CE5655F571C6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D3FD-2C70-4441-9A1C-DEEA489D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D3FD-2C70-4441-9A1C-DEEA489DBC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5D3FD-2C70-4441-9A1C-DEEA489DBC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66D7-220F-46B3-92D9-4D84D0A41A15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172-4105-47B5-AC3A-BE1F8E02A15A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F2C3-2E73-4699-83C9-99A46B752C5D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51F7-A133-4A78-8409-B9B13D7E770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3BF-B1A7-4B5B-B113-D005B3F5E954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A5-35BD-464C-8809-6BE839007AD9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5281-9750-4FAB-B39A-31B21CB2AC2C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4341-52D9-4644-91ED-C6D7C7BE2BCA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7A3-A7E5-42E1-B8EB-20D302DD2893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FD6A-84D4-48A3-970F-381B28CB93B2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7E1F-A42B-412C-99FB-5102F0FBDCC3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5421-96BA-4D4F-8C06-1E1F3495379D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303379"/>
            <a:ext cx="9390491" cy="1008587"/>
          </a:xfrm>
        </p:spPr>
        <p:txBody>
          <a:bodyPr/>
          <a:lstStyle/>
          <a:p>
            <a:r>
              <a:rPr lang="en-US" b="1" spc="300" dirty="0" smtClean="0">
                <a:latin typeface="Arial Rounded MT Bold" panose="020F0704030504030204" pitchFamily="34" charset="0"/>
              </a:rPr>
              <a:t>CS214 Project </a:t>
            </a:r>
            <a:endParaRPr lang="en-US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11723" y="2057672"/>
            <a:ext cx="462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Project Title: </a:t>
            </a:r>
            <a:r>
              <a:rPr lang="en-US" sz="2400" b="1" dirty="0" smtClean="0"/>
              <a:t>Contact </a:t>
            </a:r>
            <a:r>
              <a:rPr lang="en-US" sz="2400" b="1" dirty="0"/>
              <a:t>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7470" y="3058051"/>
            <a:ext cx="304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Date</a:t>
            </a:r>
            <a:r>
              <a:rPr lang="en-US" sz="2400" dirty="0" smtClean="0"/>
              <a:t>: February 8, 2025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73484" y="3950813"/>
            <a:ext cx="5710843" cy="179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</a:t>
            </a:r>
            <a:r>
              <a:rPr lang="en-US" dirty="0" smtClean="0"/>
              <a:t>:</a:t>
            </a:r>
            <a:endParaRPr lang="ar-SA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رحال مكي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أحمد علاء الدين قميلة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ثابت الملحم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حاتم الحسيني</a:t>
            </a:r>
            <a:endParaRPr lang="en-US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بسام البليهي 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73484" y="3581481"/>
            <a:ext cx="28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Instructor: Osama Al-</a:t>
            </a:r>
            <a:r>
              <a:rPr lang="en-US" b="1" dirty="0" err="1" smtClean="0"/>
              <a:t>Zakan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99" y="1465586"/>
            <a:ext cx="6192301" cy="4351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These </a:t>
            </a:r>
            <a:r>
              <a:rPr lang="en-US" b="1" dirty="0">
                <a:latin typeface="+mj-lt"/>
              </a:rPr>
              <a:t>methods handle </a:t>
            </a:r>
            <a:r>
              <a:rPr lang="en-US" b="1" dirty="0" smtClean="0">
                <a:latin typeface="+mj-lt"/>
              </a:rPr>
              <a:t>searching contacts:</a:t>
            </a:r>
            <a:endParaRPr lang="ar-SA" b="1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The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searchByNumber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()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finds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 contact by phone number by checking every list</a:t>
            </a:r>
            <a:endParaRPr lang="ar-SA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searchByName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() </a:t>
            </a:r>
            <a:r>
              <a:rPr lang="en-US" b="1" dirty="0">
                <a:latin typeface="+mj-lt"/>
              </a:rPr>
              <a:t>finds a contact by name, but only needs to check one list (more efficient</a:t>
            </a:r>
            <a:r>
              <a:rPr lang="en-US" b="1" dirty="0" smtClean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899" y="140023"/>
            <a:ext cx="11208027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02" y="1112376"/>
            <a:ext cx="4483398" cy="52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62" y="1528029"/>
            <a:ext cx="5053717" cy="37402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deleteContact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removes a contact by phone number and handles the linked list </a:t>
            </a:r>
            <a:r>
              <a:rPr lang="en-US" sz="2000" dirty="0" smtClean="0"/>
              <a:t>connections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printAll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r>
              <a:rPr lang="en-US" sz="2000" dirty="0"/>
              <a:t> displays all contacts organized by the first letter of their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462" y="118635"/>
            <a:ext cx="10897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4" y="1122970"/>
            <a:ext cx="4683756" cy="5233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3" y="3255476"/>
            <a:ext cx="4503894" cy="31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6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1282" cy="29610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loadFromFile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reads contacts from a file </a:t>
            </a:r>
            <a:r>
              <a:rPr lang="en-US" sz="2400" u="sng" dirty="0" smtClean="0"/>
              <a:t>(name,phone,email</a:t>
            </a:r>
            <a:r>
              <a:rPr lang="en-US" sz="2400" u="sng" dirty="0" smtClean="0"/>
              <a:t>)</a:t>
            </a:r>
          </a:p>
          <a:p>
            <a:r>
              <a:rPr lang="en-US" sz="2400" dirty="0" smtClean="0"/>
              <a:t>Creates </a:t>
            </a:r>
            <a:r>
              <a:rPr lang="en-US" sz="2400" dirty="0"/>
              <a:t>a Contact object for each line and inserts it into the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948" y="78878"/>
            <a:ext cx="1076275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23" y="1404441"/>
            <a:ext cx="468695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2374266"/>
            <a:ext cx="5061669" cy="2062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saveToFile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writes all contacts to a </a:t>
            </a:r>
            <a:r>
              <a:rPr lang="en-US" sz="2400" dirty="0" smtClean="0"/>
              <a:t>file</a:t>
            </a:r>
          </a:p>
          <a:p>
            <a:r>
              <a:rPr lang="en-US" sz="2400" dirty="0" smtClean="0"/>
              <a:t>It goes through all lists and writes each contact's information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5706" y="206099"/>
            <a:ext cx="1095358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98" y="1531662"/>
            <a:ext cx="5383412" cy="39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86" y="1793424"/>
            <a:ext cx="6214607" cy="2428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The main function provides the user interface</a:t>
            </a:r>
            <a:r>
              <a:rPr lang="en-US" sz="2400" b="1" dirty="0" smtClean="0"/>
              <a:t>: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creates a </a:t>
            </a:r>
            <a:r>
              <a:rPr lang="en-US" sz="2000" dirty="0" err="1"/>
              <a:t>ContactManager</a:t>
            </a:r>
            <a:r>
              <a:rPr lang="en-US" sz="2000" dirty="0"/>
              <a:t> </a:t>
            </a:r>
            <a:r>
              <a:rPr lang="en-US" sz="2000" b="1" dirty="0" smtClean="0"/>
              <a:t>object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loads</a:t>
            </a:r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b="1" dirty="0" smtClean="0"/>
              <a:t>Contacts </a:t>
            </a:r>
            <a:r>
              <a:rPr lang="en-US" sz="2000" dirty="0"/>
              <a:t>from the </a:t>
            </a:r>
            <a:r>
              <a:rPr lang="en-US" sz="2000" dirty="0" smtClean="0"/>
              <a:t>file.</a:t>
            </a:r>
          </a:p>
          <a:p>
            <a:r>
              <a:rPr lang="en-US" sz="2000" b="1" dirty="0" smtClean="0"/>
              <a:t>Displays </a:t>
            </a:r>
            <a:r>
              <a:rPr lang="en-US" sz="2000" b="1" dirty="0"/>
              <a:t>a menu </a:t>
            </a:r>
            <a:r>
              <a:rPr lang="en-US" sz="2000" dirty="0"/>
              <a:t>in a continuous loop until the user chooses to </a:t>
            </a:r>
            <a:r>
              <a:rPr lang="en-US" sz="2000" dirty="0" smtClean="0"/>
              <a:t>exit.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each menu option, it collects necessary input and calls the appropriate </a:t>
            </a:r>
            <a:r>
              <a:rPr lang="en-US" sz="2000" dirty="0" err="1"/>
              <a:t>ContactManager</a:t>
            </a:r>
            <a:r>
              <a:rPr lang="en-US" sz="2000" dirty="0"/>
              <a:t> </a:t>
            </a:r>
            <a:r>
              <a:rPr lang="en-US" sz="2000" b="1" dirty="0" smtClean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5462" y="18224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81" y="1507807"/>
            <a:ext cx="4467938" cy="4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6" y="1544803"/>
            <a:ext cx="11128514" cy="428994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Option </a:t>
            </a:r>
            <a:r>
              <a:rPr lang="en-US" sz="2400" b="1" dirty="0" smtClean="0"/>
              <a:t>1: </a:t>
            </a:r>
            <a:r>
              <a:rPr lang="en-US" sz="2400" dirty="0"/>
              <a:t>allows </a:t>
            </a:r>
            <a:r>
              <a:rPr lang="en-US" sz="2400" b="1" dirty="0"/>
              <a:t>adding</a:t>
            </a:r>
            <a:r>
              <a:rPr lang="en-US" sz="2400" dirty="0"/>
              <a:t> multiple contacts at </a:t>
            </a:r>
            <a:r>
              <a:rPr lang="en-US" sz="2400" b="1" dirty="0" smtClean="0"/>
              <a:t>once.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/>
              <a:t>Option </a:t>
            </a:r>
            <a:r>
              <a:rPr lang="en-US" sz="2400" b="1" dirty="0" smtClean="0"/>
              <a:t>2</a:t>
            </a:r>
            <a:r>
              <a:rPr lang="en-US" sz="2400" dirty="0" smtClean="0"/>
              <a:t>: </a:t>
            </a:r>
            <a:r>
              <a:rPr lang="en-US" sz="2400" b="1" dirty="0" smtClean="0"/>
              <a:t>editing</a:t>
            </a:r>
            <a:r>
              <a:rPr lang="en-US" sz="2400" dirty="0" smtClean="0"/>
              <a:t> any aspect of a contact.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3:</a:t>
            </a:r>
            <a:r>
              <a:rPr lang="en-US" sz="2400" dirty="0" smtClean="0"/>
              <a:t> </a:t>
            </a:r>
            <a:r>
              <a:rPr lang="en-US" sz="2400" dirty="0"/>
              <a:t>allows </a:t>
            </a:r>
            <a:r>
              <a:rPr lang="en-US" sz="2400" b="1" dirty="0" smtClean="0"/>
              <a:t>searching</a:t>
            </a:r>
            <a:r>
              <a:rPr lang="en-US" sz="2400" dirty="0" smtClean="0"/>
              <a:t> </a:t>
            </a:r>
            <a:r>
              <a:rPr lang="en-US" sz="2400" dirty="0"/>
              <a:t>for contacts either </a:t>
            </a:r>
            <a:r>
              <a:rPr lang="en-US" sz="2400" dirty="0" smtClean="0"/>
              <a:t>by a </a:t>
            </a:r>
            <a:r>
              <a:rPr lang="en-US" sz="2400" b="1" dirty="0"/>
              <a:t>number</a:t>
            </a:r>
            <a:r>
              <a:rPr lang="en-US" sz="2400" dirty="0"/>
              <a:t> or </a:t>
            </a:r>
            <a:r>
              <a:rPr lang="en-US" sz="2400" b="1" dirty="0" smtClean="0"/>
              <a:t>name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4 </a:t>
            </a:r>
            <a:r>
              <a:rPr lang="en-US" sz="2400" dirty="0" smtClean="0"/>
              <a:t>: is for </a:t>
            </a:r>
            <a:r>
              <a:rPr lang="en-US" sz="2400" b="1" dirty="0" smtClean="0"/>
              <a:t>deleting </a:t>
            </a:r>
            <a:r>
              <a:rPr lang="en-US" sz="2400" dirty="0" smtClean="0"/>
              <a:t>a contact.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Option </a:t>
            </a:r>
            <a:r>
              <a:rPr lang="en-US" sz="2400" b="1" dirty="0"/>
              <a:t>5</a:t>
            </a:r>
            <a:r>
              <a:rPr lang="en-US" sz="2400" dirty="0"/>
              <a:t>: is for </a:t>
            </a:r>
            <a:r>
              <a:rPr lang="en-US" sz="2400" b="1" dirty="0"/>
              <a:t>printing</a:t>
            </a:r>
            <a:r>
              <a:rPr lang="en-US" sz="2400" dirty="0"/>
              <a:t> all </a:t>
            </a:r>
            <a:r>
              <a:rPr lang="en-US" sz="2400" dirty="0" smtClean="0"/>
              <a:t>contacts.</a:t>
            </a:r>
            <a:br>
              <a:rPr lang="en-US" sz="2400" dirty="0" smtClean="0"/>
            </a:br>
            <a:endParaRPr lang="en-US" sz="2400" b="1" dirty="0"/>
          </a:p>
          <a:p>
            <a:r>
              <a:rPr lang="en-US" sz="2400" b="1" dirty="0" smtClean="0"/>
              <a:t>Option 6</a:t>
            </a:r>
            <a:r>
              <a:rPr lang="en-US" sz="2400" dirty="0" smtClean="0"/>
              <a:t>: for </a:t>
            </a:r>
            <a:r>
              <a:rPr lang="en-US" sz="2400" b="1" dirty="0" smtClean="0"/>
              <a:t>exiting</a:t>
            </a:r>
            <a:r>
              <a:rPr lang="en-US" sz="2400" dirty="0" smtClean="0"/>
              <a:t> and </a:t>
            </a:r>
            <a:r>
              <a:rPr lang="en-US" sz="2400" b="1" dirty="0" smtClean="0"/>
              <a:t>saving any changes </a:t>
            </a:r>
            <a:r>
              <a:rPr lang="en-US" sz="2400" dirty="0" smtClean="0"/>
              <a:t>from the program to </a:t>
            </a:r>
            <a:r>
              <a:rPr lang="en-US" sz="2400" b="1" dirty="0" smtClean="0"/>
              <a:t>the contact file.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287" y="0"/>
            <a:ext cx="1112851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3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2898" y="-82267"/>
            <a:ext cx="11128513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rial Rounded MT Bold" panose="020F0704030504030204" pitchFamily="34" charset="0"/>
              </a:rPr>
              <a:t>Output section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01" y="2161837"/>
            <a:ext cx="9942709" cy="35317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05231" y="1243296"/>
            <a:ext cx="6303850" cy="91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Program launch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3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6" y="659897"/>
            <a:ext cx="3704197" cy="244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138" y="685910"/>
            <a:ext cx="4244223" cy="245269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-742623" y="-55792"/>
            <a:ext cx="6303850" cy="91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Adding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841183" y="-63264"/>
            <a:ext cx="4804134" cy="839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Arial Rounded MT Bold" panose="020F0704030504030204" pitchFamily="34" charset="0"/>
              </a:rPr>
              <a:t>editing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6" y="3725434"/>
            <a:ext cx="4005836" cy="2659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76155" y="3140556"/>
            <a:ext cx="24647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+mj-ea"/>
                <a:cs typeface="+mj-cs"/>
              </a:rPr>
              <a:t>Searching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01" y="3725434"/>
            <a:ext cx="5271622" cy="26597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965383" y="3107888"/>
            <a:ext cx="2055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Deleting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0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79" y="783065"/>
            <a:ext cx="4974379" cy="35174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3938" y="136734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Printing all contacts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31036" y="4472651"/>
            <a:ext cx="689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Exiting and saving all changes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2" t="-555" r="1042" b="29633"/>
          <a:stretch/>
        </p:blipFill>
        <p:spPr>
          <a:xfrm>
            <a:off x="4286108" y="5174662"/>
            <a:ext cx="3686317" cy="13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9" t="1" b="-849"/>
          <a:stretch/>
        </p:blipFill>
        <p:spPr>
          <a:xfrm>
            <a:off x="147101" y="0"/>
            <a:ext cx="12264905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2340" y="194374"/>
            <a:ext cx="2538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Arial Rounded MT Bold" panose="020F0704030504030204" pitchFamily="34" charset="0"/>
                <a:ea typeface="+mj-ea"/>
                <a:cs typeface="+mj-cs"/>
              </a:rPr>
              <a:t>Flow chart</a:t>
            </a:r>
            <a:endParaRPr lang="en-US" sz="36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57560" y="6408107"/>
            <a:ext cx="4688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Arial Rounded MT Bold" panose="020F0704030504030204" pitchFamily="34" charset="0"/>
                <a:ea typeface="+mj-ea"/>
                <a:cs typeface="+mj-cs"/>
              </a:rPr>
              <a:t>19</a:t>
            </a:r>
            <a:endParaRPr lang="en-US" sz="1100" dirty="0"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9806306" y="4695824"/>
            <a:ext cx="54450" cy="69057"/>
          </a:xfrm>
          <a:prstGeom prst="ellipse">
            <a:avLst/>
          </a:prstGeom>
          <a:solidFill>
            <a:srgbClr val="FF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2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70" y="229482"/>
            <a:ext cx="5523890" cy="15281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</a:t>
            </a:r>
            <a:r>
              <a:rPr lang="en-US" sz="4000" dirty="0" smtClean="0">
                <a:latin typeface="Arial Rounded MT Bold" panose="020F0704030504030204" pitchFamily="34" charset="0"/>
              </a:rPr>
              <a:t> Overview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85025" y="1985345"/>
            <a:ext cx="103502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project implements a simple </a:t>
            </a:r>
            <a:r>
              <a:rPr lang="en-US" sz="2400" b="1" dirty="0" smtClean="0"/>
              <a:t>Contact Manager</a:t>
            </a:r>
            <a:r>
              <a:rPr lang="en-US" sz="2400" dirty="0" smtClean="0"/>
              <a:t> application in C++.</a:t>
            </a:r>
            <a:br>
              <a:rPr lang="en-US" sz="2400" dirty="0" smtClean="0"/>
            </a:br>
            <a:r>
              <a:rPr lang="en-US" sz="2400" dirty="0" smtClean="0"/>
              <a:t>Users can: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Add</a:t>
            </a:r>
            <a:r>
              <a:rPr lang="en-US" sz="2000" b="1" dirty="0"/>
              <a:t>, D</a:t>
            </a:r>
            <a:r>
              <a:rPr lang="en-US" sz="2000" b="1" dirty="0" smtClean="0"/>
              <a:t>elete, Edit and search Contacts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View all saved contacts</a:t>
            </a:r>
            <a:br>
              <a:rPr lang="en-US" sz="2000" b="1" dirty="0" smtClean="0"/>
            </a:br>
            <a:r>
              <a:rPr lang="en-US" sz="2000" dirty="0" smtClean="0"/>
              <a:t>The system organizes contacts by the </a:t>
            </a:r>
            <a:r>
              <a:rPr lang="en-US" sz="2000" b="1" dirty="0" smtClean="0"/>
              <a:t>first letter of the name</a:t>
            </a:r>
            <a:r>
              <a:rPr lang="en-US" sz="2000" dirty="0" smtClean="0"/>
              <a:t>, using a </a:t>
            </a:r>
            <a:r>
              <a:rPr lang="en-US" sz="2000" b="1" dirty="0" smtClean="0"/>
              <a:t>hash table</a:t>
            </a:r>
            <a:r>
              <a:rPr lang="en-US" sz="2000" dirty="0" smtClean="0"/>
              <a:t> of linked lists.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48704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Structures Used: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71353" y="2352503"/>
            <a:ext cx="1005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Array</a:t>
            </a:r>
            <a:r>
              <a:rPr lang="en-US" sz="2400" dirty="0" smtClean="0"/>
              <a:t>: for saving the pointers (head) for the linked list.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Linked List</a:t>
            </a:r>
            <a:r>
              <a:rPr lang="en-US" sz="2400" b="1" dirty="0" smtClean="0"/>
              <a:t>: </a:t>
            </a:r>
            <a:r>
              <a:rPr lang="en-US" sz="2400" dirty="0" smtClean="0"/>
              <a:t>for saving the contacts with the common key(letter).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Hash Table: </a:t>
            </a:r>
            <a:r>
              <a:rPr lang="en-US" sz="2400" dirty="0" smtClean="0"/>
              <a:t>Is the </a:t>
            </a:r>
            <a:r>
              <a:rPr lang="en-US" sz="2400" dirty="0"/>
              <a:t>combination of the </a:t>
            </a:r>
            <a:r>
              <a:rPr lang="en-US" sz="2400" dirty="0" smtClean="0"/>
              <a:t>two pulse a function to determine the index (key) on the Array off the Linked list that the contact will be saved into</a:t>
            </a:r>
          </a:p>
        </p:txBody>
      </p:sp>
    </p:spTree>
    <p:extLst>
      <p:ext uri="{BB962C8B-B14F-4D97-AF65-F5344CB8AC3E}">
        <p14:creationId xmlns:p14="http://schemas.microsoft.com/office/powerpoint/2010/main" val="4258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Hash Table Implementation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26 buckets (A-Z) based on first letter of name</a:t>
            </a:r>
          </a:p>
          <a:p>
            <a:r>
              <a:rPr lang="en-US" sz="3200" dirty="0" smtClean="0"/>
              <a:t>Hashing function: </a:t>
            </a:r>
            <a:r>
              <a:rPr lang="en-US" sz="3200" dirty="0" err="1" smtClean="0">
                <a:solidFill>
                  <a:srgbClr val="FF0000"/>
                </a:solidFill>
              </a:rPr>
              <a:t>getIndex</a:t>
            </a:r>
            <a:r>
              <a:rPr lang="en-US" sz="3200" dirty="0" smtClean="0">
                <a:solidFill>
                  <a:srgbClr val="FF0000"/>
                </a:solidFill>
              </a:rPr>
              <a:t>(char c)</a:t>
            </a:r>
            <a:r>
              <a:rPr lang="en-US" sz="3200" dirty="0" smtClean="0"/>
              <a:t> converts first letter to array index</a:t>
            </a:r>
          </a:p>
          <a:p>
            <a:r>
              <a:rPr lang="en-US" sz="3200" dirty="0" smtClean="0"/>
              <a:t>Collision handling through chaining (linked lists)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Attributes: name, phone, email</a:t>
            </a:r>
          </a:p>
          <a:p>
            <a:r>
              <a:rPr lang="en-US" dirty="0" smtClean="0"/>
              <a:t>Getter and setter methods</a:t>
            </a:r>
          </a:p>
          <a:p>
            <a:r>
              <a:rPr lang="en-US" dirty="0" smtClean="0"/>
              <a:t>Encapsulation through private data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Manager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003" y="1847850"/>
            <a:ext cx="9999812" cy="2055935"/>
          </a:xfrm>
        </p:spPr>
        <p:txBody>
          <a:bodyPr>
            <a:normAutofit/>
          </a:bodyPr>
          <a:lstStyle/>
          <a:p>
            <a:r>
              <a:rPr lang="en-US" dirty="0"/>
              <a:t>Hash table implementation</a:t>
            </a:r>
          </a:p>
          <a:p>
            <a:r>
              <a:rPr lang="en-US" dirty="0"/>
              <a:t>Methods for manipulating , printing and Searching Contacts</a:t>
            </a:r>
          </a:p>
          <a:p>
            <a:r>
              <a:rPr lang="en-US" dirty="0"/>
              <a:t>Duplicate phone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82" y="1990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Contact Management System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2915"/>
            <a:ext cx="5867575" cy="4142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This part creates a simple class to store contact information</a:t>
            </a:r>
            <a:r>
              <a:rPr lang="en-US" b="1" dirty="0" smtClean="0"/>
              <a:t>: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three </a:t>
            </a:r>
            <a:r>
              <a:rPr lang="en-US" sz="2400" b="1" dirty="0"/>
              <a:t>private variables</a:t>
            </a:r>
            <a:r>
              <a:rPr lang="en-US" sz="2400" dirty="0"/>
              <a:t>: name, phone, and </a:t>
            </a:r>
            <a:r>
              <a:rPr lang="en-US" sz="2400" dirty="0" smtClean="0"/>
              <a:t>email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"</a:t>
            </a:r>
            <a:r>
              <a:rPr lang="en-US" sz="2400" b="1" dirty="0"/>
              <a:t>setter</a:t>
            </a:r>
            <a:r>
              <a:rPr lang="en-US" sz="2400" dirty="0"/>
              <a:t>" methods </a:t>
            </a:r>
            <a:r>
              <a:rPr lang="en-US" sz="2400" dirty="0" smtClean="0"/>
              <a:t>to </a:t>
            </a:r>
            <a:r>
              <a:rPr lang="en-US" sz="2400" b="1" dirty="0" smtClean="0"/>
              <a:t>set</a:t>
            </a:r>
            <a:r>
              <a:rPr lang="en-US" sz="2400" dirty="0" smtClean="0"/>
              <a:t> </a:t>
            </a:r>
            <a:r>
              <a:rPr lang="en-US" sz="2400" dirty="0"/>
              <a:t>values in these </a:t>
            </a:r>
            <a:r>
              <a:rPr lang="en-US" sz="2400" dirty="0" smtClean="0"/>
              <a:t>variables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 "</a:t>
            </a:r>
            <a:r>
              <a:rPr lang="en-US" sz="2400" b="1" dirty="0"/>
              <a:t>gette</a:t>
            </a:r>
            <a:r>
              <a:rPr lang="en-US" sz="2400" dirty="0"/>
              <a:t>r" methods </a:t>
            </a:r>
            <a:r>
              <a:rPr lang="en-US" sz="2400" dirty="0" smtClean="0"/>
              <a:t>to </a:t>
            </a:r>
            <a:r>
              <a:rPr lang="en-US" sz="2400" b="1" dirty="0"/>
              <a:t>retrieve</a:t>
            </a:r>
            <a:r>
              <a:rPr lang="en-US" sz="2400" dirty="0"/>
              <a:t> these </a:t>
            </a:r>
            <a:r>
              <a:rPr lang="en-US" sz="2400" dirty="0" smtClean="0"/>
              <a:t>values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design follows </a:t>
            </a:r>
            <a:r>
              <a:rPr lang="en-US" sz="2400" b="1" dirty="0"/>
              <a:t>the encapsulation principle</a:t>
            </a:r>
            <a:r>
              <a:rPr lang="en-US" sz="2400" dirty="0"/>
              <a:t> by keeping data private and providing controlled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500" y="1524649"/>
            <a:ext cx="5326380" cy="44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66" y="1491905"/>
            <a:ext cx="5540734" cy="4549666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It uses a hash table with linked lists (array of 26 pointers to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structures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Node </a:t>
            </a:r>
            <a:r>
              <a:rPr lang="en-US" sz="2400" dirty="0"/>
              <a:t>defines each element in the linked lists, containing a contact and a pointer to the next </a:t>
            </a:r>
            <a:r>
              <a:rPr lang="en-US" sz="2400" dirty="0" smtClean="0"/>
              <a:t>node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tableSize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26 </a:t>
            </a:r>
            <a:r>
              <a:rPr lang="en-US" sz="2400" dirty="0"/>
              <a:t>represents the 26 letters of the alphabet (A-Z</a:t>
            </a:r>
            <a:r>
              <a:rPr lang="en-US" sz="2400" dirty="0" smtClean="0"/>
              <a:t>)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getIndex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 smtClean="0"/>
              <a:t>converts a character </a:t>
            </a:r>
            <a:r>
              <a:rPr lang="en-US" sz="2400" dirty="0"/>
              <a:t>to its corresponding index (0-25) in the </a:t>
            </a:r>
            <a:r>
              <a:rPr lang="en-US" sz="2400" dirty="0" smtClean="0"/>
              <a:t>table</a:t>
            </a:r>
          </a:p>
          <a:p>
            <a:pPr algn="just"/>
            <a:r>
              <a:rPr lang="en-US" sz="2400" dirty="0" err="1" smtClean="0">
                <a:solidFill>
                  <a:srgbClr val="FF0000"/>
                </a:solidFill>
              </a:rPr>
              <a:t>phoneExists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/>
              <a:t> checks if a phone number already exists in any list to prevent duplicates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8486" y="166342"/>
            <a:ext cx="1101719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89" y="1491905"/>
            <a:ext cx="5163271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531662"/>
            <a:ext cx="4869925" cy="3938696"/>
          </a:xfrm>
        </p:spPr>
        <p:txBody>
          <a:bodyPr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constructor </a:t>
            </a:r>
            <a:r>
              <a:rPr lang="en-US" sz="1800" dirty="0"/>
              <a:t>that initializes all table entries to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 (empty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The </a:t>
            </a:r>
            <a:r>
              <a:rPr lang="en-US" sz="1800" dirty="0">
                <a:solidFill>
                  <a:srgbClr val="FF0000"/>
                </a:solidFill>
              </a:rPr>
              <a:t>insert()</a:t>
            </a:r>
            <a:r>
              <a:rPr lang="en-US" sz="1800" dirty="0"/>
              <a:t> method that adds a new contact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First checks if the phone number already exists</a:t>
            </a:r>
          </a:p>
          <a:p>
            <a:r>
              <a:rPr lang="en-US" sz="1800" dirty="0" smtClean="0"/>
              <a:t>Calculates </a:t>
            </a:r>
            <a:r>
              <a:rPr lang="en-US" sz="1800" dirty="0"/>
              <a:t>which list to put the contact in based on the first letter of the </a:t>
            </a:r>
            <a:r>
              <a:rPr lang="en-US" sz="1800" dirty="0" smtClean="0"/>
              <a:t>name</a:t>
            </a:r>
          </a:p>
          <a:p>
            <a:r>
              <a:rPr lang="en-US" sz="1800" dirty="0" smtClean="0"/>
              <a:t>Creates </a:t>
            </a:r>
            <a:r>
              <a:rPr lang="en-US" sz="1800" dirty="0"/>
              <a:t>a new node for the </a:t>
            </a:r>
            <a:r>
              <a:rPr lang="en-US" sz="1800" dirty="0" smtClean="0"/>
              <a:t>contact</a:t>
            </a:r>
          </a:p>
          <a:p>
            <a:r>
              <a:rPr lang="en-US" sz="1800" dirty="0" smtClean="0"/>
              <a:t>Either </a:t>
            </a:r>
            <a:r>
              <a:rPr lang="en-US" sz="1800" dirty="0"/>
              <a:t>makes it the first node (if the list is empty) or adds it at the end of the existing </a:t>
            </a:r>
            <a:r>
              <a:rPr lang="en-US" sz="1800" dirty="0" smtClean="0"/>
              <a:t>list</a:t>
            </a:r>
          </a:p>
          <a:p>
            <a:r>
              <a:rPr lang="en-US" sz="1800" dirty="0" smtClean="0"/>
              <a:t>Confirms </a:t>
            </a:r>
            <a:r>
              <a:rPr lang="en-US" sz="1800" dirty="0"/>
              <a:t>the contact was added successfully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923" y="206099"/>
            <a:ext cx="1065143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Contact Management System </a:t>
            </a:r>
            <a:r>
              <a:rPr lang="en-US" sz="3600" dirty="0" smtClean="0">
                <a:latin typeface="Arial Rounded MT Bold" panose="020F0704030504030204" pitchFamily="34" charset="0"/>
              </a:rPr>
              <a:t>Explained (cont.)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04" y="1484785"/>
            <a:ext cx="2728990" cy="28626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94" y="1484785"/>
            <a:ext cx="4125418" cy="39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625</Words>
  <Application>Microsoft Office PowerPoint</Application>
  <PresentationFormat>Widescreen</PresentationFormat>
  <Paragraphs>105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Office Theme</vt:lpstr>
      <vt:lpstr>CS214 Project </vt:lpstr>
      <vt:lpstr>Project Overview</vt:lpstr>
      <vt:lpstr>Data Structures Used:</vt:lpstr>
      <vt:lpstr>Hash Table Implementation</vt:lpstr>
      <vt:lpstr>Contact Class</vt:lpstr>
      <vt:lpstr>Contact Manager Class</vt:lpstr>
      <vt:lpstr>Contact Management System Explained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Contact Management System Explained (cont.)</vt:lpstr>
      <vt:lpstr>Output section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CS214 Project</dc:title>
  <dc:creator>Ahmed</dc:creator>
  <cp:lastModifiedBy>Dragon</cp:lastModifiedBy>
  <cp:revision>25</cp:revision>
  <dcterms:created xsi:type="dcterms:W3CDTF">2025-04-09T21:14:17Z</dcterms:created>
  <dcterms:modified xsi:type="dcterms:W3CDTF">2025-04-12T19:53:13Z</dcterms:modified>
</cp:coreProperties>
</file>