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883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2CFA0E-4F68-4785-90B6-CE5655F571C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F5D3FD-2C70-4441-9A1C-DEEA489DB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6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066D7-220F-46B3-92D9-4D84D0A41A15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3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D172-4105-47B5-AC3A-BE1F8E02A15A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6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7F2C3-2E73-4699-83C9-99A46B752C5D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151F7-A133-4A78-8409-B9B13D7E770E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3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703BF-B1A7-4B5B-B113-D005B3F5E954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44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677A5-35BD-464C-8809-6BE839007AD9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5281-9750-4FAB-B39A-31B21CB2AC2C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6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64341-52D9-4644-91ED-C6D7C7BE2BCA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1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A37A3-A7E5-42E1-B8EB-20D302DD2893}" type="datetime1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8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FD6A-84D4-48A3-970F-381B28CB93B2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8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E7E1F-A42B-412C-99FB-5102F0FBDCC3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1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F5421-96BA-4D4F-8C06-1E1F3495379D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DE42-C300-4958-8451-39AA41D53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5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1965" y="303379"/>
            <a:ext cx="9390491" cy="1008587"/>
          </a:xfrm>
        </p:spPr>
        <p:txBody>
          <a:bodyPr/>
          <a:lstStyle/>
          <a:p>
            <a:r>
              <a:rPr lang="en-US" b="1" spc="300" dirty="0" smtClean="0">
                <a:latin typeface="Arial Rounded MT Bold" panose="020F0704030504030204" pitchFamily="34" charset="0"/>
              </a:rPr>
              <a:t>CS214 Project </a:t>
            </a:r>
            <a:endParaRPr lang="en-US" b="1" spc="300" dirty="0">
              <a:latin typeface="Arial Rounded MT Bold" panose="020F07040305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75980" y="2055578"/>
            <a:ext cx="43420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Project Title: </a:t>
            </a:r>
            <a:r>
              <a:rPr lang="en-US" sz="2400" b="1" dirty="0" smtClean="0"/>
              <a:t>Contact </a:t>
            </a:r>
            <a:r>
              <a:rPr lang="en-US" sz="2400" b="1" dirty="0"/>
              <a:t>manager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83427" y="2699185"/>
            <a:ext cx="3047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Date</a:t>
            </a:r>
            <a:r>
              <a:rPr lang="en-US" sz="2400" dirty="0" smtClean="0"/>
              <a:t>: February 8, 2025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06677" y="3465993"/>
            <a:ext cx="48726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Team Members</a:t>
            </a:r>
            <a:r>
              <a:rPr lang="en-US" dirty="0" smtClean="0"/>
              <a:t>:</a:t>
            </a:r>
            <a:endParaRPr lang="ar-SA" dirty="0" smtClean="0"/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رحال مكي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أحمد علاء الدين قميلة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ثابت الملحم </a:t>
            </a:r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dirty="0" smtClean="0"/>
              <a:t>حاتم الحسيني</a:t>
            </a:r>
            <a:endParaRPr lang="en-US" dirty="0" smtClean="0"/>
          </a:p>
          <a:p>
            <a:pPr marL="2171700" lvl="4" indent="-342900" algn="r" rtl="1">
              <a:buFont typeface="Arial" panose="020B0604020202020204" pitchFamily="34" charset="0"/>
              <a:buChar char="•"/>
            </a:pPr>
            <a:r>
              <a:rPr lang="ar-SA" smtClean="0"/>
              <a:t>بسام البليهي  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107507" y="5461184"/>
            <a:ext cx="360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Instructor’s Name: Osama Al-</a:t>
            </a:r>
            <a:r>
              <a:rPr lang="en-US" b="1" dirty="0" err="1" smtClean="0"/>
              <a:t>Zakan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7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270" y="229482"/>
            <a:ext cx="5523890" cy="1528198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Rounded MT Bold" panose="020F0704030504030204" pitchFamily="34" charset="0"/>
              </a:rPr>
              <a:t>Project</a:t>
            </a:r>
            <a:r>
              <a:rPr lang="en-US" sz="4000" dirty="0" smtClean="0">
                <a:latin typeface="Arial Rounded MT Bold" panose="020F0704030504030204" pitchFamily="34" charset="0"/>
              </a:rPr>
              <a:t> Overview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87783" y="1993658"/>
            <a:ext cx="10350269" cy="2537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This project implements a simple </a:t>
            </a:r>
            <a:r>
              <a:rPr lang="en-US" sz="2400" b="1" dirty="0" smtClean="0"/>
              <a:t>Contact Manager</a:t>
            </a:r>
            <a:r>
              <a:rPr lang="en-US" sz="2400" dirty="0" smtClean="0"/>
              <a:t> application in C++.</a:t>
            </a:r>
            <a:br>
              <a:rPr lang="en-US" sz="2400" dirty="0" smtClean="0"/>
            </a:br>
            <a:r>
              <a:rPr lang="en-US" sz="2400" dirty="0" smtClean="0"/>
              <a:t>Users can: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Add, search, and delete contacts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/>
              <a:t>View all saved contacts</a:t>
            </a:r>
            <a:br>
              <a:rPr lang="en-US" sz="2000" b="1" dirty="0" smtClean="0"/>
            </a:br>
            <a:r>
              <a:rPr lang="en-US" sz="2000" dirty="0" smtClean="0"/>
              <a:t>The system organizes contacts by the </a:t>
            </a:r>
            <a:r>
              <a:rPr lang="en-US" sz="2000" b="1" dirty="0" smtClean="0"/>
              <a:t>first letter of the name</a:t>
            </a:r>
            <a:r>
              <a:rPr lang="en-US" sz="2000" dirty="0" smtClean="0"/>
              <a:t>, using a </a:t>
            </a:r>
            <a:r>
              <a:rPr lang="en-US" sz="2000" b="1" dirty="0" smtClean="0"/>
              <a:t>hash table</a:t>
            </a:r>
            <a:r>
              <a:rPr lang="en-US" sz="2000" dirty="0" smtClean="0"/>
              <a:t> of linked lists.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7951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" y="487045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Data Structures Used: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14880" y="2676208"/>
            <a:ext cx="8524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Hash Table: </a:t>
            </a:r>
            <a:r>
              <a:rPr lang="en-US" sz="2400" dirty="0" smtClean="0"/>
              <a:t>For organizing contacts alphabetically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Linked List: </a:t>
            </a:r>
            <a:r>
              <a:rPr lang="en-US" sz="2400" dirty="0" smtClean="0"/>
              <a:t>For handling collisions in the hash 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814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Hash Table Implementation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44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26 buckets (A-Z) based on first letter of name</a:t>
            </a:r>
          </a:p>
          <a:p>
            <a:r>
              <a:rPr lang="en-US" sz="3200" dirty="0" smtClean="0"/>
              <a:t>Hashing function: </a:t>
            </a:r>
            <a:r>
              <a:rPr lang="en-US" sz="3200" dirty="0" err="1" smtClean="0">
                <a:solidFill>
                  <a:srgbClr val="FF0000"/>
                </a:solidFill>
              </a:rPr>
              <a:t>getIndex</a:t>
            </a:r>
            <a:r>
              <a:rPr lang="en-US" sz="3200" dirty="0" smtClean="0">
                <a:solidFill>
                  <a:srgbClr val="FF0000"/>
                </a:solidFill>
              </a:rPr>
              <a:t>(char c)</a:t>
            </a:r>
            <a:r>
              <a:rPr lang="en-US" sz="3200" dirty="0" smtClean="0"/>
              <a:t> converts first letter to array index</a:t>
            </a:r>
          </a:p>
          <a:p>
            <a:r>
              <a:rPr lang="en-US" sz="3200" dirty="0" smtClean="0"/>
              <a:t>Collision handling through chaining (linked lists)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0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Contact Class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90688"/>
            <a:ext cx="10515600" cy="4351338"/>
          </a:xfrm>
        </p:spPr>
        <p:txBody>
          <a:bodyPr/>
          <a:lstStyle/>
          <a:p>
            <a:r>
              <a:rPr lang="en-US" dirty="0" smtClean="0"/>
              <a:t>Attributes: name, phone, email</a:t>
            </a:r>
          </a:p>
          <a:p>
            <a:r>
              <a:rPr lang="en-US" dirty="0" smtClean="0"/>
              <a:t>Getter and setter methods</a:t>
            </a:r>
          </a:p>
          <a:p>
            <a:r>
              <a:rPr lang="en-US" dirty="0" smtClean="0"/>
              <a:t>Encapsulation through private data members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 Rounded MT Bold" panose="020F0704030504030204" pitchFamily="34" charset="0"/>
              </a:rPr>
              <a:t>Contact Manager Class</a:t>
            </a:r>
            <a:endParaRPr lang="en-US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760" y="1847850"/>
            <a:ext cx="10515600" cy="4351338"/>
          </a:xfrm>
        </p:spPr>
        <p:txBody>
          <a:bodyPr/>
          <a:lstStyle/>
          <a:p>
            <a:r>
              <a:rPr lang="en-US" dirty="0" smtClean="0"/>
              <a:t>Hash table implementation</a:t>
            </a:r>
          </a:p>
          <a:p>
            <a:r>
              <a:rPr lang="en-US" dirty="0" smtClean="0"/>
              <a:t>Methods for insert, search, delete, and print</a:t>
            </a:r>
          </a:p>
          <a:p>
            <a:r>
              <a:rPr lang="en-US" dirty="0" smtClean="0"/>
              <a:t>Duplicate phone detection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DE42-C300-4958-8451-39AA41D530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145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CS214 Project </vt:lpstr>
      <vt:lpstr>Project Overview</vt:lpstr>
      <vt:lpstr>Data Structures Used:</vt:lpstr>
      <vt:lpstr>Hash Table Implementation</vt:lpstr>
      <vt:lpstr>Contact Class</vt:lpstr>
      <vt:lpstr>Contact Manager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CS214 Project</dc:title>
  <dc:creator>Ahmed</dc:creator>
  <cp:lastModifiedBy>Ahmed</cp:lastModifiedBy>
  <cp:revision>5</cp:revision>
  <dcterms:created xsi:type="dcterms:W3CDTF">2025-04-09T21:14:17Z</dcterms:created>
  <dcterms:modified xsi:type="dcterms:W3CDTF">2025-04-09T21:38:15Z</dcterms:modified>
</cp:coreProperties>
</file>