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7CD979-6CB4-4771-863A-F3CEC5F72509}" type="datetime1">
              <a:rPr lang="ru-RU" smtClean="0"/>
              <a:t>26.04.2021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44FEA7-A6A1-4C1B-A1CF-B68B41EC1A8E}" type="datetime1">
              <a:rPr lang="ru-RU" smtClean="0"/>
              <a:t>26.04.2021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</a:lstStyle>
          <a:p>
            <a:fld id="{F5367D5C-F95A-42A3-88EC-882E2435144E}" type="datetime1">
              <a:rPr lang="ru-RU" smtClean="0"/>
              <a:t>26.04.2021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637FB-2A93-4CBD-BFA2-D7CF6538021B}" type="datetime1">
              <a:rPr lang="ru-RU" smtClean="0"/>
              <a:t>26.04.2021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24C86-1CBF-4FDC-97D7-01157E908D38}" type="datetime1">
              <a:rPr lang="ru-RU" smtClean="0"/>
              <a:t>26.04.2021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467F0-67F1-4FFB-84D6-E0366AF5D58F}" type="datetime1">
              <a:rPr lang="ru-RU" smtClean="0"/>
              <a:t>26.04.2021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fld id="{58943CEE-22B0-4537-8D57-A0FA5AADADF2}" type="datetime1">
              <a:rPr lang="ru-RU" smtClean="0"/>
              <a:t>26.04.2021</a:t>
            </a:fld>
            <a:endParaRPr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AE23C-0C45-469E-B619-DD472E6D19F8}" type="datetime1">
              <a:rPr lang="ru-RU" smtClean="0"/>
              <a:t>26.04.2021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84B974-3E30-46C0-8835-EBE9AF88C154}" type="datetime1">
              <a:rPr lang="ru-RU" smtClean="0"/>
              <a:t>26.04.2021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A373D8-060E-42D4-83B5-67EE9C99EB76}" type="datetime1">
              <a:rPr lang="ru-RU" smtClean="0"/>
              <a:t>26.04.2021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39D93-8FE6-4FAB-8379-7097A2FFC7EA}" type="datetime1">
              <a:rPr lang="ru-RU" smtClean="0"/>
              <a:t>26.04.2021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A5CD4F3-DD0B-41D2-86DC-8F94F11A7635}" type="datetime1">
              <a:rPr lang="ru-RU" smtClean="0"/>
              <a:t>26.04.2021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4225BED9-9D02-4AA4-868D-12B5B80D13D4}" type="datetime1">
              <a:rPr lang="ru-RU" smtClean="0"/>
              <a:t>26.04.2021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16BE775-1C9E-48DD-93B9-3187A540B86B}" type="datetime1">
              <a:rPr lang="ru-RU" smtClean="0"/>
              <a:t>26.04.2021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ткани, стола, красного цвета, покрытия&#10;&#10;Автоматически созданное описание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Прямоугольник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Прямоугольник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Cinema booking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Автор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Романов Семен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ткани, стола, красного цвета, покрытия&#10;&#10;Автоматически созданное описание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Прямоугольник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Прямоугольник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3"/>
            <a:ext cx="6718433" cy="5615331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Идея заключается в том чтоб можно было легко забронировать место в кино.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EB9E3F-3C86-4358-9644-EBFD78DC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84480"/>
            <a:ext cx="11602720" cy="34340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4133E5-0131-4991-B0F9-51B0F5B08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3718560"/>
            <a:ext cx="11602720" cy="31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79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ткани, стола, красного цвета, покрытия&#10;&#10;Автоматически созданное описание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-179133"/>
            <a:ext cx="12191979" cy="6857990"/>
          </a:xfrm>
          <a:prstGeom prst="rect">
            <a:avLst/>
          </a:prstGeom>
        </p:spPr>
      </p:pic>
      <p:sp>
        <p:nvSpPr>
          <p:cNvPr id="29" name="Прямоугольник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Прямоугольник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5224806"/>
          </a:xfrm>
        </p:spPr>
        <p:txBody>
          <a:bodyPr rtlCol="0">
            <a:normAutofit fontScale="90000"/>
          </a:bodyPr>
          <a:lstStyle/>
          <a:p>
            <a:r>
              <a:rPr lang="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создания моего проета я использовал фреймвор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</a:t>
            </a:r>
            <a:r>
              <a:rPr lang="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Flask.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 же я использовал библиотеку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работы с базой данных. Для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фронтэнда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я использовал мощный фреймворк(для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Bootstrap.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D5E5AB-21D1-4AD9-BA7F-15ED80E9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9" y="5013198"/>
            <a:ext cx="13843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6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ткани, стола, красного цвета, покрытия&#10;&#10;Автоматически созданное описание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Прямоугольник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Прямоугольник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3"/>
            <a:ext cx="6718433" cy="5615331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мой первый веб-проект. И развиваться есть куда. В будущем я планирую подключить оплату билетов.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32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ECA9BD6-AC1D-4408-9DEC-87B73E52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A467F0-67F1-4FFB-84D6-E0366AF5D58F}" type="datetime1">
              <a:rPr lang="ru-RU" smtClean="0"/>
              <a:t>26.04.2021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7736A4-DBA9-4CB6-B04E-8C1C5788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57156"/>
            <a:ext cx="11658600" cy="630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2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2_TF56410444" id="{B90EE3AD-7B87-4DBC-A32F-68F479F575F4}" vid="{514B2A49-20D6-4A2D-8438-3789ECD2BF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{9BCB650B-F8BC-47CC-BD4F-DFEE3FFB8623}tf56410444_win32</Template>
  <TotalTime>23</TotalTime>
  <Words>73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Century Gothic</vt:lpstr>
      <vt:lpstr>Garamond</vt:lpstr>
      <vt:lpstr>СавонVTI</vt:lpstr>
      <vt:lpstr>Cinema booking</vt:lpstr>
      <vt:lpstr>Идея заключается в том чтоб можно было легко забронировать место в кино.</vt:lpstr>
      <vt:lpstr>Презентация PowerPoint</vt:lpstr>
      <vt:lpstr>Для создания моего проета я использовал фреймворк Flask. Так же я использовал библиотеку Sqlalchemy для работы с базой данных. Для фронтэнда я использовал мощный фреймворк(для css) Bootstrap.</vt:lpstr>
      <vt:lpstr>Это мой первый веб-проект. И развиваться есть куда. В будущем я планирую подключить оплату билетов.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booking</dc:title>
  <dc:creator>Семён Романов</dc:creator>
  <cp:lastModifiedBy>Семён Романов</cp:lastModifiedBy>
  <cp:revision>3</cp:revision>
  <dcterms:created xsi:type="dcterms:W3CDTF">2021-04-26T12:30:57Z</dcterms:created>
  <dcterms:modified xsi:type="dcterms:W3CDTF">2021-04-26T12:54:21Z</dcterms:modified>
</cp:coreProperties>
</file>