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0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8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4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4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7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4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Заметки «</a:t>
            </a:r>
            <a:r>
              <a:rPr lang="en-US" dirty="0" err="1" smtClean="0"/>
              <a:t>Dayli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Романов Семен Олегович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232" y="426643"/>
            <a:ext cx="427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«</a:t>
            </a:r>
            <a:r>
              <a:rPr lang="en-US" sz="2000" dirty="0" err="1" smtClean="0"/>
              <a:t>Dayli</a:t>
            </a:r>
            <a:r>
              <a:rPr lang="ru-RU" sz="2000" dirty="0" smtClean="0"/>
              <a:t>»</a:t>
            </a:r>
            <a:r>
              <a:rPr lang="en-US" sz="2000" dirty="0" smtClean="0"/>
              <a:t> - </a:t>
            </a:r>
            <a:r>
              <a:rPr lang="ru-RU" sz="2000" dirty="0" smtClean="0"/>
              <a:t> это простой блокнот с календарем для ведения заметок.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785622"/>
            <a:ext cx="6501842" cy="35508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7822"/>
            <a:ext cx="5387848" cy="34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Сохранение происходит через новые окна.</a:t>
            </a:r>
          </a:p>
          <a:p>
            <a:r>
              <a:rPr lang="ru-RU" sz="2000" dirty="0" smtClean="0"/>
              <a:t>Окно </a:t>
            </a:r>
            <a:r>
              <a:rPr lang="ru-RU" sz="2000" dirty="0" err="1" smtClean="0"/>
              <a:t>вылазит</a:t>
            </a:r>
            <a:r>
              <a:rPr lang="ru-RU" sz="2000" dirty="0" smtClean="0"/>
              <a:t> при нажатие на кнопку «+»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58107"/>
            <a:ext cx="7245615" cy="3624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8" y="2939541"/>
            <a:ext cx="5765224" cy="37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100" y="370572"/>
            <a:ext cx="3932237" cy="1600200"/>
          </a:xfrm>
        </p:spPr>
        <p:txBody>
          <a:bodyPr/>
          <a:lstStyle/>
          <a:p>
            <a:r>
              <a:rPr lang="ru-RU" dirty="0" smtClean="0"/>
              <a:t>Просмотр\</a:t>
            </a:r>
            <a:br>
              <a:rPr lang="ru-RU" dirty="0" smtClean="0"/>
            </a:br>
            <a:r>
              <a:rPr lang="ru-RU" dirty="0" smtClean="0"/>
              <a:t>редактирование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64100" y="2035743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/>
              <a:t>Просмотр и редактирование реализованы через одно окно для удобства как пользователя, так и программы.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856649"/>
            <a:ext cx="6497053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570" y="288758"/>
            <a:ext cx="10515600" cy="409073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Заключение.</a:t>
            </a:r>
            <a:br>
              <a:rPr lang="ru-RU" sz="4800" dirty="0" smtClean="0"/>
            </a:br>
            <a:r>
              <a:rPr lang="ru-RU" sz="4800" dirty="0"/>
              <a:t/>
            </a:r>
            <a:br>
              <a:rPr lang="ru-RU" sz="48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>«Успех не придет к вам. Это вам нужно пойти к нему» - </a:t>
            </a:r>
            <a:r>
              <a:rPr lang="ru-RU" sz="3200" dirty="0" err="1"/>
              <a:t>Марва</a:t>
            </a:r>
            <a:r>
              <a:rPr lang="ru-RU" sz="3200" dirty="0"/>
              <a:t> Коллинз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6831" y="1085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86852" y="55130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11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Заметки «Dayli»</vt:lpstr>
      <vt:lpstr>Презентация PowerPoint</vt:lpstr>
      <vt:lpstr>Сохранение</vt:lpstr>
      <vt:lpstr>Просмотр\ редактирование </vt:lpstr>
      <vt:lpstr>Заключение.   «Успех не придет к вам. Это вам нужно пойти к нему» - Марва Коллинз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«Dayli»</dc:title>
  <dc:creator>Семён</dc:creator>
  <cp:lastModifiedBy>Семён</cp:lastModifiedBy>
  <cp:revision>5</cp:revision>
  <dcterms:created xsi:type="dcterms:W3CDTF">2020-11-21T11:26:15Z</dcterms:created>
  <dcterms:modified xsi:type="dcterms:W3CDTF">2020-11-21T12:03:41Z</dcterms:modified>
</cp:coreProperties>
</file>