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1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74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773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247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717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397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745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432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32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92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51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13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89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79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61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03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54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059A09-9488-4BFE-86D6-A7C64E7054B0}" type="datetimeFigureOut">
              <a:rPr lang="ru-RU" smtClean="0"/>
              <a:t>21.11.2020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B79497-10C1-46B2-9283-6EBC43C5B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1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Заметки «</a:t>
            </a:r>
            <a:r>
              <a:rPr lang="en-US" dirty="0" err="1" smtClean="0"/>
              <a:t>Dayli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</a:t>
            </a:r>
            <a:r>
              <a:rPr lang="ru-RU" dirty="0" smtClean="0"/>
              <a:t> Романов Семен Олегович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76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2232" y="426643"/>
            <a:ext cx="427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«</a:t>
            </a:r>
            <a:r>
              <a:rPr lang="en-US" sz="2000" dirty="0" err="1" smtClean="0"/>
              <a:t>Dayli</a:t>
            </a:r>
            <a:r>
              <a:rPr lang="ru-RU" sz="2000" dirty="0" smtClean="0"/>
              <a:t>»</a:t>
            </a:r>
            <a:r>
              <a:rPr lang="en-US" sz="2000" dirty="0" smtClean="0"/>
              <a:t> - </a:t>
            </a:r>
            <a:r>
              <a:rPr lang="ru-RU" sz="2000" dirty="0" smtClean="0"/>
              <a:t> это простой блокнот с календарем для ведения заметок.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780586"/>
            <a:ext cx="6501842" cy="35508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3147822"/>
            <a:ext cx="5387848" cy="345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7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132" y="81306"/>
            <a:ext cx="5426158" cy="1371600"/>
          </a:xfrm>
        </p:spPr>
        <p:txBody>
          <a:bodyPr/>
          <a:lstStyle/>
          <a:p>
            <a:r>
              <a:rPr lang="ru-RU" dirty="0" smtClean="0"/>
              <a:t>Сохранение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911824" y="4000245"/>
            <a:ext cx="5426158" cy="182880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Сохранение происходит через новые окна.</a:t>
            </a:r>
          </a:p>
          <a:p>
            <a:r>
              <a:rPr lang="ru-RU" sz="2000" dirty="0" smtClean="0"/>
              <a:t>Окно </a:t>
            </a:r>
            <a:r>
              <a:rPr lang="ru-RU" sz="2000" dirty="0" err="1" smtClean="0"/>
              <a:t>вылазит</a:t>
            </a:r>
            <a:r>
              <a:rPr lang="ru-RU" sz="2000" dirty="0" smtClean="0"/>
              <a:t> при нажатие на кнопку «+»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68" y="158107"/>
            <a:ext cx="7015872" cy="362462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2" y="3067557"/>
            <a:ext cx="4758393" cy="311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25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4100" y="370572"/>
            <a:ext cx="3932237" cy="1600200"/>
          </a:xfrm>
        </p:spPr>
        <p:txBody>
          <a:bodyPr>
            <a:normAutofit/>
          </a:bodyPr>
          <a:lstStyle/>
          <a:p>
            <a:r>
              <a:rPr lang="ru-RU" dirty="0" smtClean="0"/>
              <a:t>Просмотр\</a:t>
            </a:r>
            <a:br>
              <a:rPr lang="ru-RU" dirty="0" smtClean="0"/>
            </a:br>
            <a:r>
              <a:rPr lang="ru-RU" dirty="0" smtClean="0"/>
              <a:t>редактирование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64100" y="2035743"/>
            <a:ext cx="3932237" cy="3811588"/>
          </a:xfrm>
        </p:spPr>
        <p:txBody>
          <a:bodyPr>
            <a:normAutofit/>
          </a:bodyPr>
          <a:lstStyle/>
          <a:p>
            <a:r>
              <a:rPr lang="ru-RU" sz="2000" dirty="0"/>
              <a:t>Просмотр и редактирование реализованы через одно окно для удобства как пользователя, так и программы.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856649"/>
            <a:ext cx="6497053" cy="394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71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4570" y="288758"/>
            <a:ext cx="10515600" cy="4090737"/>
          </a:xfrm>
        </p:spPr>
        <p:txBody>
          <a:bodyPr>
            <a:normAutofit/>
          </a:bodyPr>
          <a:lstStyle/>
          <a:p>
            <a:r>
              <a:rPr lang="ru-RU" sz="4800" dirty="0" smtClean="0"/>
              <a:t>Заключение.</a:t>
            </a:r>
            <a:br>
              <a:rPr lang="ru-RU" sz="4800" dirty="0" smtClean="0"/>
            </a:br>
            <a:r>
              <a:rPr lang="ru-RU" sz="4800" dirty="0"/>
              <a:t/>
            </a:r>
            <a:br>
              <a:rPr lang="ru-RU" sz="4800" dirty="0"/>
            </a:b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/>
              <a:t>«Успех не придет к вам. Это вам нужно пойти к нему» - </a:t>
            </a:r>
            <a:r>
              <a:rPr lang="ru-RU" sz="3200" dirty="0" smtClean="0"/>
              <a:t>мой Дед- Степанов </a:t>
            </a:r>
            <a:r>
              <a:rPr lang="ru-RU" sz="3200" smtClean="0"/>
              <a:t>Анатолий Викторович</a:t>
            </a:r>
            <a:endParaRPr lang="ru-RU" sz="32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16831" y="10854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86852" y="55130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Спасибо за внимание.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411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39</TotalTime>
  <Words>60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Corbel</vt:lpstr>
      <vt:lpstr>Параллакс</vt:lpstr>
      <vt:lpstr>Заметки «Dayli»</vt:lpstr>
      <vt:lpstr>Презентация PowerPoint</vt:lpstr>
      <vt:lpstr>Сохранение</vt:lpstr>
      <vt:lpstr>Просмотр\ редактирование </vt:lpstr>
      <vt:lpstr>Заключение.   «Успех не придет к вам. Это вам нужно пойти к нему» - мой Дед- Степанов Анатолий Викторович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Заметки «Dayli»</dc:title>
  <dc:creator>Семён</dc:creator>
  <cp:lastModifiedBy>Семён</cp:lastModifiedBy>
  <cp:revision>9</cp:revision>
  <dcterms:created xsi:type="dcterms:W3CDTF">2020-11-21T11:26:15Z</dcterms:created>
  <dcterms:modified xsi:type="dcterms:W3CDTF">2020-11-21T15:27:00Z</dcterms:modified>
</cp:coreProperties>
</file>