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5816-373E-4130-9009-0E9BED9608C7}" type="datetimeFigureOut">
              <a:rPr lang="en-IE" smtClean="0"/>
              <a:t>19/01/2015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EFA5-1F94-468A-AC4C-7D2ED9A1B97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15.06.21.png"/>
          <p:cNvPicPr/>
          <p:nvPr/>
        </p:nvPicPr>
        <p:blipFill>
          <a:blip r:embed="rId2" cstate="print"/>
          <a:srcRect t="9467" r="2946" b="8284"/>
          <a:stretch>
            <a:fillRect/>
          </a:stretch>
        </p:blipFill>
        <p:spPr>
          <a:xfrm>
            <a:off x="0" y="116632"/>
            <a:ext cx="9036496" cy="63367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15.06.40.png"/>
          <p:cNvPicPr/>
          <p:nvPr/>
        </p:nvPicPr>
        <p:blipFill>
          <a:blip r:embed="rId2" cstate="print"/>
          <a:srcRect t="15385" r="786" b="8284"/>
          <a:stretch>
            <a:fillRect/>
          </a:stretch>
        </p:blipFill>
        <p:spPr>
          <a:xfrm>
            <a:off x="179512" y="548680"/>
            <a:ext cx="8856984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15.07.01.png"/>
          <p:cNvPicPr/>
          <p:nvPr/>
        </p:nvPicPr>
        <p:blipFill>
          <a:blip r:embed="rId2" cstate="print"/>
          <a:srcRect t="8876" r="2947" b="21598"/>
          <a:stretch>
            <a:fillRect/>
          </a:stretch>
        </p:blipFill>
        <p:spPr>
          <a:xfrm>
            <a:off x="179512" y="260648"/>
            <a:ext cx="8856984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15.07.26.png"/>
          <p:cNvPicPr/>
          <p:nvPr/>
        </p:nvPicPr>
        <p:blipFill>
          <a:blip r:embed="rId2" cstate="print"/>
          <a:srcRect l="21770" t="9467" r="22877" b="8284"/>
          <a:stretch>
            <a:fillRect/>
          </a:stretch>
        </p:blipFill>
        <p:spPr>
          <a:xfrm>
            <a:off x="467544" y="476672"/>
            <a:ext cx="7920880" cy="612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</cp:lastModifiedBy>
  <cp:revision>1</cp:revision>
  <dcterms:created xsi:type="dcterms:W3CDTF">2015-01-19T15:56:18Z</dcterms:created>
  <dcterms:modified xsi:type="dcterms:W3CDTF">2015-01-19T16:03:09Z</dcterms:modified>
</cp:coreProperties>
</file>