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50C-01FB-4494-84E5-2E8F9CA28B3E}" type="datetimeFigureOut">
              <a:rPr lang="en-IE" smtClean="0"/>
              <a:t>22/01/2015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3322-17F2-43E0-972E-FEFC1CFF80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50C-01FB-4494-84E5-2E8F9CA28B3E}" type="datetimeFigureOut">
              <a:rPr lang="en-IE" smtClean="0"/>
              <a:t>22/01/2015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3322-17F2-43E0-972E-FEFC1CFF80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50C-01FB-4494-84E5-2E8F9CA28B3E}" type="datetimeFigureOut">
              <a:rPr lang="en-IE" smtClean="0"/>
              <a:t>22/01/2015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3322-17F2-43E0-972E-FEFC1CFF80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50C-01FB-4494-84E5-2E8F9CA28B3E}" type="datetimeFigureOut">
              <a:rPr lang="en-IE" smtClean="0"/>
              <a:t>22/01/2015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3322-17F2-43E0-972E-FEFC1CFF80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50C-01FB-4494-84E5-2E8F9CA28B3E}" type="datetimeFigureOut">
              <a:rPr lang="en-IE" smtClean="0"/>
              <a:t>22/01/2015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3322-17F2-43E0-972E-FEFC1CFF80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50C-01FB-4494-84E5-2E8F9CA28B3E}" type="datetimeFigureOut">
              <a:rPr lang="en-IE" smtClean="0"/>
              <a:t>22/01/2015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3322-17F2-43E0-972E-FEFC1CFF80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50C-01FB-4494-84E5-2E8F9CA28B3E}" type="datetimeFigureOut">
              <a:rPr lang="en-IE" smtClean="0"/>
              <a:t>22/01/2015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3322-17F2-43E0-972E-FEFC1CFF80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50C-01FB-4494-84E5-2E8F9CA28B3E}" type="datetimeFigureOut">
              <a:rPr lang="en-IE" smtClean="0"/>
              <a:t>22/01/2015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3322-17F2-43E0-972E-FEFC1CFF80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50C-01FB-4494-84E5-2E8F9CA28B3E}" type="datetimeFigureOut">
              <a:rPr lang="en-IE" smtClean="0"/>
              <a:t>22/01/2015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3322-17F2-43E0-972E-FEFC1CFF80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50C-01FB-4494-84E5-2E8F9CA28B3E}" type="datetimeFigureOut">
              <a:rPr lang="en-IE" smtClean="0"/>
              <a:t>22/01/2015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3322-17F2-43E0-972E-FEFC1CFF80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250C-01FB-4494-84E5-2E8F9CA28B3E}" type="datetimeFigureOut">
              <a:rPr lang="en-IE" smtClean="0"/>
              <a:t>22/01/2015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3322-17F2-43E0-972E-FEFC1CFF804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250C-01FB-4494-84E5-2E8F9CA28B3E}" type="datetimeFigureOut">
              <a:rPr lang="en-IE" smtClean="0"/>
              <a:t>22/01/2015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3322-17F2-43E0-972E-FEFC1CFF8043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22 13.13.33.png"/>
          <p:cNvPicPr/>
          <p:nvPr/>
        </p:nvPicPr>
        <p:blipFill>
          <a:blip r:embed="rId2" cstate="print"/>
          <a:srcRect l="40383" t="15681" r="22873" b="57988"/>
          <a:stretch>
            <a:fillRect/>
          </a:stretch>
        </p:blipFill>
        <p:spPr>
          <a:xfrm>
            <a:off x="251520" y="404664"/>
            <a:ext cx="8712968" cy="6120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22 13.13.18.png"/>
          <p:cNvPicPr/>
          <p:nvPr/>
        </p:nvPicPr>
        <p:blipFill>
          <a:blip r:embed="rId2" cstate="print"/>
          <a:srcRect l="40051" t="51479" r="33833" b="24556"/>
          <a:stretch>
            <a:fillRect/>
          </a:stretch>
        </p:blipFill>
        <p:spPr>
          <a:xfrm>
            <a:off x="0" y="260648"/>
            <a:ext cx="8676456" cy="52565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22 13.13.02.png"/>
          <p:cNvPicPr/>
          <p:nvPr/>
        </p:nvPicPr>
        <p:blipFill>
          <a:blip r:embed="rId2" cstate="print"/>
          <a:srcRect l="38057" t="26923" r="21212" b="41420"/>
          <a:stretch>
            <a:fillRect/>
          </a:stretch>
        </p:blipFill>
        <p:spPr>
          <a:xfrm>
            <a:off x="0" y="188640"/>
            <a:ext cx="9144000" cy="60486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19 23.09.03.png"/>
          <p:cNvPicPr/>
          <p:nvPr/>
        </p:nvPicPr>
        <p:blipFill>
          <a:blip r:embed="rId2" cstate="print"/>
          <a:srcRect l="34899" t="18343" r="17572" b="36686"/>
          <a:stretch>
            <a:fillRect/>
          </a:stretch>
        </p:blipFill>
        <p:spPr>
          <a:xfrm>
            <a:off x="251520" y="476672"/>
            <a:ext cx="8352928" cy="5760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19 23.19.41.png"/>
          <p:cNvPicPr/>
          <p:nvPr/>
        </p:nvPicPr>
        <p:blipFill>
          <a:blip r:embed="rId2" cstate="print"/>
          <a:srcRect l="38555" t="11834" r="21560" b="51184"/>
          <a:stretch>
            <a:fillRect/>
          </a:stretch>
        </p:blipFill>
        <p:spPr>
          <a:xfrm>
            <a:off x="179512" y="1196752"/>
            <a:ext cx="8748464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5-01-19 23.19.41.png"/>
          <p:cNvPicPr/>
          <p:nvPr/>
        </p:nvPicPr>
        <p:blipFill>
          <a:blip r:embed="rId2" cstate="print"/>
          <a:srcRect l="38555" t="47041" r="21892" b="17456"/>
          <a:stretch>
            <a:fillRect/>
          </a:stretch>
        </p:blipFill>
        <p:spPr>
          <a:xfrm>
            <a:off x="0" y="620688"/>
            <a:ext cx="9144000" cy="54726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</dc:creator>
  <cp:lastModifiedBy>Kevin</cp:lastModifiedBy>
  <cp:revision>1</cp:revision>
  <dcterms:created xsi:type="dcterms:W3CDTF">2015-01-22T13:42:56Z</dcterms:created>
  <dcterms:modified xsi:type="dcterms:W3CDTF">2015-01-22T13:48:08Z</dcterms:modified>
</cp:coreProperties>
</file>