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4309B-2885-4395-8966-52BF231F733A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7F8B6-2C55-47DC-B6F3-5975BB29BE71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7F8B6-2C55-47DC-B6F3-5975BB29BE71}" type="slidenum">
              <a:rPr lang="en-IE" smtClean="0"/>
              <a:t>1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4DA9-EDB0-4981-9255-75BA80678F26}" type="datetimeFigureOut">
              <a:rPr lang="en-IE" smtClean="0"/>
              <a:t>14/01/2013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78B5-1387-4B60-BE79-DBC27F9B79E1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Degree Sequence of a Graph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kobriendublin.wordpress.com</a:t>
            </a:r>
          </a:p>
          <a:p>
            <a:r>
              <a:rPr lang="en-IE" dirty="0">
                <a:solidFill>
                  <a:schemeClr val="tx1"/>
                </a:solidFill>
              </a:rPr>
              <a:t>Twitter: @</a:t>
            </a:r>
            <a:r>
              <a:rPr lang="en-IE" dirty="0" err="1">
                <a:solidFill>
                  <a:schemeClr val="tx1"/>
                </a:solidFill>
              </a:rPr>
              <a:t>kobriendublin</a:t>
            </a:r>
            <a:endParaRPr lang="en-IE" dirty="0">
              <a:solidFill>
                <a:schemeClr val="tx1"/>
              </a:solidFill>
            </a:endParaRPr>
          </a:p>
          <a:p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 Sequence of a Graph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Vertex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Degree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Vertex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Degree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A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D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4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B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C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4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F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39428" y="3244334"/>
            <a:ext cx="2865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Degree Sequence of a Graph</a:t>
            </a:r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Degree Sequence of a Graph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/>
          <a:lstStyle/>
          <a:p>
            <a:r>
              <a:rPr lang="en-IE" dirty="0" smtClean="0"/>
              <a:t>Degree Sequence = { 4, 4, 3, 3, 3, 1}</a:t>
            </a:r>
          </a:p>
          <a:p>
            <a:endParaRPr lang="en-IE" dirty="0"/>
          </a:p>
          <a:p>
            <a:r>
              <a:rPr lang="en-IE" sz="2800" dirty="0" smtClean="0"/>
              <a:t>(Sum of degree sequence is 18, an even number).</a:t>
            </a:r>
            <a:endParaRPr lang="en-IE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Vertex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Degree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Vertex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Degree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A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D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4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B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C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4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F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 Sequence of a Graph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l="53180" t="30155" r="8597" b="29712"/>
          <a:stretch>
            <a:fillRect/>
          </a:stretch>
        </p:blipFill>
        <p:spPr bwMode="auto">
          <a:xfrm>
            <a:off x="1619672" y="1556793"/>
            <a:ext cx="626469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 Sequence of a Graph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degree of a vertex on a simple graph is the number of edges connected to that vertex.</a:t>
            </a:r>
          </a:p>
          <a:p>
            <a:endParaRPr lang="en-IE" dirty="0"/>
          </a:p>
          <a:p>
            <a:r>
              <a:rPr lang="en-IE" dirty="0" smtClean="0"/>
              <a:t>The degree sequence is the sequence of these degree values, arranged from the largest value to smallest.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 Sequence of a Graph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l="55506" t="29933" r="9927" b="30155"/>
          <a:stretch>
            <a:fillRect/>
          </a:stretch>
        </p:blipFill>
        <p:spPr bwMode="auto">
          <a:xfrm>
            <a:off x="1979712" y="1412776"/>
            <a:ext cx="547260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 Sequence of a Graph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4675" t="29712" r="8423" b="29046"/>
          <a:stretch>
            <a:fillRect/>
          </a:stretch>
        </p:blipFill>
        <p:spPr bwMode="auto">
          <a:xfrm>
            <a:off x="1619672" y="1340768"/>
            <a:ext cx="619268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 Sequence of a Graph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l="56005" t="30377" r="9087" b="30599"/>
          <a:stretch>
            <a:fillRect/>
          </a:stretch>
        </p:blipFill>
        <p:spPr bwMode="auto">
          <a:xfrm>
            <a:off x="1691680" y="1556792"/>
            <a:ext cx="576064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 Sequence of a Graph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56171" t="30820" r="9595" b="33481"/>
          <a:stretch>
            <a:fillRect/>
          </a:stretch>
        </p:blipFill>
        <p:spPr bwMode="auto">
          <a:xfrm>
            <a:off x="1835696" y="1484784"/>
            <a:ext cx="5544616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 Sequence of a Graph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5966" t="30861" r="9430" b="32546"/>
          <a:stretch>
            <a:fillRect/>
          </a:stretch>
        </p:blipFill>
        <p:spPr bwMode="auto">
          <a:xfrm>
            <a:off x="1763688" y="1700808"/>
            <a:ext cx="525658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 Sequence of a Graph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5966" t="30861" r="9430" b="30955"/>
          <a:stretch>
            <a:fillRect/>
          </a:stretch>
        </p:blipFill>
        <p:spPr bwMode="auto">
          <a:xfrm>
            <a:off x="1907704" y="1916832"/>
            <a:ext cx="4896544" cy="424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164</Words>
  <Application>Microsoft Office PowerPoint</Application>
  <PresentationFormat>On-screen Show 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Degree Sequence of a Graph</vt:lpstr>
      <vt:lpstr>Degree Sequence of a Graph</vt:lpstr>
      <vt:lpstr>Degree Sequence of a Graph</vt:lpstr>
      <vt:lpstr>Degree Sequence of a Graph</vt:lpstr>
      <vt:lpstr>Degree Sequence of a Graph</vt:lpstr>
      <vt:lpstr>Degree Sequence of a Graph</vt:lpstr>
      <vt:lpstr>Degree Sequence of a Graph</vt:lpstr>
      <vt:lpstr>Degree Sequence of a Graph</vt:lpstr>
      <vt:lpstr>Degree Sequence of a Graph</vt:lpstr>
      <vt:lpstr>Degree Sequence of a Graph</vt:lpstr>
      <vt:lpstr>Degree Sequence of a Graph 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kevin.obrien</dc:creator>
  <cp:lastModifiedBy>kevin.obrien</cp:lastModifiedBy>
  <cp:revision>8</cp:revision>
  <dcterms:created xsi:type="dcterms:W3CDTF">2013-01-14T14:27:24Z</dcterms:created>
  <dcterms:modified xsi:type="dcterms:W3CDTF">2013-01-14T16:34:19Z</dcterms:modified>
</cp:coreProperties>
</file>