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E3A7-D5C3-4038-BEB5-4AA4E187531A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1D62-D11F-4D01-B626-154201683C3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E3A7-D5C3-4038-BEB5-4AA4E187531A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1D62-D11F-4D01-B626-154201683C3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E3A7-D5C3-4038-BEB5-4AA4E187531A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1D62-D11F-4D01-B626-154201683C3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E3A7-D5C3-4038-BEB5-4AA4E187531A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1D62-D11F-4D01-B626-154201683C3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E3A7-D5C3-4038-BEB5-4AA4E187531A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1D62-D11F-4D01-B626-154201683C3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E3A7-D5C3-4038-BEB5-4AA4E187531A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1D62-D11F-4D01-B626-154201683C3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E3A7-D5C3-4038-BEB5-4AA4E187531A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1D62-D11F-4D01-B626-154201683C3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E3A7-D5C3-4038-BEB5-4AA4E187531A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1D62-D11F-4D01-B626-154201683C3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E3A7-D5C3-4038-BEB5-4AA4E187531A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1D62-D11F-4D01-B626-154201683C3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E3A7-D5C3-4038-BEB5-4AA4E187531A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1D62-D11F-4D01-B626-154201683C3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E3A7-D5C3-4038-BEB5-4AA4E187531A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1D62-D11F-4D01-B626-154201683C3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FE3A7-D5C3-4038-BEB5-4AA4E187531A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11D62-D11F-4D01-B626-154201683C3F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Binary Division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kobriendublin.wordpress.com</a:t>
            </a:r>
            <a:endParaRPr lang="en-IE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I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Twitter</a:t>
            </a:r>
            <a:r>
              <a:rPr lang="en-IE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@</a:t>
            </a:r>
            <a:r>
              <a:rPr lang="en-IE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statlabdublin</a:t>
            </a:r>
            <a:endParaRPr lang="en-IE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IE" dirty="0" smtClean="0"/>
              <a:t>Binary Division </a:t>
            </a:r>
            <a:r>
              <a:rPr lang="en-IE" smtClean="0"/>
              <a:t>: </a:t>
            </a:r>
            <a:r>
              <a:rPr lang="en-IE" smtClean="0"/>
              <a:t>110111 </a:t>
            </a:r>
            <a:r>
              <a:rPr lang="en-IE" dirty="0" smtClean="0"/>
              <a:t>divided by 101 </a:t>
            </a:r>
          </a:p>
          <a:p>
            <a:r>
              <a:rPr lang="en-IE" dirty="0" smtClean="0"/>
              <a:t>(Decimal : 55 divided by 5)</a:t>
            </a:r>
            <a:endParaRPr lang="en-I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IE" dirty="0" smtClean="0"/>
              <a:t>Binary Division : </a:t>
            </a:r>
            <a:r>
              <a:rPr lang="en-IE" dirty="0" smtClean="0"/>
              <a:t>110111 divided by 101 </a:t>
            </a:r>
          </a:p>
          <a:p>
            <a:r>
              <a:rPr lang="en-IE" dirty="0" smtClean="0"/>
              <a:t>(Decimal : 55 divided by 5)</a:t>
            </a:r>
            <a:endParaRPr lang="en-I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IE" dirty="0" smtClean="0"/>
              <a:t>Binary Division : </a:t>
            </a:r>
            <a:r>
              <a:rPr lang="en-IE" dirty="0" smtClean="0"/>
              <a:t>110111 divided by 101 </a:t>
            </a:r>
          </a:p>
          <a:p>
            <a:r>
              <a:rPr lang="en-IE" dirty="0" smtClean="0"/>
              <a:t>(Decimal : 55 divided by 5)</a:t>
            </a:r>
            <a:endParaRPr lang="en-I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52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Binary Division</vt:lpstr>
      <vt:lpstr>Slide 2</vt:lpstr>
      <vt:lpstr>Slide 3</vt:lpstr>
      <vt:lpstr>Slide 4</vt:lpstr>
    </vt:vector>
  </TitlesOfParts>
  <Company>University of Limerick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Division</dc:title>
  <dc:creator>kevin.obrien</dc:creator>
  <cp:lastModifiedBy>kevin.obrien</cp:lastModifiedBy>
  <cp:revision>7</cp:revision>
  <dcterms:created xsi:type="dcterms:W3CDTF">2013-04-29T17:18:13Z</dcterms:created>
  <dcterms:modified xsi:type="dcterms:W3CDTF">2013-04-29T18:22:33Z</dcterms:modified>
</cp:coreProperties>
</file>