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75" r:id="rId2"/>
    <p:sldId id="259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97" r:id="rId13"/>
    <p:sldId id="298" r:id="rId14"/>
    <p:sldId id="299" r:id="rId15"/>
    <p:sldId id="300" r:id="rId16"/>
    <p:sldId id="286" r:id="rId17"/>
    <p:sldId id="261" r:id="rId18"/>
    <p:sldId id="260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94709" autoAdjust="0"/>
  </p:normalViewPr>
  <p:slideViewPr>
    <p:cSldViewPr>
      <p:cViewPr varScale="1">
        <p:scale>
          <a:sx n="70" d="100"/>
          <a:sy n="70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067D-24F6-46B3-A8EB-BF7BF4A27E01}" type="datetimeFigureOut">
              <a:rPr lang="en-IE" smtClean="0"/>
              <a:pPr/>
              <a:t>14/01/2013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54C13-DB04-428C-AE85-37F96E66D45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73471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6958-CDD0-4E9C-8B44-CE2BDCEA76C0}" type="datetimeFigureOut">
              <a:rPr lang="en-IE" smtClean="0"/>
              <a:pPr/>
              <a:t>14/01/2013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E680-AEC4-4066-A09E-B3D81369B1A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Binary Number Conversion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kobriendublin.wordpress.com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kobriendublin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(Finished)</a:t>
                      </a:r>
                      <a:endParaRPr lang="en-IE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1011011</a:t>
                      </a:r>
                      <a:endParaRPr lang="en-IE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Express the decimal number </a:t>
            </a:r>
            <a:r>
              <a:rPr lang="en-IE" b="1" dirty="0" smtClean="0"/>
              <a:t>4591</a:t>
            </a:r>
            <a:r>
              <a:rPr lang="en-IE" dirty="0" smtClean="0"/>
              <a:t> as a  binary number.</a:t>
            </a:r>
          </a:p>
          <a:p>
            <a:pPr lvl="1"/>
            <a:r>
              <a:rPr lang="en-IE" dirty="0" smtClean="0"/>
              <a:t> Correct Answer:  </a:t>
            </a:r>
            <a:r>
              <a:rPr lang="en-IE" b="1" dirty="0" smtClean="0"/>
              <a:t>1011011</a:t>
            </a:r>
          </a:p>
          <a:p>
            <a:pPr lvl="1"/>
            <a:endParaRPr lang="en-IE" dirty="0"/>
          </a:p>
          <a:p>
            <a:r>
              <a:rPr lang="en-IE" dirty="0" smtClean="0"/>
              <a:t>Express the binary number </a:t>
            </a:r>
            <a:r>
              <a:rPr lang="en-IE" b="1" dirty="0" smtClean="0"/>
              <a:t>110110</a:t>
            </a:r>
            <a:r>
              <a:rPr lang="en-IE" dirty="0" smtClean="0"/>
              <a:t> </a:t>
            </a:r>
            <a:r>
              <a:rPr lang="en-IE" dirty="0" smtClean="0"/>
              <a:t>as a  decimal number.</a:t>
            </a:r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E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E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E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E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E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E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Number Systems:</a:t>
            </a:r>
            <a:br>
              <a:rPr lang="en-IE" dirty="0" smtClean="0"/>
            </a:br>
            <a:r>
              <a:rPr lang="en-IE" dirty="0" smtClean="0"/>
              <a:t>Binary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Express the decimal number </a:t>
            </a:r>
            <a:r>
              <a:rPr lang="en-IE" b="1" dirty="0" smtClean="0"/>
              <a:t>91</a:t>
            </a:r>
            <a:r>
              <a:rPr lang="en-IE" dirty="0" smtClean="0"/>
              <a:t> as a binary number.</a:t>
            </a:r>
          </a:p>
          <a:p>
            <a:endParaRPr lang="en-IE" dirty="0" smtClean="0"/>
          </a:p>
          <a:p>
            <a:r>
              <a:rPr lang="en-IE" dirty="0" smtClean="0"/>
              <a:t>Express the binary </a:t>
            </a:r>
            <a:r>
              <a:rPr lang="en-IE" smtClean="0"/>
              <a:t>number </a:t>
            </a:r>
            <a:r>
              <a:rPr lang="en-IE" b="1" smtClean="0"/>
              <a:t>110110</a:t>
            </a:r>
            <a:r>
              <a:rPr lang="en-IE" smtClean="0"/>
              <a:t> </a:t>
            </a:r>
            <a:r>
              <a:rPr lang="en-IE" dirty="0" smtClean="0"/>
              <a:t>as a  decimal number.</a:t>
            </a:r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2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Binary 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IE" sz="28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SUM=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</a:t>
            </a:r>
            <a:r>
              <a:rPr lang="en-IE" sz="2800" smtClean="0"/>
              <a:t>from Binary </a:t>
            </a:r>
            <a:r>
              <a:rPr lang="en-IE" sz="2800" dirty="0" smtClean="0"/>
              <a:t>to Decimal.</a:t>
            </a:r>
            <a:br>
              <a:rPr lang="en-IE" sz="2800" dirty="0" smtClean="0"/>
            </a:br>
            <a:r>
              <a:rPr lang="en-IE" sz="2800" dirty="0" smtClean="0"/>
              <a:t>(</a:t>
            </a:r>
            <a:r>
              <a:rPr lang="en-IE" sz="28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110110</a:t>
            </a:r>
            <a:r>
              <a:rPr lang="en-IE" sz="2800" dirty="0" smtClean="0"/>
              <a:t>)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484784"/>
          <a:ext cx="7200800" cy="50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14"/>
                <a:gridCol w="1602253"/>
                <a:gridCol w="2338134"/>
                <a:gridCol w="1865899"/>
              </a:tblGrid>
              <a:tr h="76840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Power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Product</a:t>
                      </a:r>
                      <a:endParaRPr lang="en-IE" dirty="0"/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28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IE" sz="28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SUM=</a:t>
                      </a:r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IE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Express the decimal number </a:t>
            </a:r>
            <a:r>
              <a:rPr lang="en-IE" b="1" dirty="0" smtClean="0"/>
              <a:t>4591</a:t>
            </a:r>
            <a:r>
              <a:rPr lang="en-IE" dirty="0" smtClean="0"/>
              <a:t> as a  binary number.</a:t>
            </a:r>
          </a:p>
          <a:p>
            <a:pPr lvl="1"/>
            <a:r>
              <a:rPr lang="en-IE" dirty="0" smtClean="0"/>
              <a:t> Correct Answer:  </a:t>
            </a:r>
            <a:r>
              <a:rPr lang="en-IE" b="1" dirty="0" smtClean="0"/>
              <a:t>1011011</a:t>
            </a:r>
          </a:p>
          <a:p>
            <a:pPr lvl="1"/>
            <a:endParaRPr lang="en-IE" dirty="0"/>
          </a:p>
          <a:p>
            <a:r>
              <a:rPr lang="en-IE" dirty="0" smtClean="0"/>
              <a:t>Express the binary number </a:t>
            </a:r>
            <a:r>
              <a:rPr lang="en-IE" b="1" dirty="0" smtClean="0"/>
              <a:t>110110</a:t>
            </a:r>
            <a:r>
              <a:rPr lang="en-IE" dirty="0" smtClean="0"/>
              <a:t> as a  decimal number.</a:t>
            </a:r>
          </a:p>
          <a:p>
            <a:pPr lvl="1"/>
            <a:r>
              <a:rPr lang="en-IE" dirty="0" smtClean="0"/>
              <a:t>Correct Answer:  </a:t>
            </a:r>
            <a:r>
              <a:rPr lang="en-IE" b="1" dirty="0" smtClean="0"/>
              <a:t>54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Converting from Decimal to Binary using the repeated division method.</a:t>
            </a:r>
            <a:endParaRPr lang="en-IE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268763"/>
          <a:ext cx="7560840" cy="52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572258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 by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Remainder</a:t>
                      </a:r>
                    </a:p>
                  </a:txBody>
                  <a:tcPr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85540"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635</Words>
  <Application>Microsoft Office PowerPoint</Application>
  <PresentationFormat>On-screen Show (4:3)</PresentationFormat>
  <Paragraphs>557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Binary Number Conversion</vt:lpstr>
      <vt:lpstr>Number Systems: Binary Numbers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 Converting from Decimal to Binary using the repeated division method.</vt:lpstr>
      <vt:lpstr>Binary Numbers</vt:lpstr>
      <vt:lpstr> Converting from Binary to Decimal. (110110)</vt:lpstr>
      <vt:lpstr> Converting from Binary to Decimal. (110110)</vt:lpstr>
      <vt:lpstr> Converting from Binary to Decimal. (110110)</vt:lpstr>
      <vt:lpstr> Converting from Binary to Decimal. (110110)</vt:lpstr>
      <vt:lpstr> Converting from Binary to Decimal. (110110)</vt:lpstr>
      <vt:lpstr> Converting from Binary to Decimal. (110110)</vt:lpstr>
      <vt:lpstr> Converting from Binary to Decimal. (110110)</vt:lpstr>
      <vt:lpstr> Converting from Binary to Decimal. (110110)</vt:lpstr>
      <vt:lpstr> Converting from Binary to Decimal. (110110)</vt:lpstr>
      <vt:lpstr> Converting from Binary to Decimal. (110110)</vt:lpstr>
      <vt:lpstr>Binary Numbers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Hexadecimal Numbers</dc:title>
  <dc:creator>kevin.obrien</dc:creator>
  <cp:lastModifiedBy>kevin.obrien</cp:lastModifiedBy>
  <cp:revision>279</cp:revision>
  <dcterms:created xsi:type="dcterms:W3CDTF">2013-01-05T18:08:28Z</dcterms:created>
  <dcterms:modified xsi:type="dcterms:W3CDTF">2013-01-14T19:38:55Z</dcterms:modified>
</cp:coreProperties>
</file>