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56CA-875F-47EE-AFFE-871DDB0FDDC6}" type="datetimeFigureOut">
              <a:rPr lang="en-IE" smtClean="0"/>
              <a:t>01/02/2013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F061-42F8-4984-8494-DF741F8E2AE0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youtube.com/</a:t>
            </a:r>
            <a:r>
              <a:rPr lang="en-IE" dirty="0" err="1" smtClean="0">
                <a:solidFill>
                  <a:schemeClr val="tx1"/>
                </a:solidFill>
              </a:rPr>
              <a:t>StatsLabDublin</a:t>
            </a:r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Discrete Mathematics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Digraphs and Relations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600" dirty="0" smtClean="0"/>
              <a:t>Draw the relationship digraph of  </a:t>
            </a:r>
            <a:r>
              <a:rPr lang="en-IE" sz="2600" b="1" i="1" dirty="0" smtClean="0"/>
              <a:t>R</a:t>
            </a:r>
            <a:r>
              <a:rPr lang="en-IE" sz="2600" dirty="0" smtClean="0"/>
              <a:t> on </a:t>
            </a:r>
            <a:r>
              <a:rPr lang="en-IE" sz="2600" b="1" i="1" dirty="0" smtClean="0"/>
              <a:t>S</a:t>
            </a:r>
            <a:r>
              <a:rPr lang="en-IE" sz="2600" dirty="0" smtClean="0"/>
              <a:t> and state </a:t>
            </a:r>
          </a:p>
          <a:p>
            <a:pPr>
              <a:buNone/>
            </a:pPr>
            <a:r>
              <a:rPr lang="en-IE" sz="2600" dirty="0" smtClean="0"/>
              <a:t>whether or not </a:t>
            </a:r>
            <a:r>
              <a:rPr lang="en-IE" sz="2600" b="1" i="1" dirty="0"/>
              <a:t>R</a:t>
            </a:r>
            <a:r>
              <a:rPr lang="en-IE" sz="2600" dirty="0" smtClean="0"/>
              <a:t> is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E" sz="2400" dirty="0" smtClean="0"/>
              <a:t>Reflexive,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E" sz="2400" dirty="0" smtClean="0"/>
              <a:t>Symmetric,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IE" sz="2400" dirty="0" smtClean="0"/>
              <a:t>Transitive.</a:t>
            </a:r>
          </a:p>
          <a:p>
            <a:pPr marL="514350" indent="-514350">
              <a:buAutoNum type="arabicParenR"/>
            </a:pPr>
            <a:endParaRPr lang="en-IE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 cstate="print"/>
          <a:srcRect l="23406" t="46056" r="24577" b="45519"/>
          <a:stretch>
            <a:fillRect/>
          </a:stretch>
        </p:blipFill>
        <p:spPr bwMode="auto">
          <a:xfrm>
            <a:off x="1259632" y="1196752"/>
            <a:ext cx="7200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23406" t="46056" r="24577" b="45519"/>
          <a:stretch>
            <a:fillRect/>
          </a:stretch>
        </p:blipFill>
        <p:spPr bwMode="auto">
          <a:xfrm>
            <a:off x="1115616" y="692696"/>
            <a:ext cx="72008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23406" t="46056" r="24577" b="45519"/>
          <a:stretch>
            <a:fillRect/>
          </a:stretch>
        </p:blipFill>
        <p:spPr bwMode="auto">
          <a:xfrm>
            <a:off x="1115616" y="692696"/>
            <a:ext cx="72008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/>
          </p:cNvPicPr>
          <p:nvPr/>
        </p:nvPicPr>
        <p:blipFill>
          <a:blip r:embed="rId2" cstate="print"/>
          <a:srcRect l="23406" t="46056" r="24577" b="45519"/>
          <a:stretch>
            <a:fillRect/>
          </a:stretch>
        </p:blipFill>
        <p:spPr bwMode="auto">
          <a:xfrm>
            <a:off x="1115616" y="692696"/>
            <a:ext cx="72008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Digraphs and Relations</vt:lpstr>
      <vt:lpstr>Digraphs and Relations</vt:lpstr>
      <vt:lpstr>Slide 3</vt:lpstr>
      <vt:lpstr>Slide 4</vt:lpstr>
      <vt:lpstr>Slide 5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Digraphs and Relations</dc:title>
  <dc:creator>kevin.obrien</dc:creator>
  <cp:lastModifiedBy>kevin.obrien</cp:lastModifiedBy>
  <cp:revision>2</cp:revision>
  <dcterms:created xsi:type="dcterms:W3CDTF">2013-02-01T18:04:17Z</dcterms:created>
  <dcterms:modified xsi:type="dcterms:W3CDTF">2013-02-01T18:19:33Z</dcterms:modified>
</cp:coreProperties>
</file>