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6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80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9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398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485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130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52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9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43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036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072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7A53-C2C9-48B6-8D4B-B4DAFDFEBA42}" type="datetimeFigureOut">
              <a:rPr lang="en-IE" smtClean="0"/>
              <a:t>09/03/2013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C536-6CA9-431D-AAB5-1D67C4FF8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38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Sequences and Series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kobriendublin.wordpress.com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51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Evaluating a Series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IE" sz="4400" dirty="0" smtClean="0"/>
              </a:p>
              <a:p>
                <a:r>
                  <a:rPr lang="en-IE" sz="4400" b="1" i="1" dirty="0" err="1" smtClean="0"/>
                  <a:t>U</a:t>
                </a:r>
                <a:r>
                  <a:rPr lang="en-IE" sz="4400" b="1" i="1" baseline="-25000" dirty="0" err="1" smtClean="0"/>
                  <a:t>k</a:t>
                </a:r>
                <a:r>
                  <a:rPr lang="en-IE" sz="4400" b="1" i="1" dirty="0" smtClean="0"/>
                  <a:t>= k</a:t>
                </a:r>
                <a:r>
                  <a:rPr lang="en-IE" sz="4400" b="1" i="1" baseline="30000" dirty="0" smtClean="0"/>
                  <a:t>2</a:t>
                </a:r>
                <a:r>
                  <a:rPr lang="en-IE" sz="4400" b="1" i="1" dirty="0" smtClean="0"/>
                  <a:t>+3k+1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44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pt-BR" sz="4400" b="1" i="1" smtClean="0">
                            <a:latin typeface="Cambria Math"/>
                          </a:rPr>
                          <m:t>𝒌</m:t>
                        </m:r>
                        <m:r>
                          <a:rPr lang="pt-BR" sz="4400" b="1" i="1" smtClean="0">
                            <a:latin typeface="Cambria Math"/>
                          </a:rPr>
                          <m:t>=</m:t>
                        </m:r>
                        <m:r>
                          <a:rPr lang="en-IE" sz="44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IE" sz="4400" b="1" i="1" smtClean="0">
                            <a:latin typeface="Cambria Math"/>
                          </a:rPr>
                          <m:t>𝒌</m:t>
                        </m:r>
                        <m:r>
                          <a:rPr lang="en-IE" sz="4400" b="1" i="1" smtClean="0">
                            <a:latin typeface="Cambria Math"/>
                          </a:rPr>
                          <m:t>=</m:t>
                        </m:r>
                        <m:r>
                          <a:rPr lang="en-IE" sz="4400" b="1" i="1" smtClean="0">
                            <a:latin typeface="Cambria Math"/>
                          </a:rPr>
                          <m:t>𝟓𝟎</m:t>
                        </m:r>
                      </m:sup>
                      <m:e>
                        <m:r>
                          <m:rPr>
                            <m:nor/>
                          </m:rPr>
                          <a:rPr lang="en-IE" sz="4400" b="1" i="1" dirty="0" smtClean="0"/>
                          <m:t>k</m:t>
                        </m:r>
                        <m:r>
                          <m:rPr>
                            <m:nor/>
                          </m:rPr>
                          <a:rPr lang="en-IE" sz="4400" b="1" i="1" baseline="30000" dirty="0" smtClean="0"/>
                          <m:t>2</m:t>
                        </m:r>
                        <m:r>
                          <m:rPr>
                            <m:nor/>
                          </m:rPr>
                          <a:rPr lang="en-IE" sz="4400" b="1" i="1" dirty="0" smtClean="0"/>
                          <m:t>+3</m:t>
                        </m:r>
                        <m:r>
                          <m:rPr>
                            <m:nor/>
                          </m:rPr>
                          <a:rPr lang="en-IE" sz="4400" b="1" i="1" dirty="0" smtClean="0"/>
                          <m:t>k</m:t>
                        </m:r>
                        <m:r>
                          <m:rPr>
                            <m:nor/>
                          </m:rPr>
                          <a:rPr lang="en-IE" sz="4400" b="1" i="1" dirty="0" smtClean="0"/>
                          <m:t>+1 </m:t>
                        </m:r>
                      </m:e>
                    </m:nary>
                  </m:oMath>
                </a14:m>
                <a:endParaRPr lang="en-IE" sz="4400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0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Sequences and Series </vt:lpstr>
      <vt:lpstr>Evaluating a Series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 and Series</dc:title>
  <dc:creator>Kevin</dc:creator>
  <cp:lastModifiedBy>Kevin</cp:lastModifiedBy>
  <cp:revision>5</cp:revision>
  <dcterms:created xsi:type="dcterms:W3CDTF">2013-03-09T14:27:58Z</dcterms:created>
  <dcterms:modified xsi:type="dcterms:W3CDTF">2013-03-10T11:58:47Z</dcterms:modified>
</cp:coreProperties>
</file>