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6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809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89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398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485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130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52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9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443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036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072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38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Sequences and Series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kobriendublin.wordpress.com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516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Evaluating a Series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867206"/>
              </p:ext>
            </p:extLst>
          </p:nvPr>
        </p:nvGraphicFramePr>
        <p:xfrm>
          <a:off x="457200" y="1600200"/>
          <a:ext cx="8229599" cy="211683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1058416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k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2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3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4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5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..</a:t>
                      </a:r>
                      <a:endParaRPr lang="en-IE" sz="2800" b="1" dirty="0"/>
                    </a:p>
                  </a:txBody>
                  <a:tcPr anchor="ctr"/>
                </a:tc>
              </a:tr>
              <a:tr h="1058416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err="1" smtClean="0"/>
                        <a:t>Uk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2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5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8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11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14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..</a:t>
                      </a:r>
                      <a:endParaRPr lang="en-IE" sz="28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80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Evaluating a Series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028985"/>
              </p:ext>
            </p:extLst>
          </p:nvPr>
        </p:nvGraphicFramePr>
        <p:xfrm>
          <a:off x="457200" y="1600200"/>
          <a:ext cx="8229599" cy="423366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1058416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k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2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3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4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5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..</a:t>
                      </a:r>
                      <a:endParaRPr lang="en-IE" sz="2800" b="1" dirty="0"/>
                    </a:p>
                  </a:txBody>
                  <a:tcPr anchor="ctr"/>
                </a:tc>
              </a:tr>
              <a:tr h="1058416"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</a:tr>
              <a:tr h="1058416"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</a:tr>
              <a:tr h="1058416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err="1" smtClean="0"/>
                        <a:t>Uk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2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5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8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11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15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..</a:t>
                      </a:r>
                      <a:endParaRPr lang="en-IE" sz="2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600200"/>
          <a:ext cx="8229599" cy="10584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1058416"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33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Evaluating a Series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42706"/>
              </p:ext>
            </p:extLst>
          </p:nvPr>
        </p:nvGraphicFramePr>
        <p:xfrm>
          <a:off x="457200" y="1600200"/>
          <a:ext cx="8229599" cy="423366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1058416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k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2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3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4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5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..</a:t>
                      </a:r>
                      <a:endParaRPr lang="en-IE" sz="2800" b="1" dirty="0"/>
                    </a:p>
                  </a:txBody>
                  <a:tcPr anchor="ctr"/>
                </a:tc>
              </a:tr>
              <a:tr h="1058416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3k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3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6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9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12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14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..</a:t>
                      </a:r>
                      <a:endParaRPr lang="en-IE" sz="2800" b="1" dirty="0"/>
                    </a:p>
                  </a:txBody>
                  <a:tcPr anchor="ctr"/>
                </a:tc>
              </a:tr>
              <a:tr h="1058416"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</a:tr>
              <a:tr h="1058416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err="1" smtClean="0"/>
                        <a:t>Uk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2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5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8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11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15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..</a:t>
                      </a:r>
                      <a:endParaRPr lang="en-IE" sz="2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600200"/>
          <a:ext cx="8229599" cy="10584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1058416"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40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Evaluating a Series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684938"/>
              </p:ext>
            </p:extLst>
          </p:nvPr>
        </p:nvGraphicFramePr>
        <p:xfrm>
          <a:off x="457200" y="1600200"/>
          <a:ext cx="8229599" cy="423366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1058416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k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2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3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4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5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..</a:t>
                      </a:r>
                      <a:endParaRPr lang="en-IE" sz="2800" b="1" dirty="0"/>
                    </a:p>
                  </a:txBody>
                  <a:tcPr anchor="ctr"/>
                </a:tc>
              </a:tr>
              <a:tr h="1058416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3k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3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6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9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12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15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..</a:t>
                      </a:r>
                      <a:endParaRPr lang="en-IE" sz="2800" b="1" dirty="0"/>
                    </a:p>
                  </a:txBody>
                  <a:tcPr anchor="ctr"/>
                </a:tc>
              </a:tr>
              <a:tr h="1058416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3k-1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2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5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8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11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14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</a:tr>
              <a:tr h="1058416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err="1" smtClean="0"/>
                        <a:t>Uk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2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5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8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11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14</a:t>
                      </a:r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..</a:t>
                      </a:r>
                      <a:endParaRPr lang="en-IE" sz="2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600200"/>
          <a:ext cx="8229599" cy="10584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1058416"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33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92</Words>
  <Application>Microsoft Office PowerPoint</Application>
  <PresentationFormat>On-screen Show (4:3)</PresentationFormat>
  <Paragraphs>82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Sequences and Series </vt:lpstr>
      <vt:lpstr>Evaluating a Series</vt:lpstr>
      <vt:lpstr>Evaluating a Series</vt:lpstr>
      <vt:lpstr>Evaluating a Series</vt:lpstr>
      <vt:lpstr>Evaluating a Series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 and Series</dc:title>
  <dc:creator>Kevin</dc:creator>
  <cp:lastModifiedBy>Kevin</cp:lastModifiedBy>
  <cp:revision>3</cp:revision>
  <dcterms:created xsi:type="dcterms:W3CDTF">2013-03-09T14:27:58Z</dcterms:created>
  <dcterms:modified xsi:type="dcterms:W3CDTF">2013-03-10T11:29:33Z</dcterms:modified>
</cp:coreProperties>
</file>