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7FE5-FB99-4F28-8E95-23930F4FEB9F}" type="datetimeFigureOut">
              <a:rPr lang="en-IE" smtClean="0"/>
              <a:t>16/08/2013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F99E-9AAE-4F2E-9B4B-A85B6E79AFB0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835746"/>
          </a:xfrm>
        </p:spPr>
        <p:txBody>
          <a:bodyPr>
            <a:normAutofit/>
          </a:bodyPr>
          <a:lstStyle/>
          <a:p>
            <a:r>
              <a:rPr lang="en-IE" sz="6000" dirty="0" smtClean="0"/>
              <a:t>Hexadecimal Numbers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3600" dirty="0"/>
              <a:t>C</a:t>
            </a:r>
            <a:r>
              <a:rPr lang="en-IE" sz="3600" dirty="0" smtClean="0"/>
              <a:t>onverting decimal f</a:t>
            </a:r>
            <a:r>
              <a:rPr lang="en-IE" sz="3600" dirty="0" smtClean="0"/>
              <a:t>ractions into hexadecimal form.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</a:t>
            </a:r>
            <a:r>
              <a:rPr lang="en-IE" dirty="0" smtClean="0">
                <a:solidFill>
                  <a:schemeClr val="tx1"/>
                </a:solidFill>
              </a:rPr>
              <a:t>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</a:t>
            </a:r>
            <a:r>
              <a:rPr lang="en-IE" dirty="0" smtClean="0">
                <a:solidFill>
                  <a:schemeClr val="tx1"/>
                </a:solidFill>
              </a:rPr>
              <a:t>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smtClean="0"/>
                        <a:t>Part</a:t>
                      </a:r>
                    </a:p>
                    <a:p>
                      <a:pPr algn="ctr"/>
                      <a:endParaRPr lang="en-IE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Convert the following decimal number into hexadecimal form: </a:t>
            </a:r>
          </a:p>
          <a:p>
            <a:pPr algn="ctr">
              <a:buNone/>
            </a:pPr>
            <a:r>
              <a:rPr lang="en-IE" sz="3600" b="1" dirty="0" smtClean="0"/>
              <a:t>0.828125</a:t>
            </a:r>
          </a:p>
          <a:p>
            <a:pPr algn="ctr">
              <a:buNone/>
            </a:pPr>
            <a:endParaRPr lang="en-IE" sz="3600" b="1" dirty="0"/>
          </a:p>
          <a:p>
            <a:pPr>
              <a:buNone/>
            </a:pPr>
            <a:r>
              <a:rPr lang="en-IE" sz="3600" b="1" dirty="0" smtClean="0"/>
              <a:t>Answer</a:t>
            </a:r>
            <a:endParaRPr lang="en-IE" sz="3600" dirty="0"/>
          </a:p>
          <a:p>
            <a:pPr algn="ctr">
              <a:buNone/>
            </a:pPr>
            <a:r>
              <a:rPr lang="en-IE" sz="4000" b="1" dirty="0" smtClean="0"/>
              <a:t>0.828125</a:t>
            </a:r>
            <a:r>
              <a:rPr lang="en-IE" sz="2400" b="1" dirty="0" smtClean="0"/>
              <a:t>10 </a:t>
            </a:r>
            <a:r>
              <a:rPr lang="en-IE" sz="4000" b="1" dirty="0" smtClean="0"/>
              <a:t>= 0.D4</a:t>
            </a:r>
            <a:r>
              <a:rPr lang="en-IE" sz="2000" b="1" dirty="0" smtClean="0"/>
              <a:t>16</a:t>
            </a:r>
            <a:endParaRPr lang="en-IE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to convert decimal fractions into hexadecimal form</a:t>
            </a:r>
          </a:p>
          <a:p>
            <a:endParaRPr lang="en-IE" dirty="0"/>
          </a:p>
          <a:p>
            <a:r>
              <a:rPr lang="en-IE" dirty="0" smtClean="0"/>
              <a:t>Convert the following decimal number into hexadecimal form: </a:t>
            </a:r>
            <a:endParaRPr lang="en-IE" dirty="0"/>
          </a:p>
          <a:p>
            <a:pPr algn="ctr">
              <a:buNone/>
            </a:pPr>
            <a:r>
              <a:rPr lang="en-IE" b="1" dirty="0" smtClean="0"/>
              <a:t>0.828125</a:t>
            </a:r>
            <a:endParaRPr lang="en-IE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E" b="1" dirty="0" smtClean="0"/>
              <a:t>Step 1 </a:t>
            </a:r>
            <a:r>
              <a:rPr lang="en-IE" dirty="0" smtClean="0"/>
              <a:t>: Multiply Number by 16.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b="1" dirty="0" smtClean="0"/>
              <a:t>Step 2 </a:t>
            </a:r>
            <a:r>
              <a:rPr lang="en-IE" dirty="0" smtClean="0"/>
              <a:t>: Break this number up into the </a:t>
            </a:r>
            <a:r>
              <a:rPr lang="en-IE" b="1" i="1" dirty="0" smtClean="0"/>
              <a:t>integer part </a:t>
            </a:r>
            <a:r>
              <a:rPr lang="en-IE" dirty="0" smtClean="0"/>
              <a:t>and the </a:t>
            </a:r>
            <a:r>
              <a:rPr lang="en-IE" b="1" i="1" dirty="0" smtClean="0"/>
              <a:t>fractional part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b="1" dirty="0" smtClean="0"/>
              <a:t>Step 3 </a:t>
            </a:r>
            <a:r>
              <a:rPr lang="en-IE" dirty="0" smtClean="0"/>
              <a:t>: Determine the hexadecimal equivalent of the </a:t>
            </a:r>
            <a:r>
              <a:rPr lang="en-IE" b="1" i="1" dirty="0" smtClean="0"/>
              <a:t>integer part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b="1" dirty="0" smtClean="0"/>
              <a:t>Step 4 </a:t>
            </a:r>
            <a:r>
              <a:rPr lang="en-IE" dirty="0" smtClean="0"/>
              <a:t>: With the </a:t>
            </a:r>
            <a:r>
              <a:rPr lang="en-IE" b="1" i="1" dirty="0" smtClean="0"/>
              <a:t>fractional part</a:t>
            </a:r>
            <a:r>
              <a:rPr lang="en-IE" dirty="0" smtClean="0"/>
              <a:t>, return to step 1. 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rgbClr val="FF0000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 Numbers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56895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65"/>
                <a:gridCol w="1593625"/>
                <a:gridCol w="1599982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Hexadecimal</a:t>
                      </a:r>
                    </a:p>
                    <a:p>
                      <a:pPr algn="ctr"/>
                      <a:r>
                        <a:rPr lang="en-IE" sz="2000" dirty="0" smtClean="0"/>
                        <a:t>Number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 smtClean="0"/>
                    </a:p>
                    <a:p>
                      <a:pPr algn="ctr"/>
                      <a:r>
                        <a:rPr lang="en-IE" sz="2000" dirty="0" smtClean="0"/>
                        <a:t>X</a:t>
                      </a:r>
                      <a:r>
                        <a:rPr lang="en-IE" sz="2000" baseline="0" dirty="0" smtClean="0"/>
                        <a:t> 16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Integer Part</a:t>
                      </a:r>
                    </a:p>
                    <a:p>
                      <a:pPr algn="ctr"/>
                      <a:r>
                        <a:rPr lang="en-IE" sz="2000" baseline="0" dirty="0" smtClean="0"/>
                        <a:t>(decimal)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Integer Part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aseline="0" dirty="0" smtClean="0"/>
                        <a:t>(Hexadecimal)</a:t>
                      </a:r>
                      <a:endParaRPr lang="en-IE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Fractional </a:t>
                      </a:r>
                    </a:p>
                    <a:p>
                      <a:pPr algn="ctr"/>
                      <a:r>
                        <a:rPr lang="en-IE" sz="2000" dirty="0" smtClean="0"/>
                        <a:t>Part</a:t>
                      </a:r>
                    </a:p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0.828125</a:t>
                      </a:r>
                    </a:p>
                    <a:p>
                      <a:pPr algn="ctr"/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en-IE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330</Words>
  <Application>Microsoft Office PowerPoint</Application>
  <PresentationFormat>On-screen Show (4:3)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Hexadecimal Numbers Converting decimal fractions into hexadecimal form.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  <vt:lpstr>Hexadecimal Numbers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Hexadecimal Numbers Fractions</dc:title>
  <dc:creator>kevin.obrien</dc:creator>
  <cp:lastModifiedBy>kevin.obrien</cp:lastModifiedBy>
  <cp:revision>7</cp:revision>
  <dcterms:created xsi:type="dcterms:W3CDTF">2013-08-16T14:21:00Z</dcterms:created>
  <dcterms:modified xsi:type="dcterms:W3CDTF">2013-08-16T15:37:26Z</dcterms:modified>
</cp:coreProperties>
</file>