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9A1A-8FFC-48F6-BC81-23D27C3C3D64}" type="datetimeFigureOut">
              <a:rPr lang="en-IE" smtClean="0"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698E-22C5-4B9D-B8EE-08305C9884C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</a:t>
            </a:r>
            <a:r>
              <a:rPr lang="en-IE" dirty="0" smtClean="0">
                <a:solidFill>
                  <a:schemeClr val="tx1"/>
                </a:solidFill>
              </a:rPr>
              <a:t>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0.63636….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</a:t>
            </a:r>
            <a:r>
              <a:rPr lang="en-IE" b="1" i="1" dirty="0"/>
              <a:t>63.636363………</a:t>
            </a:r>
          </a:p>
          <a:p>
            <a:pPr algn="ctr">
              <a:buNone/>
            </a:pPr>
            <a:endParaRPr lang="en-IE" b="1" i="1" dirty="0" smtClean="0"/>
          </a:p>
          <a:p>
            <a:pPr algn="ctr">
              <a:buNone/>
            </a:pPr>
            <a:r>
              <a:rPr lang="en-IE" b="1" i="1" dirty="0" smtClean="0"/>
              <a:t>100X = 63 + X</a:t>
            </a:r>
          </a:p>
          <a:p>
            <a:pPr algn="ctr">
              <a:buNone/>
            </a:pPr>
            <a:r>
              <a:rPr lang="en-IE" b="1" i="1" dirty="0" smtClean="0"/>
              <a:t>99X=63</a:t>
            </a:r>
          </a:p>
          <a:p>
            <a:pPr algn="ctr">
              <a:buNone/>
            </a:pPr>
            <a:r>
              <a:rPr lang="en-IE" b="1" i="1" dirty="0"/>
              <a:t>X=63/99 </a:t>
            </a:r>
            <a:r>
              <a:rPr lang="en-IE" b="1" i="1" dirty="0">
                <a:solidFill>
                  <a:srgbClr val="FF0000"/>
                </a:solidFill>
              </a:rPr>
              <a:t>=</a:t>
            </a:r>
            <a:r>
              <a:rPr lang="en-IE" b="1" i="1" dirty="0" smtClean="0">
                <a:solidFill>
                  <a:srgbClr val="FF0000"/>
                </a:solidFill>
              </a:rPr>
              <a:t> 21/33</a:t>
            </a:r>
          </a:p>
          <a:p>
            <a:pPr algn="ctr">
              <a:buNone/>
            </a:pPr>
            <a:endParaRPr lang="en-I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0.636363….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</a:t>
            </a:r>
            <a:r>
              <a:rPr lang="en-IE" b="1" i="1" dirty="0"/>
              <a:t>63.636363………</a:t>
            </a:r>
          </a:p>
          <a:p>
            <a:pPr algn="ctr">
              <a:buNone/>
            </a:pPr>
            <a:endParaRPr lang="en-IE" b="1" i="1" dirty="0" smtClean="0"/>
          </a:p>
          <a:p>
            <a:pPr algn="ctr">
              <a:buNone/>
            </a:pPr>
            <a:r>
              <a:rPr lang="en-IE" b="1" i="1" dirty="0" smtClean="0"/>
              <a:t>100X = 63 + X</a:t>
            </a:r>
          </a:p>
          <a:p>
            <a:pPr algn="ctr">
              <a:buNone/>
            </a:pPr>
            <a:r>
              <a:rPr lang="en-IE" b="1" i="1" dirty="0" smtClean="0"/>
              <a:t>99X=63</a:t>
            </a:r>
          </a:p>
          <a:p>
            <a:pPr algn="ctr">
              <a:buNone/>
            </a:pPr>
            <a:r>
              <a:rPr lang="en-IE" b="1" i="1" dirty="0"/>
              <a:t>X=63/99 =</a:t>
            </a:r>
            <a:r>
              <a:rPr lang="en-IE" b="1" i="1" dirty="0" smtClean="0"/>
              <a:t> 21/33 </a:t>
            </a:r>
            <a:r>
              <a:rPr lang="en-IE" b="1" i="1" dirty="0" smtClean="0">
                <a:solidFill>
                  <a:srgbClr val="FF0000"/>
                </a:solidFill>
              </a:rPr>
              <a:t>= 7/11</a:t>
            </a:r>
          </a:p>
          <a:p>
            <a:pPr algn="ctr">
              <a:buNone/>
            </a:pPr>
            <a:endParaRPr lang="en-I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Y = 0.012012012…..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10Y = 0.12012012…..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100Y = 1.2012012012…..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1000Y = 12.012012…..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/>
              <a:t>1000Y = 12.</a:t>
            </a:r>
            <a:r>
              <a:rPr lang="en-IE" b="1" i="1" u="sng" dirty="0" smtClean="0">
                <a:solidFill>
                  <a:srgbClr val="FF0000"/>
                </a:solidFill>
              </a:rPr>
              <a:t>012012…..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/>
              <a:t>1000Y = 12.012012…..</a:t>
            </a:r>
          </a:p>
          <a:p>
            <a:pPr algn="ctr">
              <a:buNone/>
            </a:pPr>
            <a:r>
              <a:rPr lang="en-IE" b="1" i="1" dirty="0"/>
              <a:t>1000Y = 12 + Y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999Y = 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/>
              <a:t>1000Y = 12.012012…..</a:t>
            </a:r>
          </a:p>
          <a:p>
            <a:pPr algn="ctr">
              <a:buNone/>
            </a:pPr>
            <a:r>
              <a:rPr lang="en-IE" b="1" i="1" dirty="0"/>
              <a:t>1000Y = 12 + Y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E" b="1" i="1" dirty="0"/>
              <a:t>999Y = 12 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Y = 12/999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Y = 0.012012012…</a:t>
            </a:r>
          </a:p>
          <a:p>
            <a:pPr algn="ctr">
              <a:buNone/>
            </a:pPr>
            <a:r>
              <a:rPr lang="en-IE" b="1" i="1" dirty="0" smtClean="0"/>
              <a:t>1000Y = 12.012012…..</a:t>
            </a:r>
          </a:p>
          <a:p>
            <a:pPr algn="ctr">
              <a:buNone/>
            </a:pPr>
            <a:r>
              <a:rPr lang="en-IE" b="1" i="1" dirty="0"/>
              <a:t>1000Y = 12 + Y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E" b="1" i="1" dirty="0"/>
              <a:t>999Y = 12 </a:t>
            </a:r>
          </a:p>
          <a:p>
            <a:pPr algn="ctr">
              <a:buNone/>
            </a:pPr>
            <a:r>
              <a:rPr lang="en-IE" b="1" i="1" dirty="0"/>
              <a:t>Y = </a:t>
            </a:r>
            <a:r>
              <a:rPr lang="en-IE" b="1" i="1" dirty="0" smtClean="0"/>
              <a:t>12/999 </a:t>
            </a:r>
            <a:r>
              <a:rPr lang="en-IE" b="1" i="1" dirty="0" smtClean="0">
                <a:solidFill>
                  <a:srgbClr val="FF0000"/>
                </a:solidFill>
              </a:rPr>
              <a:t>= 4/333</a:t>
            </a:r>
            <a:endParaRPr lang="en-I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Showing all your working, express the following</a:t>
            </a:r>
          </a:p>
          <a:p>
            <a:pPr>
              <a:buNone/>
            </a:pPr>
            <a:r>
              <a:rPr lang="en-IE" dirty="0" smtClean="0"/>
              <a:t>repeating decimal numbers</a:t>
            </a:r>
          </a:p>
          <a:p>
            <a:pPr algn="ctr">
              <a:buNone/>
            </a:pPr>
            <a:r>
              <a:rPr lang="en-IE" b="1" i="1" dirty="0" smtClean="0"/>
              <a:t>0.63636363…</a:t>
            </a:r>
          </a:p>
          <a:p>
            <a:pPr algn="ctr">
              <a:buNone/>
            </a:pPr>
            <a:r>
              <a:rPr lang="en-IE" b="1" i="1" dirty="0" smtClean="0"/>
              <a:t>0.012012012…</a:t>
            </a:r>
          </a:p>
          <a:p>
            <a:pPr>
              <a:buNone/>
            </a:pPr>
            <a:r>
              <a:rPr lang="en-IE" dirty="0" smtClean="0"/>
              <a:t>as fractions in their simplest form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X </a:t>
            </a:r>
            <a:r>
              <a:rPr lang="en-IE" b="1" i="1" smtClean="0">
                <a:solidFill>
                  <a:srgbClr val="FF0000"/>
                </a:solidFill>
              </a:rPr>
              <a:t>= 0.63636363….</a:t>
            </a: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0.636363….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10X = 6.36363………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0.636363…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100X = 63.636363………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0.636363…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63.</a:t>
            </a:r>
            <a:r>
              <a:rPr lang="en-IE" b="1" i="1" u="sng" dirty="0" smtClean="0">
                <a:solidFill>
                  <a:srgbClr val="FF0000"/>
                </a:solidFill>
              </a:rPr>
              <a:t>636363………</a:t>
            </a:r>
          </a:p>
          <a:p>
            <a:pPr algn="ctr">
              <a:buNone/>
            </a:pPr>
            <a:endParaRPr lang="en-IE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0.636363…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</a:t>
            </a:r>
            <a:r>
              <a:rPr lang="en-IE" b="1" i="1" dirty="0"/>
              <a:t>63.636363………</a:t>
            </a:r>
          </a:p>
          <a:p>
            <a:pPr algn="ctr">
              <a:buNone/>
            </a:pPr>
            <a:endParaRPr lang="en-IE" b="1" i="1" dirty="0" smtClean="0"/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100X = 63 + X</a:t>
            </a:r>
          </a:p>
          <a:p>
            <a:pPr algn="ctr">
              <a:buNone/>
            </a:pPr>
            <a:endParaRPr lang="en-IE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0.63636363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</a:t>
            </a:r>
            <a:r>
              <a:rPr lang="en-IE" b="1" i="1" dirty="0"/>
              <a:t>63.636363………</a:t>
            </a:r>
          </a:p>
          <a:p>
            <a:pPr algn="ctr">
              <a:buNone/>
            </a:pPr>
            <a:endParaRPr lang="en-IE" b="1" i="1" dirty="0" smtClean="0"/>
          </a:p>
          <a:p>
            <a:pPr algn="ctr">
              <a:buNone/>
            </a:pPr>
            <a:r>
              <a:rPr lang="en-IE" b="1" i="1" dirty="0" smtClean="0"/>
              <a:t>100X = 63 + X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99X=63</a:t>
            </a:r>
            <a:endParaRPr lang="en-I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i="1" dirty="0" smtClean="0"/>
              <a:t>X = 0.63636…</a:t>
            </a:r>
          </a:p>
          <a:p>
            <a:pPr algn="ctr">
              <a:buNone/>
            </a:pPr>
            <a:r>
              <a:rPr lang="en-IE" b="1" i="1" dirty="0" smtClean="0"/>
              <a:t>10X = 6.36363………</a:t>
            </a:r>
          </a:p>
          <a:p>
            <a:pPr algn="ctr">
              <a:buNone/>
            </a:pPr>
            <a:r>
              <a:rPr lang="en-IE" b="1" i="1" dirty="0" smtClean="0"/>
              <a:t>100X = </a:t>
            </a:r>
            <a:r>
              <a:rPr lang="en-IE" b="1" i="1" dirty="0"/>
              <a:t>63.636363………</a:t>
            </a:r>
          </a:p>
          <a:p>
            <a:pPr algn="ctr">
              <a:buNone/>
            </a:pPr>
            <a:endParaRPr lang="en-IE" b="1" i="1" dirty="0" smtClean="0"/>
          </a:p>
          <a:p>
            <a:pPr algn="ctr">
              <a:buNone/>
            </a:pPr>
            <a:r>
              <a:rPr lang="en-IE" b="1" i="1" dirty="0" smtClean="0"/>
              <a:t>100X = 63 + X</a:t>
            </a:r>
          </a:p>
          <a:p>
            <a:pPr algn="ctr">
              <a:buNone/>
            </a:pPr>
            <a:r>
              <a:rPr lang="en-IE" b="1" i="1" dirty="0" smtClean="0"/>
              <a:t>99X=63</a:t>
            </a:r>
          </a:p>
          <a:p>
            <a:pPr algn="ctr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X=63/99</a:t>
            </a:r>
          </a:p>
          <a:p>
            <a:pPr algn="ctr">
              <a:buNone/>
            </a:pPr>
            <a:endParaRPr lang="en-I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283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  <vt:lpstr>Repeating Decimals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Decimals</dc:title>
  <dc:creator>kevin.obrien</dc:creator>
  <cp:lastModifiedBy>kevin.obrien</cp:lastModifiedBy>
  <cp:revision>3</cp:revision>
  <dcterms:created xsi:type="dcterms:W3CDTF">2013-01-17T17:22:52Z</dcterms:created>
  <dcterms:modified xsi:type="dcterms:W3CDTF">2013-01-17T17:50:57Z</dcterms:modified>
</cp:coreProperties>
</file>