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kobriendublin.wordpress.com</a:t>
            </a:r>
          </a:p>
          <a:p>
            <a:r>
              <a:rPr lang="en-I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Twitter: @</a:t>
            </a:r>
            <a:r>
              <a:rPr lang="en-I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</a:t>
            </a:r>
            <a:endParaRPr lang="en-IE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Describe the set A by the listing method.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Describe the set A by the listing method.</a:t>
            </a: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Just use first 5 values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Describe the set A by the listing method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4000" dirty="0" smtClean="0">
                <a:solidFill>
                  <a:srgbClr val="FF0000"/>
                </a:solidFill>
              </a:rPr>
              <a:t>n ∈ </a:t>
            </a:r>
            <a:r>
              <a:rPr lang="pt-BR" sz="4000" dirty="0" smtClean="0">
                <a:solidFill>
                  <a:srgbClr val="FF0000"/>
                </a:solidFill>
                <a:latin typeface="Colonna MT" pitchFamily="82" charset="0"/>
              </a:rPr>
              <a:t>Z</a:t>
            </a:r>
            <a:r>
              <a:rPr lang="pt-BR" sz="4000" baseline="30000" dirty="0" smtClean="0">
                <a:solidFill>
                  <a:srgbClr val="FF0000"/>
                </a:solidFill>
              </a:rPr>
              <a:t>+   </a:t>
            </a:r>
            <a:r>
              <a:rPr lang="pt-BR" sz="4000" dirty="0">
                <a:solidFill>
                  <a:srgbClr val="FF0000"/>
                </a:solidFill>
              </a:rPr>
              <a:t>:</a:t>
            </a:r>
            <a:r>
              <a:rPr lang="pt-BR" sz="4000" baseline="30000" dirty="0" smtClean="0">
                <a:solidFill>
                  <a:srgbClr val="FF0000"/>
                </a:solidFill>
              </a:rPr>
              <a:t>  </a:t>
            </a:r>
            <a:r>
              <a:rPr lang="pt-BR" sz="4000" dirty="0">
                <a:solidFill>
                  <a:srgbClr val="FF0000"/>
                </a:solidFill>
              </a:rPr>
              <a:t>n is any </a:t>
            </a:r>
            <a:r>
              <a:rPr lang="pt-BR" sz="4000" dirty="0" smtClean="0">
                <a:solidFill>
                  <a:srgbClr val="FF0000"/>
                </a:solidFill>
              </a:rPr>
              <a:t>positive integer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Describe the set A by the listing method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4000" dirty="0" smtClean="0"/>
              <a:t>n ∈ </a:t>
            </a:r>
            <a:r>
              <a:rPr lang="pt-BR" sz="4000" dirty="0" smtClean="0">
                <a:latin typeface="Colonna MT" pitchFamily="82" charset="0"/>
              </a:rPr>
              <a:t>Z</a:t>
            </a:r>
            <a:r>
              <a:rPr lang="pt-BR" sz="4000" baseline="30000" dirty="0" smtClean="0"/>
              <a:t>+   </a:t>
            </a:r>
            <a:r>
              <a:rPr lang="pt-BR" sz="4000" dirty="0"/>
              <a:t>:</a:t>
            </a:r>
            <a:r>
              <a:rPr lang="pt-BR" sz="4000" baseline="30000" dirty="0" smtClean="0"/>
              <a:t>  </a:t>
            </a:r>
            <a:r>
              <a:rPr lang="pt-BR" sz="4000" dirty="0"/>
              <a:t>n is any </a:t>
            </a:r>
            <a:r>
              <a:rPr lang="pt-BR" sz="4000" dirty="0" smtClean="0"/>
              <a:t>positive integer</a:t>
            </a:r>
          </a:p>
          <a:p>
            <a:pPr>
              <a:buNone/>
            </a:pPr>
            <a:r>
              <a:rPr lang="pt-BR" sz="4000" dirty="0" smtClean="0">
                <a:solidFill>
                  <a:srgbClr val="FF0000"/>
                </a:solidFill>
              </a:rPr>
              <a:t>n = 1,2,3,4,5 etc</a:t>
            </a:r>
            <a:endParaRPr lang="en-IE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r>
              <a:rPr lang="en-IE" dirty="0" smtClean="0"/>
              <a:t>Describe the set A by the listing method 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Start with n = 1    </a:t>
            </a:r>
          </a:p>
          <a:p>
            <a:r>
              <a:rPr lang="pt-BR" dirty="0">
                <a:solidFill>
                  <a:srgbClr val="FF0000"/>
                </a:solidFill>
              </a:rPr>
              <a:t>T</a:t>
            </a:r>
            <a:r>
              <a:rPr lang="pt-BR" dirty="0" smtClean="0">
                <a:solidFill>
                  <a:srgbClr val="FF0000"/>
                </a:solidFill>
              </a:rPr>
              <a:t>herefore 2n = 2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First element of A is 2.</a:t>
            </a:r>
            <a:endParaRPr lang="en-I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r>
              <a:rPr lang="en-IE" dirty="0" smtClean="0"/>
              <a:t>Describe the set A by the listing method 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>
                <a:solidFill>
                  <a:srgbClr val="FF0000"/>
                </a:solidFill>
              </a:rPr>
              <a:t>Now let n = 2    </a:t>
            </a:r>
          </a:p>
          <a:p>
            <a:r>
              <a:rPr lang="pt-BR" dirty="0">
                <a:solidFill>
                  <a:srgbClr val="FF0000"/>
                </a:solidFill>
              </a:rPr>
              <a:t>Therefore 2n = 4</a:t>
            </a:r>
          </a:p>
          <a:p>
            <a:r>
              <a:rPr lang="pt-BR" dirty="0">
                <a:solidFill>
                  <a:srgbClr val="FF0000"/>
                </a:solidFill>
              </a:rPr>
              <a:t>Second  element of A is 4.</a:t>
            </a:r>
            <a:endParaRPr lang="en-I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r>
              <a:rPr lang="en-IE" dirty="0" smtClean="0"/>
              <a:t>Describe the set A by the listing method 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Letting n = 3, 4 and 5   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We get 2n = 6, 8 and 10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Third, fourth and fifth elements of A are 6, 8 and 10</a:t>
            </a:r>
          </a:p>
          <a:p>
            <a:pPr>
              <a:buNone/>
            </a:pPr>
            <a:endParaRPr lang="en-IE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Let A = {2n : n ∈ </a:t>
            </a:r>
            <a:r>
              <a:rPr lang="pt-BR" dirty="0" smtClean="0">
                <a:latin typeface="Colonna MT" pitchFamily="82" charset="0"/>
              </a:rPr>
              <a:t>Z</a:t>
            </a:r>
            <a:r>
              <a:rPr lang="pt-BR" baseline="30000" dirty="0" smtClean="0"/>
              <a:t>+</a:t>
            </a:r>
            <a:r>
              <a:rPr lang="pt-BR" dirty="0" smtClean="0"/>
              <a:t>} </a:t>
            </a:r>
            <a:r>
              <a:rPr lang="en-IE" dirty="0" smtClean="0"/>
              <a:t>be a set of numbers.</a:t>
            </a:r>
          </a:p>
          <a:p>
            <a:pPr>
              <a:buNone/>
            </a:pPr>
            <a:r>
              <a:rPr lang="en-IE" dirty="0" smtClean="0"/>
              <a:t>Describe the set A by the listing method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4000" smtClean="0">
                <a:solidFill>
                  <a:srgbClr val="FF0000"/>
                </a:solidFill>
              </a:rPr>
              <a:t>Answer :  A= {2,4,6,8,10.......}</a:t>
            </a:r>
            <a:endParaRPr lang="en-IE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326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Rules of Inclusion</vt:lpstr>
      <vt:lpstr>Rules of Inclusion</vt:lpstr>
      <vt:lpstr>Rules of Inclusion</vt:lpstr>
      <vt:lpstr>Rules of Inclusion</vt:lpstr>
      <vt:lpstr>Rules of Inclusion</vt:lpstr>
      <vt:lpstr>Rules of Inclusion</vt:lpstr>
      <vt:lpstr>Rules of Inclusion</vt:lpstr>
      <vt:lpstr>Rules of Inclusion</vt:lpstr>
      <vt:lpstr>Rules of Inclusion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Inclusion</dc:title>
  <dc:creator>kevin.obrien</dc:creator>
  <cp:lastModifiedBy>kevin.obrien</cp:lastModifiedBy>
  <cp:revision>3</cp:revision>
  <dcterms:created xsi:type="dcterms:W3CDTF">2013-01-17T18:16:56Z</dcterms:created>
  <dcterms:modified xsi:type="dcterms:W3CDTF">2013-01-17T19:18:46Z</dcterms:modified>
</cp:coreProperties>
</file>