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5" r:id="rId7"/>
    <p:sldId id="262" r:id="rId8"/>
    <p:sldId id="26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37F2-AEDF-424B-B6CB-E84ED5806CD5}" type="datetimeFigureOut">
              <a:rPr lang="en-IE" smtClean="0"/>
              <a:pPr/>
              <a:t>27/12/2013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EF56-83CA-4AA2-9BC2-FE64ED5E7E31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Mathematics For Computing</a:t>
            </a:r>
            <a:br>
              <a:rPr lang="en-IE" dirty="0" smtClean="0"/>
            </a:br>
            <a:r>
              <a:rPr lang="en-IE" dirty="0" smtClean="0"/>
              <a:t>Sigma Notation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517" b="45720"/>
          <a:stretch>
            <a:fillRect/>
          </a:stretch>
        </p:blipFill>
        <p:spPr bwMode="auto">
          <a:xfrm>
            <a:off x="467544" y="1484784"/>
            <a:ext cx="82169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43080" r="21692" b="52440"/>
          <a:stretch>
            <a:fillRect/>
          </a:stretch>
        </p:blipFill>
        <p:spPr bwMode="auto">
          <a:xfrm>
            <a:off x="251520" y="2060848"/>
            <a:ext cx="84969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43080" r="21692" b="52440"/>
          <a:stretch>
            <a:fillRect/>
          </a:stretch>
        </p:blipFill>
        <p:spPr bwMode="auto">
          <a:xfrm>
            <a:off x="251520" y="2060848"/>
            <a:ext cx="84969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9717" t="50929" r="45435" b="43213"/>
          <a:stretch>
            <a:fillRect/>
          </a:stretch>
        </p:blipFill>
        <p:spPr bwMode="auto">
          <a:xfrm>
            <a:off x="827584" y="3212976"/>
            <a:ext cx="4752528" cy="117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47560" r="22042" b="49080"/>
          <a:stretch>
            <a:fillRect/>
          </a:stretch>
        </p:blipFill>
        <p:spPr bwMode="auto">
          <a:xfrm>
            <a:off x="251520" y="2204864"/>
            <a:ext cx="84249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47560" r="22042" b="49080"/>
          <a:stretch>
            <a:fillRect/>
          </a:stretch>
        </p:blipFill>
        <p:spPr bwMode="auto">
          <a:xfrm>
            <a:off x="251520" y="2204864"/>
            <a:ext cx="84249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7073" t="56462" r="45231" b="39633"/>
          <a:stretch>
            <a:fillRect/>
          </a:stretch>
        </p:blipFill>
        <p:spPr bwMode="auto">
          <a:xfrm>
            <a:off x="467544" y="3284984"/>
            <a:ext cx="62646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50920" r="21692" b="45720"/>
          <a:stretch>
            <a:fillRect/>
          </a:stretch>
        </p:blipFill>
        <p:spPr bwMode="auto">
          <a:xfrm>
            <a:off x="251520" y="2132856"/>
            <a:ext cx="84969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008" t="39160" r="21194" b="56188"/>
          <a:stretch>
            <a:fillRect/>
          </a:stretch>
        </p:blipFill>
        <p:spPr bwMode="auto">
          <a:xfrm>
            <a:off x="467544" y="148478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08" t="50920" r="21692" b="45720"/>
          <a:stretch>
            <a:fillRect/>
          </a:stretch>
        </p:blipFill>
        <p:spPr bwMode="auto">
          <a:xfrm>
            <a:off x="251520" y="2132856"/>
            <a:ext cx="84969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37073" t="59716" r="45028" b="36379"/>
          <a:stretch>
            <a:fillRect/>
          </a:stretch>
        </p:blipFill>
        <p:spPr bwMode="auto">
          <a:xfrm>
            <a:off x="323528" y="3356992"/>
            <a:ext cx="63367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Mathematics For Computing Sigma Notation</vt:lpstr>
      <vt:lpstr>Sigma Notation</vt:lpstr>
      <vt:lpstr>Sigma Notation</vt:lpstr>
      <vt:lpstr>Sigma Notation</vt:lpstr>
      <vt:lpstr>Sigma Notation</vt:lpstr>
      <vt:lpstr>Sigma Notation</vt:lpstr>
      <vt:lpstr>Sigma Notation</vt:lpstr>
      <vt:lpstr>Sigma Notation</vt:lpstr>
      <vt:lpstr>Sigma Notation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Computing Sigma Notation</dc:title>
  <dc:creator>Computer5</dc:creator>
  <cp:lastModifiedBy>Computer5</cp:lastModifiedBy>
  <cp:revision>3</cp:revision>
  <dcterms:created xsi:type="dcterms:W3CDTF">2013-12-26T10:53:44Z</dcterms:created>
  <dcterms:modified xsi:type="dcterms:W3CDTF">2013-12-27T11:19:45Z</dcterms:modified>
</cp:coreProperties>
</file>