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ED50-541E-437E-A773-66687FFC0921}" type="datetimeFigureOut">
              <a:rPr lang="en-IE" smtClean="0"/>
              <a:t>13/02/2013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5623-3F3A-43AD-804B-170BD4A29A1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068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ED50-541E-437E-A773-66687FFC0921}" type="datetimeFigureOut">
              <a:rPr lang="en-IE" smtClean="0"/>
              <a:t>13/02/2013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5623-3F3A-43AD-804B-170BD4A29A1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278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ED50-541E-437E-A773-66687FFC0921}" type="datetimeFigureOut">
              <a:rPr lang="en-IE" smtClean="0"/>
              <a:t>13/02/2013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5623-3F3A-43AD-804B-170BD4A29A1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202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ED50-541E-437E-A773-66687FFC0921}" type="datetimeFigureOut">
              <a:rPr lang="en-IE" smtClean="0"/>
              <a:t>13/02/2013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5623-3F3A-43AD-804B-170BD4A29A1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427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ED50-541E-437E-A773-66687FFC0921}" type="datetimeFigureOut">
              <a:rPr lang="en-IE" smtClean="0"/>
              <a:t>13/02/2013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5623-3F3A-43AD-804B-170BD4A29A1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113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ED50-541E-437E-A773-66687FFC0921}" type="datetimeFigureOut">
              <a:rPr lang="en-IE" smtClean="0"/>
              <a:t>13/02/2013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5623-3F3A-43AD-804B-170BD4A29A1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334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ED50-541E-437E-A773-66687FFC0921}" type="datetimeFigureOut">
              <a:rPr lang="en-IE" smtClean="0"/>
              <a:t>13/02/2013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5623-3F3A-43AD-804B-170BD4A29A1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130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ED50-541E-437E-A773-66687FFC0921}" type="datetimeFigureOut">
              <a:rPr lang="en-IE" smtClean="0"/>
              <a:t>13/02/2013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5623-3F3A-43AD-804B-170BD4A29A1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678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ED50-541E-437E-A773-66687FFC0921}" type="datetimeFigureOut">
              <a:rPr lang="en-IE" smtClean="0"/>
              <a:t>13/02/2013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5623-3F3A-43AD-804B-170BD4A29A1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617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ED50-541E-437E-A773-66687FFC0921}" type="datetimeFigureOut">
              <a:rPr lang="en-IE" smtClean="0"/>
              <a:t>13/02/2013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5623-3F3A-43AD-804B-170BD4A29A1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151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ED50-541E-437E-A773-66687FFC0921}" type="datetimeFigureOut">
              <a:rPr lang="en-IE" smtClean="0"/>
              <a:t>13/02/2013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5623-3F3A-43AD-804B-170BD4A29A1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310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ED50-541E-437E-A773-66687FFC0921}" type="datetimeFigureOut">
              <a:rPr lang="en-IE" smtClean="0"/>
              <a:t>13/02/2013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5623-3F3A-43AD-804B-170BD4A29A1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88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4800" dirty="0" smtClean="0"/>
              <a:t>Relations</a:t>
            </a:r>
            <a:br>
              <a:rPr lang="en-IE" sz="4800" dirty="0" smtClean="0"/>
            </a:br>
            <a:r>
              <a:rPr lang="en-IE" sz="4000" dirty="0" smtClean="0"/>
              <a:t>Transitive Relations</a:t>
            </a: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Youtube.com/</a:t>
            </a:r>
            <a:r>
              <a:rPr lang="en-IE" dirty="0" err="1" smtClean="0"/>
              <a:t>StatsLabDublin</a:t>
            </a:r>
            <a:endParaRPr lang="en-IE" dirty="0"/>
          </a:p>
          <a:p>
            <a:r>
              <a:rPr lang="en-IE" dirty="0" smtClean="0"/>
              <a:t>k</a:t>
            </a:r>
            <a:r>
              <a:rPr lang="en-IE" smtClean="0"/>
              <a:t>obriendublin.wordpress.com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2114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Transitive Relations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 smtClean="0"/>
              <a:t>Transitive Relations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 smtClean="0"/>
              <a:t>A relation R is said to be </a:t>
            </a:r>
            <a:r>
              <a:rPr lang="en-IE" b="1" i="1" dirty="0" smtClean="0"/>
              <a:t>transitive</a:t>
            </a:r>
            <a:r>
              <a:rPr lang="en-IE" dirty="0" smtClean="0"/>
              <a:t>  if </a:t>
            </a:r>
            <a:r>
              <a:rPr lang="en-IE" dirty="0" err="1" smtClean="0"/>
              <a:t>xRy</a:t>
            </a:r>
            <a:r>
              <a:rPr lang="en-IE" dirty="0" smtClean="0"/>
              <a:t> and </a:t>
            </a:r>
            <a:r>
              <a:rPr lang="en-IE" dirty="0" err="1" smtClean="0"/>
              <a:t>yRz</a:t>
            </a:r>
            <a:r>
              <a:rPr lang="en-IE" dirty="0" smtClean="0"/>
              <a:t> then </a:t>
            </a:r>
            <a:r>
              <a:rPr lang="en-IE" dirty="0" err="1" smtClean="0"/>
              <a:t>xRz</a:t>
            </a:r>
            <a:r>
              <a:rPr lang="en-IE" dirty="0" smtClean="0"/>
              <a:t>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6816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Transitive Relations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A, B and C live in a row of three houses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A and B are next door neighbours.</a:t>
            </a:r>
          </a:p>
          <a:p>
            <a:r>
              <a:rPr lang="en-IE" dirty="0" smtClean="0"/>
              <a:t>B and C are also next door neighbours.</a:t>
            </a:r>
          </a:p>
          <a:p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1454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Transitive Relations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D</a:t>
            </a:r>
            <a:r>
              <a:rPr lang="en-IE" dirty="0" smtClean="0"/>
              <a:t>igraph</a:t>
            </a:r>
          </a:p>
          <a:p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14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Transitive Relations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A, B and C live in a row of three houses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A and B are next door neighbours.</a:t>
            </a:r>
          </a:p>
          <a:p>
            <a:r>
              <a:rPr lang="en-IE" dirty="0" smtClean="0"/>
              <a:t>B and C are also next door neighbours.</a:t>
            </a:r>
          </a:p>
          <a:p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A and C are not next door neighbour, so this relation is not transitive.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1716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Transitive Relations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Suppose we looked at the relation “ </a:t>
            </a:r>
            <a:r>
              <a:rPr lang="en-IE" b="1" dirty="0" smtClean="0"/>
              <a:t>is a neighbour of</a:t>
            </a:r>
            <a:r>
              <a:rPr lang="en-IE" dirty="0" smtClean="0"/>
              <a:t>”  rather than “ </a:t>
            </a:r>
            <a:r>
              <a:rPr lang="en-IE" b="1" dirty="0" smtClean="0"/>
              <a:t>is a next-door neighbour of</a:t>
            </a:r>
            <a:r>
              <a:rPr lang="en-IE" dirty="0" smtClean="0"/>
              <a:t>” .</a:t>
            </a:r>
          </a:p>
          <a:p>
            <a:pPr marL="0" indent="0">
              <a:buNone/>
            </a:pP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26121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Transitive Relations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D</a:t>
            </a:r>
            <a:r>
              <a:rPr lang="en-IE" dirty="0" smtClean="0"/>
              <a:t>igraph</a:t>
            </a:r>
          </a:p>
          <a:p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100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Transitive Relations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D</a:t>
            </a:r>
            <a:r>
              <a:rPr lang="en-IE" dirty="0" smtClean="0"/>
              <a:t>igraph</a:t>
            </a:r>
          </a:p>
          <a:p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1004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478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133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Relations Transitive Relations</vt:lpstr>
      <vt:lpstr>Transitive Relations</vt:lpstr>
      <vt:lpstr>Transitive Relations</vt:lpstr>
      <vt:lpstr>Transitive Relations</vt:lpstr>
      <vt:lpstr>Transitive Relations</vt:lpstr>
      <vt:lpstr>Transitive Relations</vt:lpstr>
      <vt:lpstr>Transitive Relations</vt:lpstr>
      <vt:lpstr>Transitive Relations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 Transitive Relations</dc:title>
  <dc:creator>Kevin</dc:creator>
  <cp:lastModifiedBy>Kevin</cp:lastModifiedBy>
  <cp:revision>6</cp:revision>
  <dcterms:created xsi:type="dcterms:W3CDTF">2013-02-09T17:35:12Z</dcterms:created>
  <dcterms:modified xsi:type="dcterms:W3CDTF">2013-02-13T14:58:00Z</dcterms:modified>
</cp:coreProperties>
</file>