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BDFD-118A-42B4-8554-18B8DDC4BC19}" type="datetimeFigureOut">
              <a:rPr lang="en-IE" smtClean="0"/>
              <a:t>21/12/2013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61D9-DE8C-4A78-B2FA-0371ADCC543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BDFD-118A-42B4-8554-18B8DDC4BC19}" type="datetimeFigureOut">
              <a:rPr lang="en-IE" smtClean="0"/>
              <a:t>21/12/2013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61D9-DE8C-4A78-B2FA-0371ADCC543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BDFD-118A-42B4-8554-18B8DDC4BC19}" type="datetimeFigureOut">
              <a:rPr lang="en-IE" smtClean="0"/>
              <a:t>21/12/2013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61D9-DE8C-4A78-B2FA-0371ADCC543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BDFD-118A-42B4-8554-18B8DDC4BC19}" type="datetimeFigureOut">
              <a:rPr lang="en-IE" smtClean="0"/>
              <a:t>21/12/2013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61D9-DE8C-4A78-B2FA-0371ADCC543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BDFD-118A-42B4-8554-18B8DDC4BC19}" type="datetimeFigureOut">
              <a:rPr lang="en-IE" smtClean="0"/>
              <a:t>21/12/2013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61D9-DE8C-4A78-B2FA-0371ADCC543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BDFD-118A-42B4-8554-18B8DDC4BC19}" type="datetimeFigureOut">
              <a:rPr lang="en-IE" smtClean="0"/>
              <a:t>21/12/2013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61D9-DE8C-4A78-B2FA-0371ADCC543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BDFD-118A-42B4-8554-18B8DDC4BC19}" type="datetimeFigureOut">
              <a:rPr lang="en-IE" smtClean="0"/>
              <a:t>21/12/2013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61D9-DE8C-4A78-B2FA-0371ADCC543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BDFD-118A-42B4-8554-18B8DDC4BC19}" type="datetimeFigureOut">
              <a:rPr lang="en-IE" smtClean="0"/>
              <a:t>21/12/2013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61D9-DE8C-4A78-B2FA-0371ADCC543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BDFD-118A-42B4-8554-18B8DDC4BC19}" type="datetimeFigureOut">
              <a:rPr lang="en-IE" smtClean="0"/>
              <a:t>21/12/2013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61D9-DE8C-4A78-B2FA-0371ADCC543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BDFD-118A-42B4-8554-18B8DDC4BC19}" type="datetimeFigureOut">
              <a:rPr lang="en-IE" smtClean="0"/>
              <a:t>21/12/2013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61D9-DE8C-4A78-B2FA-0371ADCC543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BDFD-118A-42B4-8554-18B8DDC4BC19}" type="datetimeFigureOut">
              <a:rPr lang="en-IE" smtClean="0"/>
              <a:t>21/12/2013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61D9-DE8C-4A78-B2FA-0371ADCC5439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4BDFD-118A-42B4-8554-18B8DDC4BC19}" type="datetimeFigureOut">
              <a:rPr lang="en-IE" smtClean="0"/>
              <a:t>21/12/2013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961D9-DE8C-4A78-B2FA-0371ADCC5439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49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X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1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1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1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1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1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1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1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1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1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1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1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-4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1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1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-4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1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-4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1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1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-2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1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1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-2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1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-2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1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1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1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1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1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1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1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-1.4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1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1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-2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1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1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0.6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1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1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1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1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1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0.75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1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1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1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1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1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1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3.141593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1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3.141593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1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1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1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0.141593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1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-1.41421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1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1.414214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1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-2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1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1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0.585786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1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-3.14159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1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3.141593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1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-4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1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-3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2400" b="1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0.858407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74</Words>
  <Application>Microsoft Office PowerPoint</Application>
  <PresentationFormat>On-screen Show (4:3)</PresentationFormat>
  <Paragraphs>56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Computer5</dc:creator>
  <cp:lastModifiedBy>Computer5</cp:lastModifiedBy>
  <cp:revision>1</cp:revision>
  <dcterms:created xsi:type="dcterms:W3CDTF">2013-12-21T16:57:40Z</dcterms:created>
  <dcterms:modified xsi:type="dcterms:W3CDTF">2013-12-21T17:00:55Z</dcterms:modified>
</cp:coreProperties>
</file>