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04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517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110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88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486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30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9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91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870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5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23AC-A3E6-4106-9348-BD00F67FA208}" type="datetimeFigureOut">
              <a:rPr lang="en-IE" smtClean="0"/>
              <a:t>18/03/2014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B3A2-29CD-43A8-AE4F-EBD15885CB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563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ECDL </a:t>
            </a:r>
            <a:r>
              <a:rPr lang="en-IE" dirty="0" err="1" smtClean="0"/>
              <a:t>Spreadsheets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7 : Formatting</a:t>
            </a:r>
          </a:p>
        </p:txBody>
      </p:sp>
    </p:spTree>
    <p:extLst>
      <p:ext uri="{BB962C8B-B14F-4D97-AF65-F5344CB8AC3E}">
        <p14:creationId xmlns:p14="http://schemas.microsoft.com/office/powerpoint/2010/main" val="222534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ECDL Spreadsheets</vt:lpstr>
    </vt:vector>
  </TitlesOfParts>
  <Company>University of Limerick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 Spreadsheets</dc:title>
  <dc:creator>ULStaff</dc:creator>
  <cp:lastModifiedBy>ULStaff</cp:lastModifiedBy>
  <cp:revision>1</cp:revision>
  <dcterms:created xsi:type="dcterms:W3CDTF">2014-03-18T17:19:48Z</dcterms:created>
  <dcterms:modified xsi:type="dcterms:W3CDTF">2014-03-18T17:21:12Z</dcterms:modified>
</cp:coreProperties>
</file>