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61" r:id="rId7"/>
    <p:sldId id="262" r:id="rId8"/>
    <p:sldId id="272" r:id="rId9"/>
    <p:sldId id="259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38" y="3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4/10/2017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4/10/2017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4/10/2017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4/10/2017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DeadRift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wrap="square"/>
          <a:lstStyle/>
          <a:p>
            <a:r>
              <a:rPr lang="en-US" dirty="0"/>
              <a:t>An Elec</a:t>
            </a:r>
            <a:r>
              <a:rPr lang="en-US" sz="3000" b="1" dirty="0"/>
              <a:t>tru</a:t>
            </a:r>
            <a:r>
              <a:rPr lang="en-US" dirty="0"/>
              <a:t>nic Arts production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DeadRift?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put, DeadRift is a 2D top-down fighter where the player must escape from the prison.</a:t>
            </a:r>
          </a:p>
          <a:p>
            <a:r>
              <a:rPr lang="en-US" dirty="0"/>
              <a:t>DeadRift is the prison that Gustav de </a:t>
            </a:r>
            <a:r>
              <a:rPr lang="en-US" dirty="0" err="1"/>
              <a:t>Fures</a:t>
            </a:r>
            <a:r>
              <a:rPr lang="en-US" dirty="0"/>
              <a:t> is trapped in from the crimes that he committed.</a:t>
            </a:r>
          </a:p>
          <a:p>
            <a:pPr marL="0" indent="0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“Break free from the shackles of DeadRift.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i="1" dirty="0"/>
              <a:t>Break free from this insanity…”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Artwork of the game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Arda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Game sprites</a:t>
            </a:r>
          </a:p>
          <a:p>
            <a:r>
              <a:rPr lang="en-US" dirty="0"/>
              <a:t>Game artwork</a:t>
            </a:r>
          </a:p>
          <a:p>
            <a:r>
              <a:rPr lang="en-US" dirty="0"/>
              <a:t>Animations</a:t>
            </a:r>
          </a:p>
          <a:p>
            <a:r>
              <a:rPr lang="en-US" dirty="0"/>
              <a:t>GUI design</a:t>
            </a:r>
          </a:p>
          <a:p>
            <a:r>
              <a:rPr lang="en-US" dirty="0"/>
              <a:t>Room design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Samiul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Title screen</a:t>
            </a:r>
          </a:p>
          <a:p>
            <a:r>
              <a:rPr lang="en-US" dirty="0"/>
              <a:t>Tutorial screen</a:t>
            </a:r>
          </a:p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Samiul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Storyline</a:t>
            </a:r>
          </a:p>
          <a:p>
            <a:r>
              <a:rPr lang="en-CA" dirty="0"/>
              <a:t>Game style</a:t>
            </a:r>
          </a:p>
          <a:p>
            <a:r>
              <a:rPr lang="en-CA" dirty="0"/>
              <a:t>Sound decisions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Josh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Melee combat</a:t>
            </a:r>
          </a:p>
          <a:p>
            <a:r>
              <a:rPr lang="en-CA" dirty="0"/>
              <a:t>Fireballs</a:t>
            </a:r>
          </a:p>
          <a:p>
            <a:r>
              <a:rPr lang="en-CA" dirty="0"/>
              <a:t>Wall mechanics</a:t>
            </a:r>
          </a:p>
          <a:p>
            <a:r>
              <a:rPr lang="en-CA" dirty="0"/>
              <a:t>NPC Interaction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Pranav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Mechanics</a:t>
            </a:r>
          </a:p>
          <a:p>
            <a:r>
              <a:rPr lang="en-CA" dirty="0"/>
              <a:t>Control decisions (keys to use)</a:t>
            </a:r>
          </a:p>
          <a:p>
            <a:r>
              <a:rPr lang="en-CA" dirty="0"/>
              <a:t>Documentation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Matthew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Health / mana bar</a:t>
            </a:r>
          </a:p>
          <a:p>
            <a:r>
              <a:rPr lang="en-CA" dirty="0"/>
              <a:t>Primary coding</a:t>
            </a:r>
          </a:p>
          <a:p>
            <a:r>
              <a:rPr lang="en-CA" dirty="0"/>
              <a:t>Room interactions</a:t>
            </a:r>
          </a:p>
          <a:p>
            <a:r>
              <a:rPr lang="en-CA" dirty="0"/>
              <a:t>Menu controls</a:t>
            </a:r>
          </a:p>
          <a:p>
            <a:r>
              <a:rPr lang="en-CA" dirty="0"/>
              <a:t>Audio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745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 the play-test begin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Prepare to die.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32</TotalTime>
  <Words>129</Words>
  <Application>Microsoft Office PowerPoint</Application>
  <PresentationFormat>Custom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DeadRift</vt:lpstr>
      <vt:lpstr>What is DeadRift? </vt:lpstr>
      <vt:lpstr>Artwork of the game</vt:lpstr>
      <vt:lpstr>Core design</vt:lpstr>
      <vt:lpstr>Core design</vt:lpstr>
      <vt:lpstr>May the play-test begin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DeadRift</dc:title>
  <dc:creator>Matthew Mackay</dc:creator>
  <cp:lastModifiedBy>Matthew Mackay</cp:lastModifiedBy>
  <cp:revision>3</cp:revision>
  <dcterms:created xsi:type="dcterms:W3CDTF">2017-04-11T05:11:12Z</dcterms:created>
  <dcterms:modified xsi:type="dcterms:W3CDTF">2017-04-11T05:43:47Z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