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86FE8-D03E-4531-925B-BE811FE7949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C730-6637-4FBE-AB59-531B5F27F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27D15-CC27-42BD-9CC1-FAD1305002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9C9F-4C20-4653-AED5-5F1825FCC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F05AE-F63F-475F-A832-81E17185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75CCF-30B9-4D9D-95C1-6580B9C8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C7C78-33E3-4E0A-ABC4-FA193C0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428E0-3C73-46DF-B5E7-127795E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07AB8-98F5-4916-97D4-2EE92020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07074-D4CD-420C-BB87-0411E7E1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D00CC-A571-422F-8773-79A0F3B2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7C2DA-3742-4A8C-B4EF-924BF1F0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014FE-52CE-452A-BDB3-7AF668BB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8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570A0-66E7-4AB1-A476-6D2A1FA1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9CD49-59D3-45F8-A625-A2349387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BA30-6884-4DC8-B6D1-E88109B2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DC154-C851-4C48-9E9D-12CC780C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36254-8E23-4188-A300-5E400BE3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4B03-1AB2-415D-8FDC-C0B10609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4E6D1-86B0-4DFC-8E3F-996A50D1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E0E6F-5427-4B83-B0CC-2059D03E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FCC7-DDA0-461A-BAF0-2CD4CD4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42702-88CE-4666-B80F-FB71118B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6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9703A-9EE7-4A2A-90FD-F0FAC0E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64C02-7598-41D3-B0BD-11F2E1C6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13F11-C826-4D3A-AE47-2CDE3EE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5ABB-9A4C-46CC-9136-FC728E8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CBC46-F9FE-4662-99FF-5BB59D5F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04DF-F676-4861-B114-8E9FE4A0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13C1F-604B-468B-8101-CBBB58C20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FC265-B90C-46E1-846F-1CB85416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44935-2CD5-49A5-9C35-45DF2718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3F7C5-273D-47FC-A177-EE207696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B93E3-05E7-4AC2-BEEE-03B24B72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7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1A3EE-5150-4D18-A790-7326740E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27B77-2018-41E8-8056-B2E85436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D36FB-D942-49CB-9F7F-B48DBFA5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B64AC-C9AE-414B-B251-04CD31A65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B9A12-DACC-47BE-AD36-0DA37A89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AD01F-5F27-44D6-9549-0C77D05B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16C9C-CDB2-4694-A4F9-73CB2B3B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5AA0AC-92FC-4B19-9C69-08998CA7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5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AA08-7F00-4DC2-A4CB-31F288C3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D7895-7A8A-4355-8CEF-6B5B34B2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460C7-F0FC-4DA8-A5D6-3E11D534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98054-921E-4FED-88E1-900A9084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4ABD7-A864-4875-90E2-4465ACDA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0F3A3-1D07-4502-8489-CB3C9AC0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0B6EA-4DE6-4A99-B6FB-614C9B3E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80FC-8497-40AD-8C89-632713E2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FC0F3-5D58-442C-B681-5C075B14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23B15-BA39-462A-9C5A-C4E1D596E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E6207-D2D9-426B-B974-1BB013D7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50AA1-BF98-49B1-A8F5-F25A6FC4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CB5AC-1C3E-4E9C-848F-1C71746F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01677-E109-4288-817F-D33016B8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99887-7834-4027-86AF-49E0133AE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4F1D6-BDD7-4E51-B998-16653BDF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A6393-35B7-4DAA-9211-AE7AF7CC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27766-E117-4451-9893-501DA97A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BF7ED-31C0-457D-B6A0-012C50FE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48545-3A75-4DE5-91B9-C3C99566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AD9C3-9305-4545-8F73-6113A047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300B1-512F-4639-9DDE-63780F903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1E30-8F65-4B3F-A1FA-306A69CB5F8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92DA9-8058-46D4-84D7-0BA0CF928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E90E-6E6D-428E-8529-8B2A47ABD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62B6-FCA1-4335-8769-F9A82618F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3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274" y="3272571"/>
            <a:ext cx="877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刘振龙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09709" y="174472"/>
            <a:ext cx="6451676" cy="209513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09709" y="2409672"/>
            <a:ext cx="6557183" cy="2082855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09709" y="4569992"/>
            <a:ext cx="6557183" cy="217001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3374" y="288402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上周计划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3374" y="2477458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本周完成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19444" y="4724408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下周计划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807267" y="174472"/>
            <a:ext cx="4054534" cy="656553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27101" y="2914576"/>
            <a:ext cx="6373893" cy="119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、安装并熟悉使用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Latex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、熟悉使用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Matlab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、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窗口感知的高斯引导滤波 代码实现</a:t>
            </a:r>
            <a:endParaRPr lang="en-US" altLang="zh-CN" sz="1400" dirty="0">
              <a:solidFill>
                <a:prstClr val="black"/>
              </a:solidFill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4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、阅读书籍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《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计算机视觉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—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算法与应用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》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第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章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26845" y="721995"/>
            <a:ext cx="5311775" cy="101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、复现论文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– 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窗口感知的高斯引导滤波</a:t>
            </a:r>
          </a:p>
          <a:p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、阅读论文</a:t>
            </a:r>
            <a:r>
              <a:rPr lang="en-US" altLang="zh-CN" sz="1400" b="1" dirty="0">
                <a:solidFill>
                  <a:prstClr val="black"/>
                </a:solidFill>
                <a:sym typeface="+mn-ea"/>
              </a:rPr>
              <a:t>- </a:t>
            </a:r>
            <a:r>
              <a:rPr lang="en-US" altLang="zh-CN" sz="1400" b="1" dirty="0"/>
              <a:t>U-Net: Convolutional Networks for Biomedical Image Segmentation</a:t>
            </a:r>
          </a:p>
          <a:p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3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、阅读书籍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《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计算机视觉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—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算法与应用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》</a:t>
            </a:r>
            <a:endParaRPr lang="zh-CN" altLang="en-US" sz="1400" dirty="0">
              <a:solidFill>
                <a:prstClr val="black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3195" y="5201920"/>
            <a:ext cx="53117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  <a:sym typeface="+mn-ea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、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阅读书籍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《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计算机视觉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—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算法与应用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》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第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章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  <a:sym typeface="+mn-ea"/>
            </a:endParaRPr>
          </a:p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、</a:t>
            </a:r>
            <a:r>
              <a:rPr lang="zh-CN" altLang="en-US" sz="1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阅读论文</a:t>
            </a:r>
            <a:r>
              <a:rPr lang="en-US" altLang="zh-CN" sz="1400" b="1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- </a:t>
            </a:r>
            <a:r>
              <a:rPr lang="en-US" altLang="zh-CN" sz="1400" b="1" dirty="0"/>
              <a:t>U-Net: Convolutional Networks for Biomedical Image Segmentation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dragonliu2018@gmail.com</dc:creator>
  <cp:lastModifiedBy>dragonliu2018@gmail.com</cp:lastModifiedBy>
  <cp:revision>9</cp:revision>
  <dcterms:created xsi:type="dcterms:W3CDTF">2020-03-13T14:24:33Z</dcterms:created>
  <dcterms:modified xsi:type="dcterms:W3CDTF">2020-03-21T11:55:54Z</dcterms:modified>
</cp:coreProperties>
</file>