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714" autoAdjust="0"/>
  </p:normalViewPr>
  <p:slideViewPr>
    <p:cSldViewPr>
      <p:cViewPr varScale="1">
        <p:scale>
          <a:sx n="103" d="100"/>
          <a:sy n="103" d="100"/>
        </p:scale>
        <p:origin x="-11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hoe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hoe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l-NL" smtClean="0"/>
              <a:t>Klik om het opmaakprofiel van de modelondertitel te bewerken</a:t>
            </a:r>
            <a:endParaRPr kumimoji="0" lang="en-US"/>
          </a:p>
        </p:txBody>
      </p:sp>
      <p:sp>
        <p:nvSpPr>
          <p:cNvPr id="28" name="Tijdelijke aanduiding voor datum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8C647D2E-D48D-465D-89FB-EBD8D93A419D}" type="datetimeFigureOut">
              <a:rPr lang="nl-BE" smtClean="0"/>
              <a:pPr/>
              <a:t>2/03/2013</a:t>
            </a:fld>
            <a:endParaRPr lang="nl-BE"/>
          </a:p>
        </p:txBody>
      </p:sp>
      <p:sp>
        <p:nvSpPr>
          <p:cNvPr id="17" name="Tijdelijke aanduiding voor voettekst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29" name="Tijdelijke aanduiding voor dianumm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D4E955-EAFB-49D9-99B1-2E072B875EFC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7D2E-D48D-465D-89FB-EBD8D93A419D}" type="datetimeFigureOut">
              <a:rPr lang="nl-BE" smtClean="0"/>
              <a:pPr/>
              <a:t>2/03/2013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E955-EAFB-49D9-99B1-2E072B875EFC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C647D2E-D48D-465D-89FB-EBD8D93A419D}" type="datetimeFigureOut">
              <a:rPr lang="nl-BE" smtClean="0"/>
              <a:pPr/>
              <a:t>2/03/2013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nl-BE"/>
          </a:p>
        </p:txBody>
      </p:sp>
      <p:sp>
        <p:nvSpPr>
          <p:cNvPr id="7" name="Rechthoe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hoe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hoe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D7D4E955-EAFB-49D9-99B1-2E072B875EFC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7D2E-D48D-465D-89FB-EBD8D93A419D}" type="datetimeFigureOut">
              <a:rPr lang="nl-BE" smtClean="0"/>
              <a:pPr/>
              <a:t>2/03/2013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7D4E955-EAFB-49D9-99B1-2E072B875EFC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Tijdelijke aanduiding voor inhoud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7" name="Rechthoe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hoe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hoe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2" name="Tijdelijke aanduiding voor datum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7D2E-D48D-465D-89FB-EBD8D93A419D}" type="datetimeFigureOut">
              <a:rPr lang="nl-BE" smtClean="0"/>
              <a:pPr/>
              <a:t>2/03/2013</a:t>
            </a:fld>
            <a:endParaRPr lang="nl-BE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D7D4E955-EAFB-49D9-99B1-2E072B875EFC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4" name="Tijdelijke aanduiding voor voettekst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C647D2E-D48D-465D-89FB-EBD8D93A419D}" type="datetimeFigureOut">
              <a:rPr lang="nl-BE" smtClean="0"/>
              <a:pPr/>
              <a:t>2/03/2013</a:t>
            </a:fld>
            <a:endParaRPr lang="nl-BE"/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7D4E955-EAFB-49D9-99B1-2E072B875EFC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13" name="Tijdelijke aanduiding voor inhoud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C647D2E-D48D-465D-89FB-EBD8D93A419D}" type="datetimeFigureOut">
              <a:rPr lang="nl-BE" smtClean="0"/>
              <a:pPr/>
              <a:t>2/03/2013</a:t>
            </a:fld>
            <a:endParaRPr lang="nl-BE"/>
          </a:p>
        </p:txBody>
      </p:sp>
      <p:sp>
        <p:nvSpPr>
          <p:cNvPr id="12" name="Tijdelijke aanduiding voor dianumm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7D4E955-EAFB-49D9-99B1-2E072B875EFC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4" name="Tijdelijke aanduiding voor voettekst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nl-BE"/>
          </a:p>
        </p:txBody>
      </p:sp>
      <p:sp>
        <p:nvSpPr>
          <p:cNvPr id="16" name="Tijdelijke aanduiding voor tekst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15" name="Tijdelijke aanduiding voor tekst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7D2E-D48D-465D-89FB-EBD8D93A419D}" type="datetimeFigureOut">
              <a:rPr lang="nl-BE" smtClean="0"/>
              <a:pPr/>
              <a:t>2/03/2013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7D4E955-EAFB-49D9-99B1-2E072B875EFC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7D2E-D48D-465D-89FB-EBD8D93A419D}" type="datetimeFigureOut">
              <a:rPr lang="nl-BE" smtClean="0"/>
              <a:pPr/>
              <a:t>2/03/2013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D4E955-EAFB-49D9-99B1-2E072B875EFC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7D2E-D48D-465D-89FB-EBD8D93A419D}" type="datetimeFigureOut">
              <a:rPr lang="nl-BE" smtClean="0"/>
              <a:pPr/>
              <a:t>2/03/2013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7D4E955-EAFB-49D9-99B1-2E072B875EFC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8" name="Rechthoe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hoe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hoe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1" name="Rechthoe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ijdelijke aanduiding voor datum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8C647D2E-D48D-465D-89FB-EBD8D93A419D}" type="datetimeFigureOut">
              <a:rPr lang="nl-BE" smtClean="0"/>
              <a:pPr/>
              <a:t>2/03/2013</a:t>
            </a:fld>
            <a:endParaRPr lang="nl-BE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D7D4E955-EAFB-49D9-99B1-2E072B875EFC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4" name="Tijdelijke aanduiding voor voettekst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nl-NL" smtClean="0"/>
              <a:t>Klik op het pictogram als u een afbeelding wilt toevoegen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titel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C647D2E-D48D-465D-89FB-EBD8D93A419D}" type="datetimeFigureOut">
              <a:rPr lang="nl-BE" smtClean="0"/>
              <a:pPr/>
              <a:t>2/03/2013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7" name="Rechthoe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hoe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hoe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Tijdelijke aanduiding voor dianumm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7D4E955-EAFB-49D9-99B1-2E072B875EFC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67744" y="2060848"/>
            <a:ext cx="6477000" cy="1828800"/>
          </a:xfrm>
        </p:spPr>
        <p:txBody>
          <a:bodyPr/>
          <a:lstStyle/>
          <a:p>
            <a:r>
              <a:rPr lang="nl-BE" dirty="0" smtClean="0">
                <a:solidFill>
                  <a:schemeClr val="bg2"/>
                </a:solidFill>
              </a:rPr>
              <a:t>Projets II</a:t>
            </a:r>
            <a:br>
              <a:rPr lang="nl-BE" dirty="0" smtClean="0">
                <a:solidFill>
                  <a:schemeClr val="bg2"/>
                </a:solidFill>
              </a:rPr>
            </a:br>
            <a:r>
              <a:rPr lang="nl-BE" sz="2800" dirty="0" smtClean="0">
                <a:solidFill>
                  <a:schemeClr val="bg2"/>
                </a:solidFill>
              </a:rPr>
              <a:t>Groupe 7</a:t>
            </a:r>
            <a:endParaRPr lang="nl-BE" sz="2800" dirty="0">
              <a:solidFill>
                <a:schemeClr val="bg2"/>
              </a:solidFill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24128" y="4149080"/>
            <a:ext cx="3271664" cy="2442741"/>
          </a:xfrm>
        </p:spPr>
        <p:txBody>
          <a:bodyPr>
            <a:normAutofit/>
          </a:bodyPr>
          <a:lstStyle/>
          <a:p>
            <a:r>
              <a:rPr lang="nl-BE" sz="2400" dirty="0" smtClean="0">
                <a:solidFill>
                  <a:schemeClr val="bg2"/>
                </a:solidFill>
              </a:rPr>
              <a:t>Jelle Duyck</a:t>
            </a:r>
          </a:p>
          <a:p>
            <a:r>
              <a:rPr lang="nl-BE" sz="2400" dirty="0" smtClean="0">
                <a:solidFill>
                  <a:schemeClr val="bg2"/>
                </a:solidFill>
              </a:rPr>
              <a:t>John Saelens</a:t>
            </a:r>
          </a:p>
          <a:p>
            <a:r>
              <a:rPr lang="nl-BE" sz="2400" dirty="0" smtClean="0">
                <a:solidFill>
                  <a:schemeClr val="bg2"/>
                </a:solidFill>
              </a:rPr>
              <a:t>Bram Schotte</a:t>
            </a:r>
          </a:p>
          <a:p>
            <a:r>
              <a:rPr lang="nl-BE" sz="2400" dirty="0" smtClean="0">
                <a:solidFill>
                  <a:schemeClr val="bg2"/>
                </a:solidFill>
              </a:rPr>
              <a:t>Bjorn Van mellaert</a:t>
            </a:r>
            <a:endParaRPr lang="nl-BE" sz="24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 smtClean="0"/>
              <a:t>Tâche externe</a:t>
            </a:r>
          </a:p>
          <a:p>
            <a:endParaRPr lang="nl-BE" dirty="0" smtClean="0"/>
          </a:p>
          <a:p>
            <a:r>
              <a:rPr lang="nl-BE" dirty="0" smtClean="0"/>
              <a:t>Front-end</a:t>
            </a:r>
          </a:p>
          <a:p>
            <a:endParaRPr lang="nl-BE" dirty="0" smtClean="0"/>
          </a:p>
          <a:p>
            <a:r>
              <a:rPr lang="nl-BE" dirty="0" smtClean="0"/>
              <a:t>Back-end</a:t>
            </a:r>
          </a:p>
          <a:p>
            <a:endParaRPr lang="nl-BE" dirty="0" smtClean="0"/>
          </a:p>
          <a:p>
            <a:r>
              <a:rPr lang="nl-BE" dirty="0" smtClean="0"/>
              <a:t>Applications Web dynamiques</a:t>
            </a:r>
            <a:endParaRPr lang="nl-BE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nl-BE" dirty="0" smtClean="0"/>
              <a:t>Contenu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Tâche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 smtClean="0"/>
              <a:t>Centre de Confidence pour </a:t>
            </a:r>
            <a:r>
              <a:rPr lang="nl-BE" dirty="0" smtClean="0"/>
              <a:t>les enfants maltraités de la Flandre-Orientale </a:t>
            </a:r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Formation en ligne interactive</a:t>
            </a:r>
          </a:p>
          <a:p>
            <a:endParaRPr lang="nl-BE" dirty="0" smtClean="0"/>
          </a:p>
          <a:p>
            <a:r>
              <a:rPr lang="nl-BE" dirty="0" smtClean="0"/>
              <a:t>Développer application Web</a:t>
            </a:r>
          </a:p>
          <a:p>
            <a:endParaRPr lang="nl-BE" dirty="0" smtClean="0"/>
          </a:p>
          <a:p>
            <a:r>
              <a:rPr lang="fr-FR" dirty="0" smtClean="0"/>
              <a:t>Base de données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Front-end: Java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smtClean="0"/>
              <a:t>Avant les vacances de Pâques</a:t>
            </a:r>
          </a:p>
          <a:p>
            <a:endParaRPr lang="nl-BE" dirty="0" smtClean="0"/>
          </a:p>
          <a:p>
            <a:r>
              <a:rPr lang="nl-BE" dirty="0" smtClean="0"/>
              <a:t>Tâches: </a:t>
            </a:r>
            <a:r>
              <a:rPr lang="nl-BE" dirty="0" smtClean="0"/>
              <a:t>cas</a:t>
            </a:r>
            <a:r>
              <a:rPr lang="nl-BE" dirty="0" smtClean="0"/>
              <a:t> </a:t>
            </a:r>
            <a:r>
              <a:rPr lang="nl-BE" dirty="0" smtClean="0"/>
              <a:t>d'utilisation</a:t>
            </a:r>
          </a:p>
          <a:p>
            <a:pPr lvl="1"/>
            <a:r>
              <a:rPr lang="nl-BE" dirty="0" smtClean="0"/>
              <a:t>Créer un </a:t>
            </a:r>
            <a:r>
              <a:rPr lang="nl-BE" dirty="0" smtClean="0"/>
              <a:t>trajet</a:t>
            </a:r>
          </a:p>
          <a:p>
            <a:pPr lvl="1"/>
            <a:r>
              <a:rPr lang="nl-BE" dirty="0" smtClean="0"/>
              <a:t>Gérer trajet</a:t>
            </a:r>
          </a:p>
          <a:p>
            <a:pPr lvl="1"/>
            <a:r>
              <a:rPr lang="nl-BE" dirty="0" smtClean="0"/>
              <a:t>...</a:t>
            </a:r>
          </a:p>
          <a:p>
            <a:pPr lvl="1">
              <a:buNone/>
            </a:pPr>
            <a:endParaRPr lang="nl-BE" dirty="0" smtClean="0"/>
          </a:p>
          <a:p>
            <a:r>
              <a:rPr lang="nl-BE" dirty="0" smtClean="0"/>
              <a:t>Le </a:t>
            </a:r>
            <a:r>
              <a:rPr lang="nl-BE" dirty="0" smtClean="0"/>
              <a:t>modèle</a:t>
            </a:r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Implémenter et tester</a:t>
            </a:r>
          </a:p>
          <a:p>
            <a:endParaRPr lang="nl-BE" dirty="0" smtClean="0"/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Back-end: Cobol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nl-BE" dirty="0" smtClean="0"/>
          </a:p>
          <a:p>
            <a:r>
              <a:rPr lang="nl-BE" dirty="0" smtClean="0"/>
              <a:t>Avant et après les vacances de </a:t>
            </a:r>
            <a:r>
              <a:rPr lang="nl-BE" dirty="0" smtClean="0"/>
              <a:t>Pâques</a:t>
            </a:r>
            <a:r>
              <a:rPr lang="nl-BE" dirty="0" smtClean="0"/>
              <a:t/>
            </a:r>
            <a:br>
              <a:rPr lang="nl-BE" dirty="0" smtClean="0"/>
            </a:br>
            <a:endParaRPr lang="nl-BE" dirty="0" smtClean="0"/>
          </a:p>
          <a:p>
            <a:r>
              <a:rPr lang="nl-BE" dirty="0" smtClean="0"/>
              <a:t>Connexion </a:t>
            </a:r>
            <a:r>
              <a:rPr lang="nl-BE" dirty="0" smtClean="0"/>
              <a:t>avec </a:t>
            </a:r>
            <a:r>
              <a:rPr lang="nl-BE" dirty="0" smtClean="0"/>
              <a:t>la base de données </a:t>
            </a:r>
          </a:p>
          <a:p>
            <a:endParaRPr lang="nl-BE" dirty="0" smtClean="0"/>
          </a:p>
          <a:p>
            <a:r>
              <a:rPr lang="nl-BE" dirty="0" smtClean="0"/>
              <a:t>Tâches: cas d'utilisation</a:t>
            </a:r>
          </a:p>
          <a:p>
            <a:pPr lvl="1"/>
            <a:r>
              <a:rPr lang="nl-BE" dirty="0" smtClean="0"/>
              <a:t>L’inscription des participants</a:t>
            </a:r>
          </a:p>
          <a:p>
            <a:pPr lvl="1"/>
            <a:endParaRPr lang="nl-BE" dirty="0" smtClean="0"/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Applications Web dynamiques: .NET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BE" dirty="0" smtClean="0"/>
              <a:t>Après la partie de Front-end</a:t>
            </a:r>
          </a:p>
          <a:p>
            <a:endParaRPr lang="nl-BE" dirty="0" smtClean="0"/>
          </a:p>
          <a:p>
            <a:r>
              <a:rPr lang="nl-BE" dirty="0" smtClean="0"/>
              <a:t>Développer une application Web</a:t>
            </a:r>
          </a:p>
          <a:p>
            <a:endParaRPr lang="nl-BE" dirty="0" smtClean="0"/>
          </a:p>
          <a:p>
            <a:r>
              <a:rPr lang="nl-BE" dirty="0" smtClean="0"/>
              <a:t>Convivialité</a:t>
            </a:r>
          </a:p>
          <a:p>
            <a:endParaRPr lang="nl-BE" dirty="0" smtClean="0"/>
          </a:p>
          <a:p>
            <a:r>
              <a:rPr lang="nl-BE" dirty="0" smtClean="0"/>
              <a:t>Se connecter avec des fonctions différentes</a:t>
            </a:r>
          </a:p>
          <a:p>
            <a:endParaRPr lang="nl-BE" dirty="0" smtClean="0"/>
          </a:p>
          <a:p>
            <a:r>
              <a:rPr lang="nl-BE" dirty="0" smtClean="0"/>
              <a:t>L’utilisateur peut s’inscrire, se préparer, évaluer, chercher, ...</a:t>
            </a:r>
          </a:p>
          <a:p>
            <a:endParaRPr lang="nl-BE" dirty="0" smtClean="0"/>
          </a:p>
          <a:p>
            <a:r>
              <a:rPr lang="nl-BE" dirty="0" smtClean="0"/>
              <a:t>Des exercices (la boîte, des cartes colorées) deviennent plus facile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2708920"/>
            <a:ext cx="8153400" cy="990600"/>
          </a:xfrm>
        </p:spPr>
        <p:txBody>
          <a:bodyPr>
            <a:normAutofit/>
          </a:bodyPr>
          <a:lstStyle/>
          <a:p>
            <a:pPr algn="ctr"/>
            <a:r>
              <a:rPr lang="nl-BE" sz="4800" dirty="0" smtClean="0"/>
              <a:t>Fin</a:t>
            </a:r>
            <a:endParaRPr lang="nl-BE" sz="48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990600" y="2852936"/>
            <a:ext cx="8153400" cy="4495800"/>
          </a:xfrm>
        </p:spPr>
        <p:txBody>
          <a:bodyPr/>
          <a:lstStyle/>
          <a:p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pPr>
              <a:buNone/>
            </a:pPr>
            <a:r>
              <a:rPr lang="nl-BE" sz="4800" dirty="0" smtClean="0"/>
              <a:t>Merci pour votre attention</a:t>
            </a:r>
            <a:endParaRPr lang="nl-BE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an">
  <a:themeElements>
    <a:clrScheme name="Media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280</TotalTime>
  <Words>125</Words>
  <Application>Microsoft Office PowerPoint</Application>
  <PresentationFormat>On-screen Show (4:3)</PresentationFormat>
  <Paragraphs>56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Mediaan</vt:lpstr>
      <vt:lpstr>Projets II Groupe 7</vt:lpstr>
      <vt:lpstr>Contenu</vt:lpstr>
      <vt:lpstr>Tâche</vt:lpstr>
      <vt:lpstr>Front-end: Java</vt:lpstr>
      <vt:lpstr>Back-end: Cobol</vt:lpstr>
      <vt:lpstr>Applications Web dynamiques: .NET</vt:lpstr>
      <vt:lpstr>Fin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Gctje</dc:creator>
  <cp:lastModifiedBy>John</cp:lastModifiedBy>
  <cp:revision>50</cp:revision>
  <dcterms:created xsi:type="dcterms:W3CDTF">2013-02-16T13:11:29Z</dcterms:created>
  <dcterms:modified xsi:type="dcterms:W3CDTF">2013-03-02T17:02:22Z</dcterms:modified>
</cp:coreProperties>
</file>