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8" r:id="rId5"/>
    <p:sldId id="256" r:id="rId6"/>
    <p:sldId id="269" r:id="rId7"/>
    <p:sldId id="270" r:id="rId8"/>
    <p:sldId id="271" r:id="rId9"/>
    <p:sldId id="272" r:id="rId10"/>
    <p:sldId id="273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6" r:id="rId19"/>
    <p:sldId id="287" r:id="rId20"/>
    <p:sldId id="290" r:id="rId21"/>
    <p:sldId id="291" r:id="rId22"/>
    <p:sldId id="261" r:id="rId23"/>
    <p:sldId id="292" r:id="rId24"/>
    <p:sldId id="293" r:id="rId25"/>
    <p:sldId id="294" r:id="rId26"/>
    <p:sldId id="295" r:id="rId27"/>
    <p:sldId id="296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A8EE1C-283C-4A30-BBA4-F06FB2D2D09F}">
          <p14:sldIdLst>
            <p14:sldId id="258"/>
            <p14:sldId id="256"/>
            <p14:sldId id="269"/>
            <p14:sldId id="270"/>
            <p14:sldId id="271"/>
            <p14:sldId id="272"/>
            <p14:sldId id="273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  <p14:sldId id="287"/>
            <p14:sldId id="290"/>
            <p14:sldId id="291"/>
            <p14:sldId id="261"/>
            <p14:sldId id="292"/>
            <p14:sldId id="293"/>
            <p14:sldId id="294"/>
            <p14:sldId id="295"/>
            <p14:sldId id="296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68914B-801D-4603-A26F-538978EBD444}" v="9" dt="2022-10-19T11:22:07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62" autoAdjust="0"/>
    <p:restoredTop sz="94660"/>
  </p:normalViewPr>
  <p:slideViewPr>
    <p:cSldViewPr snapToGrid="0">
      <p:cViewPr>
        <p:scale>
          <a:sx n="66" d="100"/>
          <a:sy n="66" d="100"/>
        </p:scale>
        <p:origin x="830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99A442-E4CB-4CB7-A0FF-4E7432D2CD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E40F61-3B72-4087-9460-0F516FFF07A1}">
      <dgm:prSet/>
      <dgm:spPr/>
      <dgm:t>
        <a:bodyPr/>
        <a:lstStyle/>
        <a:p>
          <a:r>
            <a:rPr lang="en-US"/>
            <a:t>very difficult to understand by the users.</a:t>
          </a:r>
        </a:p>
      </dgm:t>
    </dgm:pt>
    <dgm:pt modelId="{92B812DA-13DB-490B-A769-FA4D5EAD52CA}" type="parTrans" cxnId="{C9C87410-BDCD-4B08-BC5D-8126C37E888F}">
      <dgm:prSet/>
      <dgm:spPr/>
      <dgm:t>
        <a:bodyPr/>
        <a:lstStyle/>
        <a:p>
          <a:endParaRPr lang="en-US"/>
        </a:p>
      </dgm:t>
    </dgm:pt>
    <dgm:pt modelId="{F1B8379B-34F8-4960-9A6D-950722571EE1}" type="sibTrans" cxnId="{C9C87410-BDCD-4B08-BC5D-8126C37E888F}">
      <dgm:prSet/>
      <dgm:spPr/>
      <dgm:t>
        <a:bodyPr/>
        <a:lstStyle/>
        <a:p>
          <a:endParaRPr lang="en-US"/>
        </a:p>
      </dgm:t>
    </dgm:pt>
    <dgm:pt modelId="{43380CD7-3757-46E5-8F33-1ED3D30356E6}">
      <dgm:prSet/>
      <dgm:spPr/>
      <dgm:t>
        <a:bodyPr/>
        <a:lstStyle/>
        <a:p>
          <a:r>
            <a:rPr lang="en-US" dirty="0"/>
            <a:t>The only language which can be understood by the computer.</a:t>
          </a:r>
        </a:p>
      </dgm:t>
    </dgm:pt>
    <dgm:pt modelId="{8A240217-CA0D-4000-84EB-0B079680AF6F}" type="parTrans" cxnId="{B2909520-C3AE-4EE2-BC1C-A7B561AE6559}">
      <dgm:prSet/>
      <dgm:spPr/>
      <dgm:t>
        <a:bodyPr/>
        <a:lstStyle/>
        <a:p>
          <a:endParaRPr lang="en-US"/>
        </a:p>
      </dgm:t>
    </dgm:pt>
    <dgm:pt modelId="{657D944E-B5AE-400B-B20D-C81E71C4BAEA}" type="sibTrans" cxnId="{B2909520-C3AE-4EE2-BC1C-A7B561AE6559}">
      <dgm:prSet/>
      <dgm:spPr/>
      <dgm:t>
        <a:bodyPr/>
        <a:lstStyle/>
        <a:p>
          <a:endParaRPr lang="en-US"/>
        </a:p>
      </dgm:t>
    </dgm:pt>
    <dgm:pt modelId="{D7B8DB2B-25D0-4656-B4AE-CB8AB15F23EE}">
      <dgm:prSet/>
      <dgm:spPr/>
      <dgm:t>
        <a:bodyPr/>
        <a:lstStyle/>
        <a:p>
          <a:r>
            <a:rPr lang="en-US"/>
            <a:t>All the instructions of machine language are written in the form of binary numbers 1's &amp; 0's.</a:t>
          </a:r>
        </a:p>
      </dgm:t>
    </dgm:pt>
    <dgm:pt modelId="{4C84009E-CE40-4CA5-94F0-779C89971B37}" type="parTrans" cxnId="{71E4AE72-2F5A-48AD-85A4-8C4E24361ABB}">
      <dgm:prSet/>
      <dgm:spPr/>
      <dgm:t>
        <a:bodyPr/>
        <a:lstStyle/>
        <a:p>
          <a:endParaRPr lang="en-US"/>
        </a:p>
      </dgm:t>
    </dgm:pt>
    <dgm:pt modelId="{73E202A9-501E-4CCD-BF70-3D4A0BC6226A}" type="sibTrans" cxnId="{71E4AE72-2F5A-48AD-85A4-8C4E24361ABB}">
      <dgm:prSet/>
      <dgm:spPr/>
      <dgm:t>
        <a:bodyPr/>
        <a:lstStyle/>
        <a:p>
          <a:endParaRPr lang="en-US"/>
        </a:p>
      </dgm:t>
    </dgm:pt>
    <dgm:pt modelId="{16EFD276-9FA5-43B4-9901-21064BF80A9D}" type="pres">
      <dgm:prSet presAssocID="{8299A442-E4CB-4CB7-A0FF-4E7432D2CD6D}" presName="root" presStyleCnt="0">
        <dgm:presLayoutVars>
          <dgm:dir/>
          <dgm:resizeHandles val="exact"/>
        </dgm:presLayoutVars>
      </dgm:prSet>
      <dgm:spPr/>
    </dgm:pt>
    <dgm:pt modelId="{E37EEC72-7C22-4B6F-ADE3-39933450DA99}" type="pres">
      <dgm:prSet presAssocID="{24E40F61-3B72-4087-9460-0F516FFF07A1}" presName="compNode" presStyleCnt="0"/>
      <dgm:spPr/>
    </dgm:pt>
    <dgm:pt modelId="{675E7AA1-FE95-4FCD-B02C-C29D1D0F6C78}" type="pres">
      <dgm:prSet presAssocID="{24E40F61-3B72-4087-9460-0F516FFF07A1}" presName="bgRect" presStyleLbl="bgShp" presStyleIdx="0" presStyleCnt="3"/>
      <dgm:spPr/>
    </dgm:pt>
    <dgm:pt modelId="{A128D289-81AB-4CDC-91F8-5668532E4C7A}" type="pres">
      <dgm:prSet presAssocID="{24E40F61-3B72-4087-9460-0F516FFF07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ster"/>
        </a:ext>
      </dgm:extLst>
    </dgm:pt>
    <dgm:pt modelId="{CFA4A57A-E95A-4F10-8896-1186E0469B89}" type="pres">
      <dgm:prSet presAssocID="{24E40F61-3B72-4087-9460-0F516FFF07A1}" presName="spaceRect" presStyleCnt="0"/>
      <dgm:spPr/>
    </dgm:pt>
    <dgm:pt modelId="{2C5D7307-9A2B-4228-AF09-4C96336E2E74}" type="pres">
      <dgm:prSet presAssocID="{24E40F61-3B72-4087-9460-0F516FFF07A1}" presName="parTx" presStyleLbl="revTx" presStyleIdx="0" presStyleCnt="3">
        <dgm:presLayoutVars>
          <dgm:chMax val="0"/>
          <dgm:chPref val="0"/>
        </dgm:presLayoutVars>
      </dgm:prSet>
      <dgm:spPr/>
    </dgm:pt>
    <dgm:pt modelId="{4E56192C-EFF4-4A4F-92D1-81C2D1B3F88B}" type="pres">
      <dgm:prSet presAssocID="{F1B8379B-34F8-4960-9A6D-950722571EE1}" presName="sibTrans" presStyleCnt="0"/>
      <dgm:spPr/>
    </dgm:pt>
    <dgm:pt modelId="{DD02EA0C-6316-436E-A57F-08095F7A9A7A}" type="pres">
      <dgm:prSet presAssocID="{43380CD7-3757-46E5-8F33-1ED3D30356E6}" presName="compNode" presStyleCnt="0"/>
      <dgm:spPr/>
    </dgm:pt>
    <dgm:pt modelId="{84B1EF13-0F94-4FCB-9F07-54D11666528F}" type="pres">
      <dgm:prSet presAssocID="{43380CD7-3757-46E5-8F33-1ED3D30356E6}" presName="bgRect" presStyleLbl="bgShp" presStyleIdx="1" presStyleCnt="3"/>
      <dgm:spPr/>
    </dgm:pt>
    <dgm:pt modelId="{3CF8A1EA-A38F-400A-8377-D9CBC10864E9}" type="pres">
      <dgm:prSet presAssocID="{43380CD7-3757-46E5-8F33-1ED3D30356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DD29A37-19A8-4661-9ECE-3B897D59012C}" type="pres">
      <dgm:prSet presAssocID="{43380CD7-3757-46E5-8F33-1ED3D30356E6}" presName="spaceRect" presStyleCnt="0"/>
      <dgm:spPr/>
    </dgm:pt>
    <dgm:pt modelId="{8D94D1B2-50AD-483B-8CDF-E00E17CDBC96}" type="pres">
      <dgm:prSet presAssocID="{43380CD7-3757-46E5-8F33-1ED3D30356E6}" presName="parTx" presStyleLbl="revTx" presStyleIdx="1" presStyleCnt="3">
        <dgm:presLayoutVars>
          <dgm:chMax val="0"/>
          <dgm:chPref val="0"/>
        </dgm:presLayoutVars>
      </dgm:prSet>
      <dgm:spPr/>
    </dgm:pt>
    <dgm:pt modelId="{A307C95E-5EFF-4C9A-8464-14EAAAE61C76}" type="pres">
      <dgm:prSet presAssocID="{657D944E-B5AE-400B-B20D-C81E71C4BAEA}" presName="sibTrans" presStyleCnt="0"/>
      <dgm:spPr/>
    </dgm:pt>
    <dgm:pt modelId="{2958EA9A-491F-4998-B3C3-C9DA0F4582D3}" type="pres">
      <dgm:prSet presAssocID="{D7B8DB2B-25D0-4656-B4AE-CB8AB15F23EE}" presName="compNode" presStyleCnt="0"/>
      <dgm:spPr/>
    </dgm:pt>
    <dgm:pt modelId="{45126684-0C60-4809-92A0-3EE3180C1C69}" type="pres">
      <dgm:prSet presAssocID="{D7B8DB2B-25D0-4656-B4AE-CB8AB15F23EE}" presName="bgRect" presStyleLbl="bgShp" presStyleIdx="2" presStyleCnt="3"/>
      <dgm:spPr/>
    </dgm:pt>
    <dgm:pt modelId="{A9A0F8D4-AADF-4209-8A20-88ABE976BD0B}" type="pres">
      <dgm:prSet presAssocID="{D7B8DB2B-25D0-4656-B4AE-CB8AB15F23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50A1042-C70E-4444-883B-24EBA8AC3830}" type="pres">
      <dgm:prSet presAssocID="{D7B8DB2B-25D0-4656-B4AE-CB8AB15F23EE}" presName="spaceRect" presStyleCnt="0"/>
      <dgm:spPr/>
    </dgm:pt>
    <dgm:pt modelId="{456959D1-F59E-4743-8F5F-C4A4B012125D}" type="pres">
      <dgm:prSet presAssocID="{D7B8DB2B-25D0-4656-B4AE-CB8AB15F23E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13AA50B-41FE-40A8-A956-115B9CFC0F08}" type="presOf" srcId="{24E40F61-3B72-4087-9460-0F516FFF07A1}" destId="{2C5D7307-9A2B-4228-AF09-4C96336E2E74}" srcOrd="0" destOrd="0" presId="urn:microsoft.com/office/officeart/2018/2/layout/IconVerticalSolidList"/>
    <dgm:cxn modelId="{C9C87410-BDCD-4B08-BC5D-8126C37E888F}" srcId="{8299A442-E4CB-4CB7-A0FF-4E7432D2CD6D}" destId="{24E40F61-3B72-4087-9460-0F516FFF07A1}" srcOrd="0" destOrd="0" parTransId="{92B812DA-13DB-490B-A769-FA4D5EAD52CA}" sibTransId="{F1B8379B-34F8-4960-9A6D-950722571EE1}"/>
    <dgm:cxn modelId="{B2909520-C3AE-4EE2-BC1C-A7B561AE6559}" srcId="{8299A442-E4CB-4CB7-A0FF-4E7432D2CD6D}" destId="{43380CD7-3757-46E5-8F33-1ED3D30356E6}" srcOrd="1" destOrd="0" parTransId="{8A240217-CA0D-4000-84EB-0B079680AF6F}" sibTransId="{657D944E-B5AE-400B-B20D-C81E71C4BAEA}"/>
    <dgm:cxn modelId="{71E4AE72-2F5A-48AD-85A4-8C4E24361ABB}" srcId="{8299A442-E4CB-4CB7-A0FF-4E7432D2CD6D}" destId="{D7B8DB2B-25D0-4656-B4AE-CB8AB15F23EE}" srcOrd="2" destOrd="0" parTransId="{4C84009E-CE40-4CA5-94F0-779C89971B37}" sibTransId="{73E202A9-501E-4CCD-BF70-3D4A0BC6226A}"/>
    <dgm:cxn modelId="{E80A52AA-AF62-4E12-999E-76B4D25B8F2E}" type="presOf" srcId="{D7B8DB2B-25D0-4656-B4AE-CB8AB15F23EE}" destId="{456959D1-F59E-4743-8F5F-C4A4B012125D}" srcOrd="0" destOrd="0" presId="urn:microsoft.com/office/officeart/2018/2/layout/IconVerticalSolidList"/>
    <dgm:cxn modelId="{34325BAB-82AB-4737-AF2A-C48A679D9A6D}" type="presOf" srcId="{8299A442-E4CB-4CB7-A0FF-4E7432D2CD6D}" destId="{16EFD276-9FA5-43B4-9901-21064BF80A9D}" srcOrd="0" destOrd="0" presId="urn:microsoft.com/office/officeart/2018/2/layout/IconVerticalSolidList"/>
    <dgm:cxn modelId="{4FE6D6B1-CF88-4564-BD8A-DE773C149102}" type="presOf" srcId="{43380CD7-3757-46E5-8F33-1ED3D30356E6}" destId="{8D94D1B2-50AD-483B-8CDF-E00E17CDBC96}" srcOrd="0" destOrd="0" presId="urn:microsoft.com/office/officeart/2018/2/layout/IconVerticalSolidList"/>
    <dgm:cxn modelId="{2D5E383C-DF8C-46EC-A26C-F3AC37A1DEB0}" type="presParOf" srcId="{16EFD276-9FA5-43B4-9901-21064BF80A9D}" destId="{E37EEC72-7C22-4B6F-ADE3-39933450DA99}" srcOrd="0" destOrd="0" presId="urn:microsoft.com/office/officeart/2018/2/layout/IconVerticalSolidList"/>
    <dgm:cxn modelId="{4E464105-2DD8-4C57-8D2A-6B330A1B5264}" type="presParOf" srcId="{E37EEC72-7C22-4B6F-ADE3-39933450DA99}" destId="{675E7AA1-FE95-4FCD-B02C-C29D1D0F6C78}" srcOrd="0" destOrd="0" presId="urn:microsoft.com/office/officeart/2018/2/layout/IconVerticalSolidList"/>
    <dgm:cxn modelId="{89507ABC-3CF5-41A6-A95E-534F703F4FD0}" type="presParOf" srcId="{E37EEC72-7C22-4B6F-ADE3-39933450DA99}" destId="{A128D289-81AB-4CDC-91F8-5668532E4C7A}" srcOrd="1" destOrd="0" presId="urn:microsoft.com/office/officeart/2018/2/layout/IconVerticalSolidList"/>
    <dgm:cxn modelId="{12073417-AFF1-4CA2-B290-DEABC6EE2D66}" type="presParOf" srcId="{E37EEC72-7C22-4B6F-ADE3-39933450DA99}" destId="{CFA4A57A-E95A-4F10-8896-1186E0469B89}" srcOrd="2" destOrd="0" presId="urn:microsoft.com/office/officeart/2018/2/layout/IconVerticalSolidList"/>
    <dgm:cxn modelId="{4C8159EA-C0E3-4DE7-988F-D07B9B3832EC}" type="presParOf" srcId="{E37EEC72-7C22-4B6F-ADE3-39933450DA99}" destId="{2C5D7307-9A2B-4228-AF09-4C96336E2E74}" srcOrd="3" destOrd="0" presId="urn:microsoft.com/office/officeart/2018/2/layout/IconVerticalSolidList"/>
    <dgm:cxn modelId="{88758674-9F1A-42BC-B78C-F5DDF5FA7D6E}" type="presParOf" srcId="{16EFD276-9FA5-43B4-9901-21064BF80A9D}" destId="{4E56192C-EFF4-4A4F-92D1-81C2D1B3F88B}" srcOrd="1" destOrd="0" presId="urn:microsoft.com/office/officeart/2018/2/layout/IconVerticalSolidList"/>
    <dgm:cxn modelId="{D6EA4CC1-988A-41B1-8F96-4724B7A602E3}" type="presParOf" srcId="{16EFD276-9FA5-43B4-9901-21064BF80A9D}" destId="{DD02EA0C-6316-436E-A57F-08095F7A9A7A}" srcOrd="2" destOrd="0" presId="urn:microsoft.com/office/officeart/2018/2/layout/IconVerticalSolidList"/>
    <dgm:cxn modelId="{9F9FB92A-EF26-4122-9C69-A8A2F3E75DF7}" type="presParOf" srcId="{DD02EA0C-6316-436E-A57F-08095F7A9A7A}" destId="{84B1EF13-0F94-4FCB-9F07-54D11666528F}" srcOrd="0" destOrd="0" presId="urn:microsoft.com/office/officeart/2018/2/layout/IconVerticalSolidList"/>
    <dgm:cxn modelId="{D2322D91-E1C5-4E65-B11C-F2FFD64E321C}" type="presParOf" srcId="{DD02EA0C-6316-436E-A57F-08095F7A9A7A}" destId="{3CF8A1EA-A38F-400A-8377-D9CBC10864E9}" srcOrd="1" destOrd="0" presId="urn:microsoft.com/office/officeart/2018/2/layout/IconVerticalSolidList"/>
    <dgm:cxn modelId="{119E8E12-F8CE-4075-80C2-4E6DC627624F}" type="presParOf" srcId="{DD02EA0C-6316-436E-A57F-08095F7A9A7A}" destId="{2DD29A37-19A8-4661-9ECE-3B897D59012C}" srcOrd="2" destOrd="0" presId="urn:microsoft.com/office/officeart/2018/2/layout/IconVerticalSolidList"/>
    <dgm:cxn modelId="{BFBA25AA-F7C4-46FD-B064-4D1A3BADE517}" type="presParOf" srcId="{DD02EA0C-6316-436E-A57F-08095F7A9A7A}" destId="{8D94D1B2-50AD-483B-8CDF-E00E17CDBC96}" srcOrd="3" destOrd="0" presId="urn:microsoft.com/office/officeart/2018/2/layout/IconVerticalSolidList"/>
    <dgm:cxn modelId="{36B049DB-1C69-498A-AFC7-5B73E0B055C7}" type="presParOf" srcId="{16EFD276-9FA5-43B4-9901-21064BF80A9D}" destId="{A307C95E-5EFF-4C9A-8464-14EAAAE61C76}" srcOrd="3" destOrd="0" presId="urn:microsoft.com/office/officeart/2018/2/layout/IconVerticalSolidList"/>
    <dgm:cxn modelId="{7DB84551-ACD9-468C-8C7A-6E329081C743}" type="presParOf" srcId="{16EFD276-9FA5-43B4-9901-21064BF80A9D}" destId="{2958EA9A-491F-4998-B3C3-C9DA0F4582D3}" srcOrd="4" destOrd="0" presId="urn:microsoft.com/office/officeart/2018/2/layout/IconVerticalSolidList"/>
    <dgm:cxn modelId="{92B08A72-20EF-4E1E-8E70-084E51B7C26D}" type="presParOf" srcId="{2958EA9A-491F-4998-B3C3-C9DA0F4582D3}" destId="{45126684-0C60-4809-92A0-3EE3180C1C69}" srcOrd="0" destOrd="0" presId="urn:microsoft.com/office/officeart/2018/2/layout/IconVerticalSolidList"/>
    <dgm:cxn modelId="{EA97C426-CEE8-4B5A-8125-5C6D2531BF23}" type="presParOf" srcId="{2958EA9A-491F-4998-B3C3-C9DA0F4582D3}" destId="{A9A0F8D4-AADF-4209-8A20-88ABE976BD0B}" srcOrd="1" destOrd="0" presId="urn:microsoft.com/office/officeart/2018/2/layout/IconVerticalSolidList"/>
    <dgm:cxn modelId="{4A166F5C-01FF-4720-AB96-9CB22CA3455A}" type="presParOf" srcId="{2958EA9A-491F-4998-B3C3-C9DA0F4582D3}" destId="{F50A1042-C70E-4444-883B-24EBA8AC3830}" srcOrd="2" destOrd="0" presId="urn:microsoft.com/office/officeart/2018/2/layout/IconVerticalSolidList"/>
    <dgm:cxn modelId="{2873470D-972F-47E8-81B6-584DD134E334}" type="presParOf" srcId="{2958EA9A-491F-4998-B3C3-C9DA0F4582D3}" destId="{456959D1-F59E-4743-8F5F-C4A4B01212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2C4DF5-39D6-4A58-A5CF-65D30DFE07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3BF99A-2B32-4E3C-B1C8-5174169DF572}">
      <dgm:prSet/>
      <dgm:spPr/>
      <dgm:t>
        <a:bodyPr/>
        <a:lstStyle/>
        <a:p>
          <a:r>
            <a:rPr lang="en-US" dirty="0"/>
            <a:t>Difficult to understand by the users.</a:t>
          </a:r>
        </a:p>
      </dgm:t>
    </dgm:pt>
    <dgm:pt modelId="{ECBEE27D-40A9-4DC2-A028-9B8AAF9B03E9}" type="parTrans" cxnId="{4DEF4306-DD84-4CB8-86FA-140066A35A59}">
      <dgm:prSet/>
      <dgm:spPr/>
      <dgm:t>
        <a:bodyPr/>
        <a:lstStyle/>
        <a:p>
          <a:endParaRPr lang="en-US"/>
        </a:p>
      </dgm:t>
    </dgm:pt>
    <dgm:pt modelId="{BC533558-4B6F-4FDC-A8CE-818C29D407E6}" type="sibTrans" cxnId="{4DEF4306-DD84-4CB8-86FA-140066A35A59}">
      <dgm:prSet/>
      <dgm:spPr/>
      <dgm:t>
        <a:bodyPr/>
        <a:lstStyle/>
        <a:p>
          <a:endParaRPr lang="en-US"/>
        </a:p>
      </dgm:t>
    </dgm:pt>
    <dgm:pt modelId="{D2B17C28-4E43-4F08-B8A2-D403AD210DBB}">
      <dgm:prSet/>
      <dgm:spPr/>
      <dgm:t>
        <a:bodyPr/>
        <a:lstStyle/>
        <a:p>
          <a:r>
            <a:rPr lang="en-US" dirty="0"/>
            <a:t>Instructions are created using symbols such as letters, digits and special characters.</a:t>
          </a:r>
        </a:p>
      </dgm:t>
    </dgm:pt>
    <dgm:pt modelId="{02305656-E1F2-4327-B45F-459391C5B800}" type="parTrans" cxnId="{ECB7CA18-2573-4E24-9E39-B873B54FDDB4}">
      <dgm:prSet/>
      <dgm:spPr/>
      <dgm:t>
        <a:bodyPr/>
        <a:lstStyle/>
        <a:p>
          <a:endParaRPr lang="en-US"/>
        </a:p>
      </dgm:t>
    </dgm:pt>
    <dgm:pt modelId="{08F258AF-0E5A-4CF1-B778-D6167BB69BB2}" type="sibTrans" cxnId="{ECB7CA18-2573-4E24-9E39-B873B54FDDB4}">
      <dgm:prSet/>
      <dgm:spPr/>
      <dgm:t>
        <a:bodyPr/>
        <a:lstStyle/>
        <a:p>
          <a:endParaRPr lang="en-US"/>
        </a:p>
      </dgm:t>
    </dgm:pt>
    <dgm:pt modelId="{AF76A983-0EAC-410E-8BE3-5C07BE60F24F}">
      <dgm:prSet/>
      <dgm:spPr/>
      <dgm:t>
        <a:bodyPr/>
        <a:lstStyle/>
        <a:p>
          <a:r>
            <a:rPr lang="en-US" dirty="0"/>
            <a:t>We use predefined words called mnemonics.</a:t>
          </a:r>
        </a:p>
      </dgm:t>
    </dgm:pt>
    <dgm:pt modelId="{E0F13604-F60F-4D15-9011-E14788DE39DA}" type="parTrans" cxnId="{F3D78C2B-AD37-491D-B2E8-BEC8E5E9DEA8}">
      <dgm:prSet/>
      <dgm:spPr/>
      <dgm:t>
        <a:bodyPr/>
        <a:lstStyle/>
        <a:p>
          <a:endParaRPr lang="en-US"/>
        </a:p>
      </dgm:t>
    </dgm:pt>
    <dgm:pt modelId="{D456D21E-406D-4F60-A84A-5A5AC8EFE40D}" type="sibTrans" cxnId="{F3D78C2B-AD37-491D-B2E8-BEC8E5E9DEA8}">
      <dgm:prSet/>
      <dgm:spPr/>
      <dgm:t>
        <a:bodyPr/>
        <a:lstStyle/>
        <a:p>
          <a:endParaRPr lang="en-US"/>
        </a:p>
      </dgm:t>
    </dgm:pt>
    <dgm:pt modelId="{B85B64DD-D08E-4B2B-B992-702500C647DD}">
      <dgm:prSet/>
      <dgm:spPr/>
      <dgm:t>
        <a:bodyPr/>
        <a:lstStyle/>
        <a:p>
          <a:r>
            <a:rPr lang="en-US"/>
            <a:t>- We use a translator called Assembler to translate mnemonics into machine language.</a:t>
          </a:r>
        </a:p>
      </dgm:t>
    </dgm:pt>
    <dgm:pt modelId="{47BA2313-7A0B-4839-BCD1-66D4814EB38E}" type="parTrans" cxnId="{8A06FE34-1FD5-4531-AF36-79CF0CB0AC3F}">
      <dgm:prSet/>
      <dgm:spPr/>
      <dgm:t>
        <a:bodyPr/>
        <a:lstStyle/>
        <a:p>
          <a:endParaRPr lang="en-US"/>
        </a:p>
      </dgm:t>
    </dgm:pt>
    <dgm:pt modelId="{B13ACB67-7DD5-4A3E-AC15-478E1A9427BF}" type="sibTrans" cxnId="{8A06FE34-1FD5-4531-AF36-79CF0CB0AC3F}">
      <dgm:prSet/>
      <dgm:spPr/>
      <dgm:t>
        <a:bodyPr/>
        <a:lstStyle/>
        <a:p>
          <a:endParaRPr lang="en-US"/>
        </a:p>
      </dgm:t>
    </dgm:pt>
    <dgm:pt modelId="{4806EB6A-2706-4E8C-81A3-2037BB7A46C6}" type="pres">
      <dgm:prSet presAssocID="{B42C4DF5-39D6-4A58-A5CF-65D30DFE0773}" presName="root" presStyleCnt="0">
        <dgm:presLayoutVars>
          <dgm:dir/>
          <dgm:resizeHandles val="exact"/>
        </dgm:presLayoutVars>
      </dgm:prSet>
      <dgm:spPr/>
    </dgm:pt>
    <dgm:pt modelId="{4329E714-4763-43A9-A4EB-820FF7016B75}" type="pres">
      <dgm:prSet presAssocID="{593BF99A-2B32-4E3C-B1C8-5174169DF572}" presName="compNode" presStyleCnt="0"/>
      <dgm:spPr/>
    </dgm:pt>
    <dgm:pt modelId="{89875110-3004-4669-A70E-A03FD433A4BF}" type="pres">
      <dgm:prSet presAssocID="{593BF99A-2B32-4E3C-B1C8-5174169DF572}" presName="bgRect" presStyleLbl="bgShp" presStyleIdx="0" presStyleCnt="4"/>
      <dgm:spPr/>
    </dgm:pt>
    <dgm:pt modelId="{3659F93F-9B9E-408F-AEC7-49A7E58046BF}" type="pres">
      <dgm:prSet presAssocID="{593BF99A-2B32-4E3C-B1C8-5174169DF57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023B14C-4930-4505-B9CB-A93C2D25A261}" type="pres">
      <dgm:prSet presAssocID="{593BF99A-2B32-4E3C-B1C8-5174169DF572}" presName="spaceRect" presStyleCnt="0"/>
      <dgm:spPr/>
    </dgm:pt>
    <dgm:pt modelId="{B8DD6522-2860-4EBA-BDEE-CB9665B72A7C}" type="pres">
      <dgm:prSet presAssocID="{593BF99A-2B32-4E3C-B1C8-5174169DF572}" presName="parTx" presStyleLbl="revTx" presStyleIdx="0" presStyleCnt="4">
        <dgm:presLayoutVars>
          <dgm:chMax val="0"/>
          <dgm:chPref val="0"/>
        </dgm:presLayoutVars>
      </dgm:prSet>
      <dgm:spPr/>
    </dgm:pt>
    <dgm:pt modelId="{ADA30BB6-F246-48D9-9DAB-5754E17624E2}" type="pres">
      <dgm:prSet presAssocID="{BC533558-4B6F-4FDC-A8CE-818C29D407E6}" presName="sibTrans" presStyleCnt="0"/>
      <dgm:spPr/>
    </dgm:pt>
    <dgm:pt modelId="{6592BE10-6CE2-4852-8885-D19423BDC508}" type="pres">
      <dgm:prSet presAssocID="{D2B17C28-4E43-4F08-B8A2-D403AD210DBB}" presName="compNode" presStyleCnt="0"/>
      <dgm:spPr/>
    </dgm:pt>
    <dgm:pt modelId="{B6D0040F-3A0D-4944-A0B6-9F22A313167F}" type="pres">
      <dgm:prSet presAssocID="{D2B17C28-4E43-4F08-B8A2-D403AD210DBB}" presName="bgRect" presStyleLbl="bgShp" presStyleIdx="1" presStyleCnt="4"/>
      <dgm:spPr/>
    </dgm:pt>
    <dgm:pt modelId="{0A18283B-3356-4A28-A2FA-813D903D8D71}" type="pres">
      <dgm:prSet presAssocID="{D2B17C28-4E43-4F08-B8A2-D403AD210DB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80FF4FD-0901-48D3-AB13-BA551575A8A1}" type="pres">
      <dgm:prSet presAssocID="{D2B17C28-4E43-4F08-B8A2-D403AD210DBB}" presName="spaceRect" presStyleCnt="0"/>
      <dgm:spPr/>
    </dgm:pt>
    <dgm:pt modelId="{FBD56E79-D8CB-4230-BD7C-A35707C79B8D}" type="pres">
      <dgm:prSet presAssocID="{D2B17C28-4E43-4F08-B8A2-D403AD210DBB}" presName="parTx" presStyleLbl="revTx" presStyleIdx="1" presStyleCnt="4">
        <dgm:presLayoutVars>
          <dgm:chMax val="0"/>
          <dgm:chPref val="0"/>
        </dgm:presLayoutVars>
      </dgm:prSet>
      <dgm:spPr/>
    </dgm:pt>
    <dgm:pt modelId="{E5557B00-3328-4F90-93E4-3195EC2329E6}" type="pres">
      <dgm:prSet presAssocID="{08F258AF-0E5A-4CF1-B778-D6167BB69BB2}" presName="sibTrans" presStyleCnt="0"/>
      <dgm:spPr/>
    </dgm:pt>
    <dgm:pt modelId="{E8CE07BD-8344-49B5-A3B5-B1A5377643BD}" type="pres">
      <dgm:prSet presAssocID="{AF76A983-0EAC-410E-8BE3-5C07BE60F24F}" presName="compNode" presStyleCnt="0"/>
      <dgm:spPr/>
    </dgm:pt>
    <dgm:pt modelId="{02CF0C76-6A7E-4746-98EC-408E201FDA4D}" type="pres">
      <dgm:prSet presAssocID="{AF76A983-0EAC-410E-8BE3-5C07BE60F24F}" presName="bgRect" presStyleLbl="bgShp" presStyleIdx="2" presStyleCnt="4"/>
      <dgm:spPr/>
    </dgm:pt>
    <dgm:pt modelId="{7ABC7EB9-D587-4625-9508-8FC6C9498A42}" type="pres">
      <dgm:prSet presAssocID="{AF76A983-0EAC-410E-8BE3-5C07BE60F2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502B744D-2AE8-4DC5-BE07-9C7E38354439}" type="pres">
      <dgm:prSet presAssocID="{AF76A983-0EAC-410E-8BE3-5C07BE60F24F}" presName="spaceRect" presStyleCnt="0"/>
      <dgm:spPr/>
    </dgm:pt>
    <dgm:pt modelId="{4E1700C0-B977-4927-BCF1-817BD11943F0}" type="pres">
      <dgm:prSet presAssocID="{AF76A983-0EAC-410E-8BE3-5C07BE60F24F}" presName="parTx" presStyleLbl="revTx" presStyleIdx="2" presStyleCnt="4">
        <dgm:presLayoutVars>
          <dgm:chMax val="0"/>
          <dgm:chPref val="0"/>
        </dgm:presLayoutVars>
      </dgm:prSet>
      <dgm:spPr/>
    </dgm:pt>
    <dgm:pt modelId="{B44C5169-278E-4627-BB2E-2F3E45934B43}" type="pres">
      <dgm:prSet presAssocID="{D456D21E-406D-4F60-A84A-5A5AC8EFE40D}" presName="sibTrans" presStyleCnt="0"/>
      <dgm:spPr/>
    </dgm:pt>
    <dgm:pt modelId="{501A0844-A5FF-48D1-AAF4-C8949CD75A1C}" type="pres">
      <dgm:prSet presAssocID="{B85B64DD-D08E-4B2B-B992-702500C647DD}" presName="compNode" presStyleCnt="0"/>
      <dgm:spPr/>
    </dgm:pt>
    <dgm:pt modelId="{88FB743F-5CCE-47B3-971B-1BE8A4500020}" type="pres">
      <dgm:prSet presAssocID="{B85B64DD-D08E-4B2B-B992-702500C647DD}" presName="bgRect" presStyleLbl="bgShp" presStyleIdx="3" presStyleCnt="4"/>
      <dgm:spPr/>
    </dgm:pt>
    <dgm:pt modelId="{03BC0F0F-8D0C-4B9D-9350-EB58E7CB71DD}" type="pres">
      <dgm:prSet presAssocID="{B85B64DD-D08E-4B2B-B992-702500C647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29395B5-4DAA-4163-B06D-E409DF188730}" type="pres">
      <dgm:prSet presAssocID="{B85B64DD-D08E-4B2B-B992-702500C647DD}" presName="spaceRect" presStyleCnt="0"/>
      <dgm:spPr/>
    </dgm:pt>
    <dgm:pt modelId="{89F6CEE4-2567-439B-90EF-30D033AB29FE}" type="pres">
      <dgm:prSet presAssocID="{B85B64DD-D08E-4B2B-B992-702500C647D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DEF4306-DD84-4CB8-86FA-140066A35A59}" srcId="{B42C4DF5-39D6-4A58-A5CF-65D30DFE0773}" destId="{593BF99A-2B32-4E3C-B1C8-5174169DF572}" srcOrd="0" destOrd="0" parTransId="{ECBEE27D-40A9-4DC2-A028-9B8AAF9B03E9}" sibTransId="{BC533558-4B6F-4FDC-A8CE-818C29D407E6}"/>
    <dgm:cxn modelId="{ECB7CA18-2573-4E24-9E39-B873B54FDDB4}" srcId="{B42C4DF5-39D6-4A58-A5CF-65D30DFE0773}" destId="{D2B17C28-4E43-4F08-B8A2-D403AD210DBB}" srcOrd="1" destOrd="0" parTransId="{02305656-E1F2-4327-B45F-459391C5B800}" sibTransId="{08F258AF-0E5A-4CF1-B778-D6167BB69BB2}"/>
    <dgm:cxn modelId="{F3D78C2B-AD37-491D-B2E8-BEC8E5E9DEA8}" srcId="{B42C4DF5-39D6-4A58-A5CF-65D30DFE0773}" destId="{AF76A983-0EAC-410E-8BE3-5C07BE60F24F}" srcOrd="2" destOrd="0" parTransId="{E0F13604-F60F-4D15-9011-E14788DE39DA}" sibTransId="{D456D21E-406D-4F60-A84A-5A5AC8EFE40D}"/>
    <dgm:cxn modelId="{8A06FE34-1FD5-4531-AF36-79CF0CB0AC3F}" srcId="{B42C4DF5-39D6-4A58-A5CF-65D30DFE0773}" destId="{B85B64DD-D08E-4B2B-B992-702500C647DD}" srcOrd="3" destOrd="0" parTransId="{47BA2313-7A0B-4839-BCD1-66D4814EB38E}" sibTransId="{B13ACB67-7DD5-4A3E-AC15-478E1A9427BF}"/>
    <dgm:cxn modelId="{46E8C266-21AE-414E-8F59-39D4F40DE0CE}" type="presOf" srcId="{D2B17C28-4E43-4F08-B8A2-D403AD210DBB}" destId="{FBD56E79-D8CB-4230-BD7C-A35707C79B8D}" srcOrd="0" destOrd="0" presId="urn:microsoft.com/office/officeart/2018/2/layout/IconVerticalSolidList"/>
    <dgm:cxn modelId="{43136B50-5A8A-45E7-9F19-85E01E641BA2}" type="presOf" srcId="{B85B64DD-D08E-4B2B-B992-702500C647DD}" destId="{89F6CEE4-2567-439B-90EF-30D033AB29FE}" srcOrd="0" destOrd="0" presId="urn:microsoft.com/office/officeart/2018/2/layout/IconVerticalSolidList"/>
    <dgm:cxn modelId="{CAE335AA-533D-41F9-942D-C1A8301516BF}" type="presOf" srcId="{AF76A983-0EAC-410E-8BE3-5C07BE60F24F}" destId="{4E1700C0-B977-4927-BCF1-817BD11943F0}" srcOrd="0" destOrd="0" presId="urn:microsoft.com/office/officeart/2018/2/layout/IconVerticalSolidList"/>
    <dgm:cxn modelId="{BCF3ABDB-4A4F-4E83-B504-78DAF6C5F020}" type="presOf" srcId="{593BF99A-2B32-4E3C-B1C8-5174169DF572}" destId="{B8DD6522-2860-4EBA-BDEE-CB9665B72A7C}" srcOrd="0" destOrd="0" presId="urn:microsoft.com/office/officeart/2018/2/layout/IconVerticalSolidList"/>
    <dgm:cxn modelId="{B29C09F9-A76A-4B50-AEB6-65276C2AA1FC}" type="presOf" srcId="{B42C4DF5-39D6-4A58-A5CF-65D30DFE0773}" destId="{4806EB6A-2706-4E8C-81A3-2037BB7A46C6}" srcOrd="0" destOrd="0" presId="urn:microsoft.com/office/officeart/2018/2/layout/IconVerticalSolidList"/>
    <dgm:cxn modelId="{1AAEA3EF-1FE4-4457-9F45-F904277E2B34}" type="presParOf" srcId="{4806EB6A-2706-4E8C-81A3-2037BB7A46C6}" destId="{4329E714-4763-43A9-A4EB-820FF7016B75}" srcOrd="0" destOrd="0" presId="urn:microsoft.com/office/officeart/2018/2/layout/IconVerticalSolidList"/>
    <dgm:cxn modelId="{AF922C0F-AA16-483F-BB04-EB18760F1BD6}" type="presParOf" srcId="{4329E714-4763-43A9-A4EB-820FF7016B75}" destId="{89875110-3004-4669-A70E-A03FD433A4BF}" srcOrd="0" destOrd="0" presId="urn:microsoft.com/office/officeart/2018/2/layout/IconVerticalSolidList"/>
    <dgm:cxn modelId="{4CC6B9E0-2503-4FC6-8C1A-0AA2BFF366F5}" type="presParOf" srcId="{4329E714-4763-43A9-A4EB-820FF7016B75}" destId="{3659F93F-9B9E-408F-AEC7-49A7E58046BF}" srcOrd="1" destOrd="0" presId="urn:microsoft.com/office/officeart/2018/2/layout/IconVerticalSolidList"/>
    <dgm:cxn modelId="{340BB442-E321-403D-9A8F-A796527A482E}" type="presParOf" srcId="{4329E714-4763-43A9-A4EB-820FF7016B75}" destId="{0023B14C-4930-4505-B9CB-A93C2D25A261}" srcOrd="2" destOrd="0" presId="urn:microsoft.com/office/officeart/2018/2/layout/IconVerticalSolidList"/>
    <dgm:cxn modelId="{6E2A07D7-331A-441C-87C9-B92B38F9295D}" type="presParOf" srcId="{4329E714-4763-43A9-A4EB-820FF7016B75}" destId="{B8DD6522-2860-4EBA-BDEE-CB9665B72A7C}" srcOrd="3" destOrd="0" presId="urn:microsoft.com/office/officeart/2018/2/layout/IconVerticalSolidList"/>
    <dgm:cxn modelId="{51C15394-7AED-4F67-BE9F-CF8B1A3FF4B2}" type="presParOf" srcId="{4806EB6A-2706-4E8C-81A3-2037BB7A46C6}" destId="{ADA30BB6-F246-48D9-9DAB-5754E17624E2}" srcOrd="1" destOrd="0" presId="urn:microsoft.com/office/officeart/2018/2/layout/IconVerticalSolidList"/>
    <dgm:cxn modelId="{D2419103-B495-4B94-A75A-283A389AF6E1}" type="presParOf" srcId="{4806EB6A-2706-4E8C-81A3-2037BB7A46C6}" destId="{6592BE10-6CE2-4852-8885-D19423BDC508}" srcOrd="2" destOrd="0" presId="urn:microsoft.com/office/officeart/2018/2/layout/IconVerticalSolidList"/>
    <dgm:cxn modelId="{F0F20470-69F2-404A-AFF1-644C70F6E48F}" type="presParOf" srcId="{6592BE10-6CE2-4852-8885-D19423BDC508}" destId="{B6D0040F-3A0D-4944-A0B6-9F22A313167F}" srcOrd="0" destOrd="0" presId="urn:microsoft.com/office/officeart/2018/2/layout/IconVerticalSolidList"/>
    <dgm:cxn modelId="{9406585B-EDB1-4508-9700-F6FBB81E58F4}" type="presParOf" srcId="{6592BE10-6CE2-4852-8885-D19423BDC508}" destId="{0A18283B-3356-4A28-A2FA-813D903D8D71}" srcOrd="1" destOrd="0" presId="urn:microsoft.com/office/officeart/2018/2/layout/IconVerticalSolidList"/>
    <dgm:cxn modelId="{231A8CF6-102D-449E-A9C7-0E51CD7404BF}" type="presParOf" srcId="{6592BE10-6CE2-4852-8885-D19423BDC508}" destId="{A80FF4FD-0901-48D3-AB13-BA551575A8A1}" srcOrd="2" destOrd="0" presId="urn:microsoft.com/office/officeart/2018/2/layout/IconVerticalSolidList"/>
    <dgm:cxn modelId="{40193AA3-CF6F-4D82-AB0F-72032DB626E8}" type="presParOf" srcId="{6592BE10-6CE2-4852-8885-D19423BDC508}" destId="{FBD56E79-D8CB-4230-BD7C-A35707C79B8D}" srcOrd="3" destOrd="0" presId="urn:microsoft.com/office/officeart/2018/2/layout/IconVerticalSolidList"/>
    <dgm:cxn modelId="{4FF1F043-6A2D-4018-8A2A-DB960651C667}" type="presParOf" srcId="{4806EB6A-2706-4E8C-81A3-2037BB7A46C6}" destId="{E5557B00-3328-4F90-93E4-3195EC2329E6}" srcOrd="3" destOrd="0" presId="urn:microsoft.com/office/officeart/2018/2/layout/IconVerticalSolidList"/>
    <dgm:cxn modelId="{B3A7C4B2-36A2-4B74-8E61-2FC0758ACF40}" type="presParOf" srcId="{4806EB6A-2706-4E8C-81A3-2037BB7A46C6}" destId="{E8CE07BD-8344-49B5-A3B5-B1A5377643BD}" srcOrd="4" destOrd="0" presId="urn:microsoft.com/office/officeart/2018/2/layout/IconVerticalSolidList"/>
    <dgm:cxn modelId="{69302711-D6EA-4C75-9EED-48EFCA674B57}" type="presParOf" srcId="{E8CE07BD-8344-49B5-A3B5-B1A5377643BD}" destId="{02CF0C76-6A7E-4746-98EC-408E201FDA4D}" srcOrd="0" destOrd="0" presId="urn:microsoft.com/office/officeart/2018/2/layout/IconVerticalSolidList"/>
    <dgm:cxn modelId="{22B683E2-0FF2-43FA-858C-5351B246983B}" type="presParOf" srcId="{E8CE07BD-8344-49B5-A3B5-B1A5377643BD}" destId="{7ABC7EB9-D587-4625-9508-8FC6C9498A42}" srcOrd="1" destOrd="0" presId="urn:microsoft.com/office/officeart/2018/2/layout/IconVerticalSolidList"/>
    <dgm:cxn modelId="{05BE8FD5-06B1-4935-883F-338670AD264D}" type="presParOf" srcId="{E8CE07BD-8344-49B5-A3B5-B1A5377643BD}" destId="{502B744D-2AE8-4DC5-BE07-9C7E38354439}" srcOrd="2" destOrd="0" presId="urn:microsoft.com/office/officeart/2018/2/layout/IconVerticalSolidList"/>
    <dgm:cxn modelId="{346FECD2-FA8C-43CA-951E-242DCBB48BF0}" type="presParOf" srcId="{E8CE07BD-8344-49B5-A3B5-B1A5377643BD}" destId="{4E1700C0-B977-4927-BCF1-817BD11943F0}" srcOrd="3" destOrd="0" presId="urn:microsoft.com/office/officeart/2018/2/layout/IconVerticalSolidList"/>
    <dgm:cxn modelId="{A3E87CBC-968B-4539-97A5-8F7AEF0907F1}" type="presParOf" srcId="{4806EB6A-2706-4E8C-81A3-2037BB7A46C6}" destId="{B44C5169-278E-4627-BB2E-2F3E45934B43}" srcOrd="5" destOrd="0" presId="urn:microsoft.com/office/officeart/2018/2/layout/IconVerticalSolidList"/>
    <dgm:cxn modelId="{6AAD2E3E-B54B-44E4-8850-31E951EAD21A}" type="presParOf" srcId="{4806EB6A-2706-4E8C-81A3-2037BB7A46C6}" destId="{501A0844-A5FF-48D1-AAF4-C8949CD75A1C}" srcOrd="6" destOrd="0" presId="urn:microsoft.com/office/officeart/2018/2/layout/IconVerticalSolidList"/>
    <dgm:cxn modelId="{413C03DD-2548-4134-85CC-79372244A59E}" type="presParOf" srcId="{501A0844-A5FF-48D1-AAF4-C8949CD75A1C}" destId="{88FB743F-5CCE-47B3-971B-1BE8A4500020}" srcOrd="0" destOrd="0" presId="urn:microsoft.com/office/officeart/2018/2/layout/IconVerticalSolidList"/>
    <dgm:cxn modelId="{C48698D6-8AC7-4681-B7EC-2F58DC693E01}" type="presParOf" srcId="{501A0844-A5FF-48D1-AAF4-C8949CD75A1C}" destId="{03BC0F0F-8D0C-4B9D-9350-EB58E7CB71DD}" srcOrd="1" destOrd="0" presId="urn:microsoft.com/office/officeart/2018/2/layout/IconVerticalSolidList"/>
    <dgm:cxn modelId="{41166473-7614-452D-99B3-13359522BDEA}" type="presParOf" srcId="{501A0844-A5FF-48D1-AAF4-C8949CD75A1C}" destId="{329395B5-4DAA-4163-B06D-E409DF188730}" srcOrd="2" destOrd="0" presId="urn:microsoft.com/office/officeart/2018/2/layout/IconVerticalSolidList"/>
    <dgm:cxn modelId="{C9FA8538-BC1E-4279-AFE6-8DDAD59CA87F}" type="presParOf" srcId="{501A0844-A5FF-48D1-AAF4-C8949CD75A1C}" destId="{89F6CEE4-2567-439B-90EF-30D033AB29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2C4DF5-39D6-4A58-A5CF-65D30DFE07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3BF99A-2B32-4E3C-B1C8-5174169DF572}">
      <dgm:prSet/>
      <dgm:spPr/>
      <dgm:t>
        <a:bodyPr/>
        <a:lstStyle/>
        <a:p>
          <a:r>
            <a:rPr lang="en-US" dirty="0"/>
            <a:t>Can be understood by the users.</a:t>
          </a:r>
        </a:p>
      </dgm:t>
    </dgm:pt>
    <dgm:pt modelId="{ECBEE27D-40A9-4DC2-A028-9B8AAF9B03E9}" type="parTrans" cxnId="{4DEF4306-DD84-4CB8-86FA-140066A35A59}">
      <dgm:prSet/>
      <dgm:spPr/>
      <dgm:t>
        <a:bodyPr/>
        <a:lstStyle/>
        <a:p>
          <a:endParaRPr lang="en-US"/>
        </a:p>
      </dgm:t>
    </dgm:pt>
    <dgm:pt modelId="{BC533558-4B6F-4FDC-A8CE-818C29D407E6}" type="sibTrans" cxnId="{4DEF4306-DD84-4CB8-86FA-140066A35A59}">
      <dgm:prSet/>
      <dgm:spPr/>
      <dgm:t>
        <a:bodyPr/>
        <a:lstStyle/>
        <a:p>
          <a:endParaRPr lang="en-US"/>
        </a:p>
      </dgm:t>
    </dgm:pt>
    <dgm:pt modelId="{D2B17C28-4E43-4F08-B8A2-D403AD210DBB}">
      <dgm:prSet/>
      <dgm:spPr/>
      <dgm:t>
        <a:bodyPr/>
        <a:lstStyle/>
        <a:p>
          <a:r>
            <a:rPr lang="en-US" dirty="0"/>
            <a:t>Set of predefined words known as Keywords and a set of rules known as Syntax to create instructions.</a:t>
          </a:r>
        </a:p>
      </dgm:t>
    </dgm:pt>
    <dgm:pt modelId="{02305656-E1F2-4327-B45F-459391C5B800}" type="parTrans" cxnId="{ECB7CA18-2573-4E24-9E39-B873B54FDDB4}">
      <dgm:prSet/>
      <dgm:spPr/>
      <dgm:t>
        <a:bodyPr/>
        <a:lstStyle/>
        <a:p>
          <a:endParaRPr lang="en-US"/>
        </a:p>
      </dgm:t>
    </dgm:pt>
    <dgm:pt modelId="{08F258AF-0E5A-4CF1-B778-D6167BB69BB2}" type="sibTrans" cxnId="{ECB7CA18-2573-4E24-9E39-B873B54FDDB4}">
      <dgm:prSet/>
      <dgm:spPr/>
      <dgm:t>
        <a:bodyPr/>
        <a:lstStyle/>
        <a:p>
          <a:endParaRPr lang="en-US"/>
        </a:p>
      </dgm:t>
    </dgm:pt>
    <dgm:pt modelId="{AF76A983-0EAC-410E-8BE3-5C07BE60F24F}">
      <dgm:prSet/>
      <dgm:spPr/>
      <dgm:t>
        <a:bodyPr/>
        <a:lstStyle/>
        <a:p>
          <a:r>
            <a:rPr lang="en-US" dirty="0"/>
            <a:t>Needs to be converted into the low-level language to make it understandable by the computer.</a:t>
          </a:r>
        </a:p>
      </dgm:t>
    </dgm:pt>
    <dgm:pt modelId="{E0F13604-F60F-4D15-9011-E14788DE39DA}" type="parTrans" cxnId="{F3D78C2B-AD37-491D-B2E8-BEC8E5E9DEA8}">
      <dgm:prSet/>
      <dgm:spPr/>
      <dgm:t>
        <a:bodyPr/>
        <a:lstStyle/>
        <a:p>
          <a:endParaRPr lang="en-US"/>
        </a:p>
      </dgm:t>
    </dgm:pt>
    <dgm:pt modelId="{D456D21E-406D-4F60-A84A-5A5AC8EFE40D}" type="sibTrans" cxnId="{F3D78C2B-AD37-491D-B2E8-BEC8E5E9DEA8}">
      <dgm:prSet/>
      <dgm:spPr/>
      <dgm:t>
        <a:bodyPr/>
        <a:lstStyle/>
        <a:p>
          <a:endParaRPr lang="en-US"/>
        </a:p>
      </dgm:t>
    </dgm:pt>
    <dgm:pt modelId="{B85B64DD-D08E-4B2B-B992-702500C647DD}">
      <dgm:prSet/>
      <dgm:spPr/>
      <dgm:t>
        <a:bodyPr/>
        <a:lstStyle/>
        <a:p>
          <a:r>
            <a:rPr lang="en-US" dirty="0"/>
            <a:t>We use ( Compiler or Interpreter) to convert Hight-level Language to Low-level Language</a:t>
          </a:r>
        </a:p>
      </dgm:t>
    </dgm:pt>
    <dgm:pt modelId="{47BA2313-7A0B-4839-BCD1-66D4814EB38E}" type="parTrans" cxnId="{8A06FE34-1FD5-4531-AF36-79CF0CB0AC3F}">
      <dgm:prSet/>
      <dgm:spPr/>
      <dgm:t>
        <a:bodyPr/>
        <a:lstStyle/>
        <a:p>
          <a:endParaRPr lang="en-US"/>
        </a:p>
      </dgm:t>
    </dgm:pt>
    <dgm:pt modelId="{B13ACB67-7DD5-4A3E-AC15-478E1A9427BF}" type="sibTrans" cxnId="{8A06FE34-1FD5-4531-AF36-79CF0CB0AC3F}">
      <dgm:prSet/>
      <dgm:spPr/>
      <dgm:t>
        <a:bodyPr/>
        <a:lstStyle/>
        <a:p>
          <a:endParaRPr lang="en-US"/>
        </a:p>
      </dgm:t>
    </dgm:pt>
    <dgm:pt modelId="{4806EB6A-2706-4E8C-81A3-2037BB7A46C6}" type="pres">
      <dgm:prSet presAssocID="{B42C4DF5-39D6-4A58-A5CF-65D30DFE0773}" presName="root" presStyleCnt="0">
        <dgm:presLayoutVars>
          <dgm:dir/>
          <dgm:resizeHandles val="exact"/>
        </dgm:presLayoutVars>
      </dgm:prSet>
      <dgm:spPr/>
    </dgm:pt>
    <dgm:pt modelId="{4329E714-4763-43A9-A4EB-820FF7016B75}" type="pres">
      <dgm:prSet presAssocID="{593BF99A-2B32-4E3C-B1C8-5174169DF572}" presName="compNode" presStyleCnt="0"/>
      <dgm:spPr/>
    </dgm:pt>
    <dgm:pt modelId="{89875110-3004-4669-A70E-A03FD433A4BF}" type="pres">
      <dgm:prSet presAssocID="{593BF99A-2B32-4E3C-B1C8-5174169DF572}" presName="bgRect" presStyleLbl="bgShp" presStyleIdx="0" presStyleCnt="4" custLinFactNeighborX="43" custLinFactNeighborY="-58762"/>
      <dgm:spPr/>
    </dgm:pt>
    <dgm:pt modelId="{3659F93F-9B9E-408F-AEC7-49A7E58046BF}" type="pres">
      <dgm:prSet presAssocID="{593BF99A-2B32-4E3C-B1C8-5174169DF57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023B14C-4930-4505-B9CB-A93C2D25A261}" type="pres">
      <dgm:prSet presAssocID="{593BF99A-2B32-4E3C-B1C8-5174169DF572}" presName="spaceRect" presStyleCnt="0"/>
      <dgm:spPr/>
    </dgm:pt>
    <dgm:pt modelId="{B8DD6522-2860-4EBA-BDEE-CB9665B72A7C}" type="pres">
      <dgm:prSet presAssocID="{593BF99A-2B32-4E3C-B1C8-5174169DF572}" presName="parTx" presStyleLbl="revTx" presStyleIdx="0" presStyleCnt="4">
        <dgm:presLayoutVars>
          <dgm:chMax val="0"/>
          <dgm:chPref val="0"/>
        </dgm:presLayoutVars>
      </dgm:prSet>
      <dgm:spPr/>
    </dgm:pt>
    <dgm:pt modelId="{ADA30BB6-F246-48D9-9DAB-5754E17624E2}" type="pres">
      <dgm:prSet presAssocID="{BC533558-4B6F-4FDC-A8CE-818C29D407E6}" presName="sibTrans" presStyleCnt="0"/>
      <dgm:spPr/>
    </dgm:pt>
    <dgm:pt modelId="{6592BE10-6CE2-4852-8885-D19423BDC508}" type="pres">
      <dgm:prSet presAssocID="{D2B17C28-4E43-4F08-B8A2-D403AD210DBB}" presName="compNode" presStyleCnt="0"/>
      <dgm:spPr/>
    </dgm:pt>
    <dgm:pt modelId="{B6D0040F-3A0D-4944-A0B6-9F22A313167F}" type="pres">
      <dgm:prSet presAssocID="{D2B17C28-4E43-4F08-B8A2-D403AD210DBB}" presName="bgRect" presStyleLbl="bgShp" presStyleIdx="1" presStyleCnt="4"/>
      <dgm:spPr/>
    </dgm:pt>
    <dgm:pt modelId="{0A18283B-3356-4A28-A2FA-813D903D8D71}" type="pres">
      <dgm:prSet presAssocID="{D2B17C28-4E43-4F08-B8A2-D403AD210DB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80FF4FD-0901-48D3-AB13-BA551575A8A1}" type="pres">
      <dgm:prSet presAssocID="{D2B17C28-4E43-4F08-B8A2-D403AD210DBB}" presName="spaceRect" presStyleCnt="0"/>
      <dgm:spPr/>
    </dgm:pt>
    <dgm:pt modelId="{FBD56E79-D8CB-4230-BD7C-A35707C79B8D}" type="pres">
      <dgm:prSet presAssocID="{D2B17C28-4E43-4F08-B8A2-D403AD210DBB}" presName="parTx" presStyleLbl="revTx" presStyleIdx="1" presStyleCnt="4">
        <dgm:presLayoutVars>
          <dgm:chMax val="0"/>
          <dgm:chPref val="0"/>
        </dgm:presLayoutVars>
      </dgm:prSet>
      <dgm:spPr/>
    </dgm:pt>
    <dgm:pt modelId="{E5557B00-3328-4F90-93E4-3195EC2329E6}" type="pres">
      <dgm:prSet presAssocID="{08F258AF-0E5A-4CF1-B778-D6167BB69BB2}" presName="sibTrans" presStyleCnt="0"/>
      <dgm:spPr/>
    </dgm:pt>
    <dgm:pt modelId="{E8CE07BD-8344-49B5-A3B5-B1A5377643BD}" type="pres">
      <dgm:prSet presAssocID="{AF76A983-0EAC-410E-8BE3-5C07BE60F24F}" presName="compNode" presStyleCnt="0"/>
      <dgm:spPr/>
    </dgm:pt>
    <dgm:pt modelId="{02CF0C76-6A7E-4746-98EC-408E201FDA4D}" type="pres">
      <dgm:prSet presAssocID="{AF76A983-0EAC-410E-8BE3-5C07BE60F24F}" presName="bgRect" presStyleLbl="bgShp" presStyleIdx="2" presStyleCnt="4"/>
      <dgm:spPr/>
    </dgm:pt>
    <dgm:pt modelId="{7ABC7EB9-D587-4625-9508-8FC6C9498A42}" type="pres">
      <dgm:prSet presAssocID="{AF76A983-0EAC-410E-8BE3-5C07BE60F2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ary with solid fill"/>
        </a:ext>
      </dgm:extLst>
    </dgm:pt>
    <dgm:pt modelId="{502B744D-2AE8-4DC5-BE07-9C7E38354439}" type="pres">
      <dgm:prSet presAssocID="{AF76A983-0EAC-410E-8BE3-5C07BE60F24F}" presName="spaceRect" presStyleCnt="0"/>
      <dgm:spPr/>
    </dgm:pt>
    <dgm:pt modelId="{4E1700C0-B977-4927-BCF1-817BD11943F0}" type="pres">
      <dgm:prSet presAssocID="{AF76A983-0EAC-410E-8BE3-5C07BE60F24F}" presName="parTx" presStyleLbl="revTx" presStyleIdx="2" presStyleCnt="4">
        <dgm:presLayoutVars>
          <dgm:chMax val="0"/>
          <dgm:chPref val="0"/>
        </dgm:presLayoutVars>
      </dgm:prSet>
      <dgm:spPr/>
    </dgm:pt>
    <dgm:pt modelId="{B44C5169-278E-4627-BB2E-2F3E45934B43}" type="pres">
      <dgm:prSet presAssocID="{D456D21E-406D-4F60-A84A-5A5AC8EFE40D}" presName="sibTrans" presStyleCnt="0"/>
      <dgm:spPr/>
    </dgm:pt>
    <dgm:pt modelId="{501A0844-A5FF-48D1-AAF4-C8949CD75A1C}" type="pres">
      <dgm:prSet presAssocID="{B85B64DD-D08E-4B2B-B992-702500C647DD}" presName="compNode" presStyleCnt="0"/>
      <dgm:spPr/>
    </dgm:pt>
    <dgm:pt modelId="{88FB743F-5CCE-47B3-971B-1BE8A4500020}" type="pres">
      <dgm:prSet presAssocID="{B85B64DD-D08E-4B2B-B992-702500C647DD}" presName="bgRect" presStyleLbl="bgShp" presStyleIdx="3" presStyleCnt="4"/>
      <dgm:spPr/>
    </dgm:pt>
    <dgm:pt modelId="{03BC0F0F-8D0C-4B9D-9350-EB58E7CB71DD}" type="pres">
      <dgm:prSet presAssocID="{B85B64DD-D08E-4B2B-B992-702500C647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29395B5-4DAA-4163-B06D-E409DF188730}" type="pres">
      <dgm:prSet presAssocID="{B85B64DD-D08E-4B2B-B992-702500C647DD}" presName="spaceRect" presStyleCnt="0"/>
      <dgm:spPr/>
    </dgm:pt>
    <dgm:pt modelId="{89F6CEE4-2567-439B-90EF-30D033AB29FE}" type="pres">
      <dgm:prSet presAssocID="{B85B64DD-D08E-4B2B-B992-702500C647D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DEF4306-DD84-4CB8-86FA-140066A35A59}" srcId="{B42C4DF5-39D6-4A58-A5CF-65D30DFE0773}" destId="{593BF99A-2B32-4E3C-B1C8-5174169DF572}" srcOrd="0" destOrd="0" parTransId="{ECBEE27D-40A9-4DC2-A028-9B8AAF9B03E9}" sibTransId="{BC533558-4B6F-4FDC-A8CE-818C29D407E6}"/>
    <dgm:cxn modelId="{ECB7CA18-2573-4E24-9E39-B873B54FDDB4}" srcId="{B42C4DF5-39D6-4A58-A5CF-65D30DFE0773}" destId="{D2B17C28-4E43-4F08-B8A2-D403AD210DBB}" srcOrd="1" destOrd="0" parTransId="{02305656-E1F2-4327-B45F-459391C5B800}" sibTransId="{08F258AF-0E5A-4CF1-B778-D6167BB69BB2}"/>
    <dgm:cxn modelId="{F3D78C2B-AD37-491D-B2E8-BEC8E5E9DEA8}" srcId="{B42C4DF5-39D6-4A58-A5CF-65D30DFE0773}" destId="{AF76A983-0EAC-410E-8BE3-5C07BE60F24F}" srcOrd="2" destOrd="0" parTransId="{E0F13604-F60F-4D15-9011-E14788DE39DA}" sibTransId="{D456D21E-406D-4F60-A84A-5A5AC8EFE40D}"/>
    <dgm:cxn modelId="{8A06FE34-1FD5-4531-AF36-79CF0CB0AC3F}" srcId="{B42C4DF5-39D6-4A58-A5CF-65D30DFE0773}" destId="{B85B64DD-D08E-4B2B-B992-702500C647DD}" srcOrd="3" destOrd="0" parTransId="{47BA2313-7A0B-4839-BCD1-66D4814EB38E}" sibTransId="{B13ACB67-7DD5-4A3E-AC15-478E1A9427BF}"/>
    <dgm:cxn modelId="{46E8C266-21AE-414E-8F59-39D4F40DE0CE}" type="presOf" srcId="{D2B17C28-4E43-4F08-B8A2-D403AD210DBB}" destId="{FBD56E79-D8CB-4230-BD7C-A35707C79B8D}" srcOrd="0" destOrd="0" presId="urn:microsoft.com/office/officeart/2018/2/layout/IconVerticalSolidList"/>
    <dgm:cxn modelId="{43136B50-5A8A-45E7-9F19-85E01E641BA2}" type="presOf" srcId="{B85B64DD-D08E-4B2B-B992-702500C647DD}" destId="{89F6CEE4-2567-439B-90EF-30D033AB29FE}" srcOrd="0" destOrd="0" presId="urn:microsoft.com/office/officeart/2018/2/layout/IconVerticalSolidList"/>
    <dgm:cxn modelId="{CAE335AA-533D-41F9-942D-C1A8301516BF}" type="presOf" srcId="{AF76A983-0EAC-410E-8BE3-5C07BE60F24F}" destId="{4E1700C0-B977-4927-BCF1-817BD11943F0}" srcOrd="0" destOrd="0" presId="urn:microsoft.com/office/officeart/2018/2/layout/IconVerticalSolidList"/>
    <dgm:cxn modelId="{BCF3ABDB-4A4F-4E83-B504-78DAF6C5F020}" type="presOf" srcId="{593BF99A-2B32-4E3C-B1C8-5174169DF572}" destId="{B8DD6522-2860-4EBA-BDEE-CB9665B72A7C}" srcOrd="0" destOrd="0" presId="urn:microsoft.com/office/officeart/2018/2/layout/IconVerticalSolidList"/>
    <dgm:cxn modelId="{B29C09F9-A76A-4B50-AEB6-65276C2AA1FC}" type="presOf" srcId="{B42C4DF5-39D6-4A58-A5CF-65D30DFE0773}" destId="{4806EB6A-2706-4E8C-81A3-2037BB7A46C6}" srcOrd="0" destOrd="0" presId="urn:microsoft.com/office/officeart/2018/2/layout/IconVerticalSolidList"/>
    <dgm:cxn modelId="{1AAEA3EF-1FE4-4457-9F45-F904277E2B34}" type="presParOf" srcId="{4806EB6A-2706-4E8C-81A3-2037BB7A46C6}" destId="{4329E714-4763-43A9-A4EB-820FF7016B75}" srcOrd="0" destOrd="0" presId="urn:microsoft.com/office/officeart/2018/2/layout/IconVerticalSolidList"/>
    <dgm:cxn modelId="{AF922C0F-AA16-483F-BB04-EB18760F1BD6}" type="presParOf" srcId="{4329E714-4763-43A9-A4EB-820FF7016B75}" destId="{89875110-3004-4669-A70E-A03FD433A4BF}" srcOrd="0" destOrd="0" presId="urn:microsoft.com/office/officeart/2018/2/layout/IconVerticalSolidList"/>
    <dgm:cxn modelId="{4CC6B9E0-2503-4FC6-8C1A-0AA2BFF366F5}" type="presParOf" srcId="{4329E714-4763-43A9-A4EB-820FF7016B75}" destId="{3659F93F-9B9E-408F-AEC7-49A7E58046BF}" srcOrd="1" destOrd="0" presId="urn:microsoft.com/office/officeart/2018/2/layout/IconVerticalSolidList"/>
    <dgm:cxn modelId="{340BB442-E321-403D-9A8F-A796527A482E}" type="presParOf" srcId="{4329E714-4763-43A9-A4EB-820FF7016B75}" destId="{0023B14C-4930-4505-B9CB-A93C2D25A261}" srcOrd="2" destOrd="0" presId="urn:microsoft.com/office/officeart/2018/2/layout/IconVerticalSolidList"/>
    <dgm:cxn modelId="{6E2A07D7-331A-441C-87C9-B92B38F9295D}" type="presParOf" srcId="{4329E714-4763-43A9-A4EB-820FF7016B75}" destId="{B8DD6522-2860-4EBA-BDEE-CB9665B72A7C}" srcOrd="3" destOrd="0" presId="urn:microsoft.com/office/officeart/2018/2/layout/IconVerticalSolidList"/>
    <dgm:cxn modelId="{51C15394-7AED-4F67-BE9F-CF8B1A3FF4B2}" type="presParOf" srcId="{4806EB6A-2706-4E8C-81A3-2037BB7A46C6}" destId="{ADA30BB6-F246-48D9-9DAB-5754E17624E2}" srcOrd="1" destOrd="0" presId="urn:microsoft.com/office/officeart/2018/2/layout/IconVerticalSolidList"/>
    <dgm:cxn modelId="{D2419103-B495-4B94-A75A-283A389AF6E1}" type="presParOf" srcId="{4806EB6A-2706-4E8C-81A3-2037BB7A46C6}" destId="{6592BE10-6CE2-4852-8885-D19423BDC508}" srcOrd="2" destOrd="0" presId="urn:microsoft.com/office/officeart/2018/2/layout/IconVerticalSolidList"/>
    <dgm:cxn modelId="{F0F20470-69F2-404A-AFF1-644C70F6E48F}" type="presParOf" srcId="{6592BE10-6CE2-4852-8885-D19423BDC508}" destId="{B6D0040F-3A0D-4944-A0B6-9F22A313167F}" srcOrd="0" destOrd="0" presId="urn:microsoft.com/office/officeart/2018/2/layout/IconVerticalSolidList"/>
    <dgm:cxn modelId="{9406585B-EDB1-4508-9700-F6FBB81E58F4}" type="presParOf" srcId="{6592BE10-6CE2-4852-8885-D19423BDC508}" destId="{0A18283B-3356-4A28-A2FA-813D903D8D71}" srcOrd="1" destOrd="0" presId="urn:microsoft.com/office/officeart/2018/2/layout/IconVerticalSolidList"/>
    <dgm:cxn modelId="{231A8CF6-102D-449E-A9C7-0E51CD7404BF}" type="presParOf" srcId="{6592BE10-6CE2-4852-8885-D19423BDC508}" destId="{A80FF4FD-0901-48D3-AB13-BA551575A8A1}" srcOrd="2" destOrd="0" presId="urn:microsoft.com/office/officeart/2018/2/layout/IconVerticalSolidList"/>
    <dgm:cxn modelId="{40193AA3-CF6F-4D82-AB0F-72032DB626E8}" type="presParOf" srcId="{6592BE10-6CE2-4852-8885-D19423BDC508}" destId="{FBD56E79-D8CB-4230-BD7C-A35707C79B8D}" srcOrd="3" destOrd="0" presId="urn:microsoft.com/office/officeart/2018/2/layout/IconVerticalSolidList"/>
    <dgm:cxn modelId="{4FF1F043-6A2D-4018-8A2A-DB960651C667}" type="presParOf" srcId="{4806EB6A-2706-4E8C-81A3-2037BB7A46C6}" destId="{E5557B00-3328-4F90-93E4-3195EC2329E6}" srcOrd="3" destOrd="0" presId="urn:microsoft.com/office/officeart/2018/2/layout/IconVerticalSolidList"/>
    <dgm:cxn modelId="{B3A7C4B2-36A2-4B74-8E61-2FC0758ACF40}" type="presParOf" srcId="{4806EB6A-2706-4E8C-81A3-2037BB7A46C6}" destId="{E8CE07BD-8344-49B5-A3B5-B1A5377643BD}" srcOrd="4" destOrd="0" presId="urn:microsoft.com/office/officeart/2018/2/layout/IconVerticalSolidList"/>
    <dgm:cxn modelId="{69302711-D6EA-4C75-9EED-48EFCA674B57}" type="presParOf" srcId="{E8CE07BD-8344-49B5-A3B5-B1A5377643BD}" destId="{02CF0C76-6A7E-4746-98EC-408E201FDA4D}" srcOrd="0" destOrd="0" presId="urn:microsoft.com/office/officeart/2018/2/layout/IconVerticalSolidList"/>
    <dgm:cxn modelId="{22B683E2-0FF2-43FA-858C-5351B246983B}" type="presParOf" srcId="{E8CE07BD-8344-49B5-A3B5-B1A5377643BD}" destId="{7ABC7EB9-D587-4625-9508-8FC6C9498A42}" srcOrd="1" destOrd="0" presId="urn:microsoft.com/office/officeart/2018/2/layout/IconVerticalSolidList"/>
    <dgm:cxn modelId="{05BE8FD5-06B1-4935-883F-338670AD264D}" type="presParOf" srcId="{E8CE07BD-8344-49B5-A3B5-B1A5377643BD}" destId="{502B744D-2AE8-4DC5-BE07-9C7E38354439}" srcOrd="2" destOrd="0" presId="urn:microsoft.com/office/officeart/2018/2/layout/IconVerticalSolidList"/>
    <dgm:cxn modelId="{346FECD2-FA8C-43CA-951E-242DCBB48BF0}" type="presParOf" srcId="{E8CE07BD-8344-49B5-A3B5-B1A5377643BD}" destId="{4E1700C0-B977-4927-BCF1-817BD11943F0}" srcOrd="3" destOrd="0" presId="urn:microsoft.com/office/officeart/2018/2/layout/IconVerticalSolidList"/>
    <dgm:cxn modelId="{A3E87CBC-968B-4539-97A5-8F7AEF0907F1}" type="presParOf" srcId="{4806EB6A-2706-4E8C-81A3-2037BB7A46C6}" destId="{B44C5169-278E-4627-BB2E-2F3E45934B43}" srcOrd="5" destOrd="0" presId="urn:microsoft.com/office/officeart/2018/2/layout/IconVerticalSolidList"/>
    <dgm:cxn modelId="{6AAD2E3E-B54B-44E4-8850-31E951EAD21A}" type="presParOf" srcId="{4806EB6A-2706-4E8C-81A3-2037BB7A46C6}" destId="{501A0844-A5FF-48D1-AAF4-C8949CD75A1C}" srcOrd="6" destOrd="0" presId="urn:microsoft.com/office/officeart/2018/2/layout/IconVerticalSolidList"/>
    <dgm:cxn modelId="{413C03DD-2548-4134-85CC-79372244A59E}" type="presParOf" srcId="{501A0844-A5FF-48D1-AAF4-C8949CD75A1C}" destId="{88FB743F-5CCE-47B3-971B-1BE8A4500020}" srcOrd="0" destOrd="0" presId="urn:microsoft.com/office/officeart/2018/2/layout/IconVerticalSolidList"/>
    <dgm:cxn modelId="{C48698D6-8AC7-4681-B7EC-2F58DC693E01}" type="presParOf" srcId="{501A0844-A5FF-48D1-AAF4-C8949CD75A1C}" destId="{03BC0F0F-8D0C-4B9D-9350-EB58E7CB71DD}" srcOrd="1" destOrd="0" presId="urn:microsoft.com/office/officeart/2018/2/layout/IconVerticalSolidList"/>
    <dgm:cxn modelId="{41166473-7614-452D-99B3-13359522BDEA}" type="presParOf" srcId="{501A0844-A5FF-48D1-AAF4-C8949CD75A1C}" destId="{329395B5-4DAA-4163-B06D-E409DF188730}" srcOrd="2" destOrd="0" presId="urn:microsoft.com/office/officeart/2018/2/layout/IconVerticalSolidList"/>
    <dgm:cxn modelId="{C9FA8538-BC1E-4279-AFE6-8DDAD59CA87F}" type="presParOf" srcId="{501A0844-A5FF-48D1-AAF4-C8949CD75A1C}" destId="{89F6CEE4-2567-439B-90EF-30D033AB29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E7AA1-FE95-4FCD-B02C-C29D1D0F6C78}">
      <dsp:nvSpPr>
        <dsp:cNvPr id="0" name=""/>
        <dsp:cNvSpPr/>
      </dsp:nvSpPr>
      <dsp:spPr>
        <a:xfrm>
          <a:off x="0" y="523"/>
          <a:ext cx="5450312" cy="12258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8D289-81AB-4CDC-91F8-5668532E4C7A}">
      <dsp:nvSpPr>
        <dsp:cNvPr id="0" name=""/>
        <dsp:cNvSpPr/>
      </dsp:nvSpPr>
      <dsp:spPr>
        <a:xfrm>
          <a:off x="370833" y="276350"/>
          <a:ext cx="674243" cy="6742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D7307-9A2B-4228-AF09-4C96336E2E74}">
      <dsp:nvSpPr>
        <dsp:cNvPr id="0" name=""/>
        <dsp:cNvSpPr/>
      </dsp:nvSpPr>
      <dsp:spPr>
        <a:xfrm>
          <a:off x="1415910" y="523"/>
          <a:ext cx="4034401" cy="1225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741" tIns="129741" rIns="129741" bIns="1297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very difficult to understand by the users.</a:t>
          </a:r>
        </a:p>
      </dsp:txBody>
      <dsp:txXfrm>
        <a:off x="1415910" y="523"/>
        <a:ext cx="4034401" cy="1225896"/>
      </dsp:txXfrm>
    </dsp:sp>
    <dsp:sp modelId="{84B1EF13-0F94-4FCB-9F07-54D11666528F}">
      <dsp:nvSpPr>
        <dsp:cNvPr id="0" name=""/>
        <dsp:cNvSpPr/>
      </dsp:nvSpPr>
      <dsp:spPr>
        <a:xfrm>
          <a:off x="0" y="1532894"/>
          <a:ext cx="5450312" cy="12258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F8A1EA-A38F-400A-8377-D9CBC10864E9}">
      <dsp:nvSpPr>
        <dsp:cNvPr id="0" name=""/>
        <dsp:cNvSpPr/>
      </dsp:nvSpPr>
      <dsp:spPr>
        <a:xfrm>
          <a:off x="370833" y="1808721"/>
          <a:ext cx="674243" cy="6742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4D1B2-50AD-483B-8CDF-E00E17CDBC96}">
      <dsp:nvSpPr>
        <dsp:cNvPr id="0" name=""/>
        <dsp:cNvSpPr/>
      </dsp:nvSpPr>
      <dsp:spPr>
        <a:xfrm>
          <a:off x="1415910" y="1532894"/>
          <a:ext cx="4034401" cy="1225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741" tIns="129741" rIns="129741" bIns="1297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only language which can be understood by the computer.</a:t>
          </a:r>
        </a:p>
      </dsp:txBody>
      <dsp:txXfrm>
        <a:off x="1415910" y="1532894"/>
        <a:ext cx="4034401" cy="1225896"/>
      </dsp:txXfrm>
    </dsp:sp>
    <dsp:sp modelId="{45126684-0C60-4809-92A0-3EE3180C1C69}">
      <dsp:nvSpPr>
        <dsp:cNvPr id="0" name=""/>
        <dsp:cNvSpPr/>
      </dsp:nvSpPr>
      <dsp:spPr>
        <a:xfrm>
          <a:off x="0" y="3065265"/>
          <a:ext cx="5450312" cy="12258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0F8D4-AADF-4209-8A20-88ABE976BD0B}">
      <dsp:nvSpPr>
        <dsp:cNvPr id="0" name=""/>
        <dsp:cNvSpPr/>
      </dsp:nvSpPr>
      <dsp:spPr>
        <a:xfrm>
          <a:off x="370833" y="3341092"/>
          <a:ext cx="674243" cy="6742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959D1-F59E-4743-8F5F-C4A4B012125D}">
      <dsp:nvSpPr>
        <dsp:cNvPr id="0" name=""/>
        <dsp:cNvSpPr/>
      </dsp:nvSpPr>
      <dsp:spPr>
        <a:xfrm>
          <a:off x="1415910" y="3065265"/>
          <a:ext cx="4034401" cy="1225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741" tIns="129741" rIns="129741" bIns="1297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All the instructions of machine language are written in the form of binary numbers 1's &amp; 0's.</a:t>
          </a:r>
        </a:p>
      </dsp:txBody>
      <dsp:txXfrm>
        <a:off x="1415910" y="3065265"/>
        <a:ext cx="4034401" cy="1225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75110-3004-4669-A70E-A03FD433A4BF}">
      <dsp:nvSpPr>
        <dsp:cNvPr id="0" name=""/>
        <dsp:cNvSpPr/>
      </dsp:nvSpPr>
      <dsp:spPr>
        <a:xfrm>
          <a:off x="0" y="1887"/>
          <a:ext cx="5472874" cy="9567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9F93F-9B9E-408F-AEC7-49A7E58046BF}">
      <dsp:nvSpPr>
        <dsp:cNvPr id="0" name=""/>
        <dsp:cNvSpPr/>
      </dsp:nvSpPr>
      <dsp:spPr>
        <a:xfrm>
          <a:off x="289426" y="217163"/>
          <a:ext cx="526229" cy="5262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D6522-2860-4EBA-BDEE-CB9665B72A7C}">
      <dsp:nvSpPr>
        <dsp:cNvPr id="0" name=""/>
        <dsp:cNvSpPr/>
      </dsp:nvSpPr>
      <dsp:spPr>
        <a:xfrm>
          <a:off x="1105081" y="1887"/>
          <a:ext cx="4367793" cy="956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259" tIns="101259" rIns="101259" bIns="10125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Difficult to understand by the users.</a:t>
          </a:r>
        </a:p>
      </dsp:txBody>
      <dsp:txXfrm>
        <a:off x="1105081" y="1887"/>
        <a:ext cx="4367793" cy="956780"/>
      </dsp:txXfrm>
    </dsp:sp>
    <dsp:sp modelId="{B6D0040F-3A0D-4944-A0B6-9F22A313167F}">
      <dsp:nvSpPr>
        <dsp:cNvPr id="0" name=""/>
        <dsp:cNvSpPr/>
      </dsp:nvSpPr>
      <dsp:spPr>
        <a:xfrm>
          <a:off x="0" y="1197863"/>
          <a:ext cx="5472874" cy="9567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18283B-3356-4A28-A2FA-813D903D8D71}">
      <dsp:nvSpPr>
        <dsp:cNvPr id="0" name=""/>
        <dsp:cNvSpPr/>
      </dsp:nvSpPr>
      <dsp:spPr>
        <a:xfrm>
          <a:off x="289426" y="1413138"/>
          <a:ext cx="526229" cy="5262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56E79-D8CB-4230-BD7C-A35707C79B8D}">
      <dsp:nvSpPr>
        <dsp:cNvPr id="0" name=""/>
        <dsp:cNvSpPr/>
      </dsp:nvSpPr>
      <dsp:spPr>
        <a:xfrm>
          <a:off x="1105081" y="1197863"/>
          <a:ext cx="4367793" cy="956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259" tIns="101259" rIns="101259" bIns="10125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Instructions are created using symbols such as letters, digits and special characters.</a:t>
          </a:r>
        </a:p>
      </dsp:txBody>
      <dsp:txXfrm>
        <a:off x="1105081" y="1197863"/>
        <a:ext cx="4367793" cy="956780"/>
      </dsp:txXfrm>
    </dsp:sp>
    <dsp:sp modelId="{02CF0C76-6A7E-4746-98EC-408E201FDA4D}">
      <dsp:nvSpPr>
        <dsp:cNvPr id="0" name=""/>
        <dsp:cNvSpPr/>
      </dsp:nvSpPr>
      <dsp:spPr>
        <a:xfrm>
          <a:off x="0" y="2393838"/>
          <a:ext cx="5472874" cy="9567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C7EB9-D587-4625-9508-8FC6C9498A42}">
      <dsp:nvSpPr>
        <dsp:cNvPr id="0" name=""/>
        <dsp:cNvSpPr/>
      </dsp:nvSpPr>
      <dsp:spPr>
        <a:xfrm>
          <a:off x="289426" y="2609114"/>
          <a:ext cx="526229" cy="5262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700C0-B977-4927-BCF1-817BD11943F0}">
      <dsp:nvSpPr>
        <dsp:cNvPr id="0" name=""/>
        <dsp:cNvSpPr/>
      </dsp:nvSpPr>
      <dsp:spPr>
        <a:xfrm>
          <a:off x="1105081" y="2393838"/>
          <a:ext cx="4367793" cy="956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259" tIns="101259" rIns="101259" bIns="10125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 use predefined words called mnemonics.</a:t>
          </a:r>
        </a:p>
      </dsp:txBody>
      <dsp:txXfrm>
        <a:off x="1105081" y="2393838"/>
        <a:ext cx="4367793" cy="956780"/>
      </dsp:txXfrm>
    </dsp:sp>
    <dsp:sp modelId="{88FB743F-5CCE-47B3-971B-1BE8A4500020}">
      <dsp:nvSpPr>
        <dsp:cNvPr id="0" name=""/>
        <dsp:cNvSpPr/>
      </dsp:nvSpPr>
      <dsp:spPr>
        <a:xfrm>
          <a:off x="0" y="3589813"/>
          <a:ext cx="5472874" cy="9567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C0F0F-8D0C-4B9D-9350-EB58E7CB71DD}">
      <dsp:nvSpPr>
        <dsp:cNvPr id="0" name=""/>
        <dsp:cNvSpPr/>
      </dsp:nvSpPr>
      <dsp:spPr>
        <a:xfrm>
          <a:off x="289426" y="3805089"/>
          <a:ext cx="526229" cy="5262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6CEE4-2567-439B-90EF-30D033AB29FE}">
      <dsp:nvSpPr>
        <dsp:cNvPr id="0" name=""/>
        <dsp:cNvSpPr/>
      </dsp:nvSpPr>
      <dsp:spPr>
        <a:xfrm>
          <a:off x="1105081" y="3589813"/>
          <a:ext cx="4367793" cy="956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259" tIns="101259" rIns="101259" bIns="10125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We use a translator called Assembler to translate mnemonics into machine language.</a:t>
          </a:r>
        </a:p>
      </dsp:txBody>
      <dsp:txXfrm>
        <a:off x="1105081" y="3589813"/>
        <a:ext cx="4367793" cy="9567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75110-3004-4669-A70E-A03FD433A4BF}">
      <dsp:nvSpPr>
        <dsp:cNvPr id="0" name=""/>
        <dsp:cNvSpPr/>
      </dsp:nvSpPr>
      <dsp:spPr>
        <a:xfrm>
          <a:off x="0" y="0"/>
          <a:ext cx="5702276" cy="1101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9F93F-9B9E-408F-AEC7-49A7E58046BF}">
      <dsp:nvSpPr>
        <dsp:cNvPr id="0" name=""/>
        <dsp:cNvSpPr/>
      </dsp:nvSpPr>
      <dsp:spPr>
        <a:xfrm>
          <a:off x="333198" y="250006"/>
          <a:ext cx="605815" cy="605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D6522-2860-4EBA-BDEE-CB9665B72A7C}">
      <dsp:nvSpPr>
        <dsp:cNvPr id="0" name=""/>
        <dsp:cNvSpPr/>
      </dsp:nvSpPr>
      <dsp:spPr>
        <a:xfrm>
          <a:off x="1272211" y="2173"/>
          <a:ext cx="4430064" cy="110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74" tIns="116574" rIns="116574" bIns="11657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Can be understood by the users.</a:t>
          </a:r>
        </a:p>
      </dsp:txBody>
      <dsp:txXfrm>
        <a:off x="1272211" y="2173"/>
        <a:ext cx="4430064" cy="1101482"/>
      </dsp:txXfrm>
    </dsp:sp>
    <dsp:sp modelId="{B6D0040F-3A0D-4944-A0B6-9F22A313167F}">
      <dsp:nvSpPr>
        <dsp:cNvPr id="0" name=""/>
        <dsp:cNvSpPr/>
      </dsp:nvSpPr>
      <dsp:spPr>
        <a:xfrm>
          <a:off x="0" y="1379026"/>
          <a:ext cx="5702276" cy="1101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18283B-3356-4A28-A2FA-813D903D8D71}">
      <dsp:nvSpPr>
        <dsp:cNvPr id="0" name=""/>
        <dsp:cNvSpPr/>
      </dsp:nvSpPr>
      <dsp:spPr>
        <a:xfrm>
          <a:off x="333198" y="1626859"/>
          <a:ext cx="605815" cy="605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56E79-D8CB-4230-BD7C-A35707C79B8D}">
      <dsp:nvSpPr>
        <dsp:cNvPr id="0" name=""/>
        <dsp:cNvSpPr/>
      </dsp:nvSpPr>
      <dsp:spPr>
        <a:xfrm>
          <a:off x="1272211" y="1379026"/>
          <a:ext cx="4430064" cy="110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74" tIns="116574" rIns="116574" bIns="11657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Set of predefined words known as Keywords and a set of rules known as Syntax to create instructions.</a:t>
          </a:r>
        </a:p>
      </dsp:txBody>
      <dsp:txXfrm>
        <a:off x="1272211" y="1379026"/>
        <a:ext cx="4430064" cy="1101482"/>
      </dsp:txXfrm>
    </dsp:sp>
    <dsp:sp modelId="{02CF0C76-6A7E-4746-98EC-408E201FDA4D}">
      <dsp:nvSpPr>
        <dsp:cNvPr id="0" name=""/>
        <dsp:cNvSpPr/>
      </dsp:nvSpPr>
      <dsp:spPr>
        <a:xfrm>
          <a:off x="0" y="2755878"/>
          <a:ext cx="5702276" cy="1101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C7EB9-D587-4625-9508-8FC6C9498A42}">
      <dsp:nvSpPr>
        <dsp:cNvPr id="0" name=""/>
        <dsp:cNvSpPr/>
      </dsp:nvSpPr>
      <dsp:spPr>
        <a:xfrm>
          <a:off x="333198" y="3003712"/>
          <a:ext cx="605815" cy="605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700C0-B977-4927-BCF1-817BD11943F0}">
      <dsp:nvSpPr>
        <dsp:cNvPr id="0" name=""/>
        <dsp:cNvSpPr/>
      </dsp:nvSpPr>
      <dsp:spPr>
        <a:xfrm>
          <a:off x="1272211" y="2755878"/>
          <a:ext cx="4430064" cy="110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74" tIns="116574" rIns="116574" bIns="11657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Needs to be converted into the low-level language to make it understandable by the computer.</a:t>
          </a:r>
        </a:p>
      </dsp:txBody>
      <dsp:txXfrm>
        <a:off x="1272211" y="2755878"/>
        <a:ext cx="4430064" cy="1101482"/>
      </dsp:txXfrm>
    </dsp:sp>
    <dsp:sp modelId="{88FB743F-5CCE-47B3-971B-1BE8A4500020}">
      <dsp:nvSpPr>
        <dsp:cNvPr id="0" name=""/>
        <dsp:cNvSpPr/>
      </dsp:nvSpPr>
      <dsp:spPr>
        <a:xfrm>
          <a:off x="0" y="4132731"/>
          <a:ext cx="5702276" cy="1101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C0F0F-8D0C-4B9D-9350-EB58E7CB71DD}">
      <dsp:nvSpPr>
        <dsp:cNvPr id="0" name=""/>
        <dsp:cNvSpPr/>
      </dsp:nvSpPr>
      <dsp:spPr>
        <a:xfrm>
          <a:off x="333198" y="4380564"/>
          <a:ext cx="605815" cy="605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6CEE4-2567-439B-90EF-30D033AB29FE}">
      <dsp:nvSpPr>
        <dsp:cNvPr id="0" name=""/>
        <dsp:cNvSpPr/>
      </dsp:nvSpPr>
      <dsp:spPr>
        <a:xfrm>
          <a:off x="1272211" y="4132731"/>
          <a:ext cx="4430064" cy="110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74" tIns="116574" rIns="116574" bIns="11657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use ( Compiler or Interpreter) to convert Hight-level Language to Low-level Language</a:t>
          </a:r>
        </a:p>
      </dsp:txBody>
      <dsp:txXfrm>
        <a:off x="1272211" y="4132731"/>
        <a:ext cx="4430064" cy="1101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4009D-775C-4E94-B549-C3879E5B69E6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513F-B54E-4F7B-A904-6DAF56A7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6F36-4917-ABC9-02D3-F20CC6A49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CC86D-B668-53B7-032D-F08D628F5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9F53D-D3AE-D76D-949A-EFDEAA31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FE8D-5D19-4C45-A8AB-3BAAD6590B3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7929C-D7F7-65B2-5DF3-4E398A1A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13120-BB32-6B61-ABA0-346C05A7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61EE-209A-40A7-BF30-6326D35E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C526-B3AB-FD63-4904-7D28827E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2EB59-9866-D44D-167B-67162D87B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61E2D-E5DB-05D0-7386-23D244CE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FE8D-5D19-4C45-A8AB-3BAAD6590B3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59418-84C3-827E-856E-17F8B538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05915-B03A-285E-9673-A8956095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61EE-209A-40A7-BF30-6326D35E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9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D9819-A117-FCF6-CF68-0719785EC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C1F76-8386-4395-4831-CE61B961B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B5FAB-4243-CEDC-95E8-9E688AB3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FE8D-5D19-4C45-A8AB-3BAAD6590B3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F5AD0-F17E-0F79-545C-897ED3BC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40ED0-1FCA-F5E3-1968-AE24ABAD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61EE-209A-40A7-BF30-6326D35E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2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038B-7F60-20F7-2E72-969DF891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B3A10-A12E-0982-88DB-518FB42A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95417-EB1C-FD62-24CF-6C3CB4D0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FE8D-5D19-4C45-A8AB-3BAAD6590B3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3D67-6913-64DA-A636-EA374153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B2EAD-4BDD-5B9C-471B-DFA5F843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61EE-209A-40A7-BF30-6326D35E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0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A199-A2CA-2DF4-B8AE-C774ED1B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0F5F-91DE-CB05-5196-BDBB8F561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30CAF-E1D5-AB53-49E8-32496FD9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FE8D-5D19-4C45-A8AB-3BAAD6590B3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052FC-BA6C-1C9F-1194-52EBDA4C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8C65F-FFA5-A179-1EAB-8069438B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61EE-209A-40A7-BF30-6326D35E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1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1B76-8915-F309-BAD0-EE6106C8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DC5B-1D82-9516-34BE-9E928F63D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55D23-8AA7-2FE2-256E-D01E1000C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0DBA0-6B6D-5680-6372-8D714CA4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FE8D-5D19-4C45-A8AB-3BAAD6590B3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C1A74-B8CB-2526-CAC1-7635444C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D4BAE-8900-D4A0-CCE7-DD85ACFE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61EE-209A-40A7-BF30-6326D35E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CC5B-BDCF-5E3B-8021-EF25EB5A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A8667-EA63-EE25-6384-6059535EB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E8B51-4B0E-60CE-CE67-D2F71535D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38161-7E01-27FC-3812-C525A8D08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361E9-8987-5CFD-D28A-1EAC886B9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261EA-51FB-AF4B-9C81-13B23C89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FE8D-5D19-4C45-A8AB-3BAAD6590B3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5CBCD-DFC9-4443-089E-1CB969D6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7DB6D6-5000-E5DC-180D-4265A2C4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61EE-209A-40A7-BF30-6326D35E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9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6E2E-69EE-5868-6370-715A0065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AF063-B40A-A6F9-47E7-E2AA34E6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FE8D-5D19-4C45-A8AB-3BAAD6590B3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A1EB8-1E95-B7B7-7FE0-15E752C1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AAC35-8B26-0E70-5D46-3B09F5D9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61EE-209A-40A7-BF30-6326D35E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5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3219D-A0B5-22FE-5E93-98B27E8C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FE8D-5D19-4C45-A8AB-3BAAD6590B3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4869F-F677-5583-0334-8D02E5DB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75AA6-F96A-E4BA-FDBC-48CED983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61EE-209A-40A7-BF30-6326D35E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7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F0C0-C21E-ABDA-7684-EE7384B8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6E241-75D5-057B-8656-8005AE53A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44800-1C60-0026-740A-72DBBF3C6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2044A-0E8F-94CA-A981-BE3489FB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FE8D-5D19-4C45-A8AB-3BAAD6590B3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552DF-69FC-B02C-AD1E-C5D5754B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40E2A-DC0A-4182-E238-9F669515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61EE-209A-40A7-BF30-6326D35E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4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D02B-557D-7F85-C3D3-0411E637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237A6-4A06-BFBD-C40A-765E72DE7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FFD59-8EDC-E65F-20A4-B8C6A0045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4F1C7-0636-7028-7AA7-A59E18AC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FE8D-5D19-4C45-A8AB-3BAAD6590B3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66CAE-74CE-09EF-9AAC-FBB0B132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E5215-D9FF-DA8F-6860-CD3C6701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61EE-209A-40A7-BF30-6326D35E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2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ED049-97D2-378D-6008-286D3E94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62166-4C4C-3C2C-723F-B512586D8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B5C5E-FD06-FC6E-0FAD-5117B7FC0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7FE8D-5D19-4C45-A8AB-3BAAD6590B3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8EA9F-C23F-058C-24EC-64FEE39A6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5630C-27E4-77A1-BA86-FC3178D05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61EE-209A-40A7-BF30-6326D35E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7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idea/maven-support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s://youtu.be/6V6G3RyxEMk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32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What Is a Programming Language?">
            <a:extLst>
              <a:ext uri="{FF2B5EF4-FFF2-40B4-BE49-F238E27FC236}">
                <a16:creationId xmlns:a16="http://schemas.microsoft.com/office/drawing/2014/main" id="{087D5F04-C59C-7240-AFB4-CDA24F337E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3" r="26105" b="9092"/>
          <a:stretch/>
        </p:blipFill>
        <p:spPr bwMode="auto">
          <a:xfrm>
            <a:off x="0" y="0"/>
            <a:ext cx="794824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Rectangle 1034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49BD95-2D0E-E9C0-F88D-46188D839029}"/>
              </a:ext>
            </a:extLst>
          </p:cNvPr>
          <p:cNvSpPr/>
          <p:nvPr/>
        </p:nvSpPr>
        <p:spPr>
          <a:xfrm>
            <a:off x="7848600" y="3191899"/>
            <a:ext cx="4576857" cy="10223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Java Spring track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48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7DFA5A-8780-C9C5-375F-B0E3DBCD7252}"/>
              </a:ext>
            </a:extLst>
          </p:cNvPr>
          <p:cNvSpPr/>
          <p:nvPr/>
        </p:nvSpPr>
        <p:spPr>
          <a:xfrm>
            <a:off x="7848600" y="4556064"/>
            <a:ext cx="4023360" cy="602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SE. Salaheldin Mohamed</a:t>
            </a:r>
          </a:p>
        </p:txBody>
      </p:sp>
    </p:spTree>
    <p:extLst>
      <p:ext uri="{BB962C8B-B14F-4D97-AF65-F5344CB8AC3E}">
        <p14:creationId xmlns:p14="http://schemas.microsoft.com/office/powerpoint/2010/main" val="1289135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22EC0-5C88-4947-0D2E-449A72A6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65769"/>
            <a:ext cx="3932030" cy="3956690"/>
          </a:xfrm>
        </p:spPr>
        <p:txBody>
          <a:bodyPr anchor="ctr"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Machine Language </a:t>
            </a:r>
            <a:r>
              <a:rPr lang="en-US" sz="3200" dirty="0">
                <a:solidFill>
                  <a:schemeClr val="bg1"/>
                </a:solidFill>
              </a:rPr>
              <a:t>(low level language).</a:t>
            </a:r>
            <a:endParaRPr lang="en-US" sz="60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D561126-3F64-361C-63E7-A7DD1F1B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46" y="5399214"/>
            <a:ext cx="1486560" cy="1486560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5F7FCA7-142E-4B3C-B063-CF26D0799A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9188907"/>
              </p:ext>
            </p:extLst>
          </p:nvPr>
        </p:nvGraphicFramePr>
        <p:xfrm>
          <a:off x="5337293" y="1107528"/>
          <a:ext cx="5450312" cy="4291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234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22EC0-5C88-4947-0D2E-449A72A6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65769"/>
            <a:ext cx="3932030" cy="3956690"/>
          </a:xfrm>
        </p:spPr>
        <p:txBody>
          <a:bodyPr anchor="ctr"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Assembly Language </a:t>
            </a:r>
            <a:r>
              <a:rPr lang="en-US" sz="2800" dirty="0">
                <a:solidFill>
                  <a:schemeClr val="bg1"/>
                </a:solidFill>
              </a:rPr>
              <a:t>(middle level language).</a:t>
            </a:r>
            <a:endParaRPr lang="en-US" sz="60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D561126-3F64-361C-63E7-A7DD1F1B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46" y="5399214"/>
            <a:ext cx="1486560" cy="1486560"/>
          </a:xfrm>
          <a:prstGeom prst="rect">
            <a:avLst/>
          </a:prstGeom>
        </p:spPr>
      </p:pic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C2E6C94-2191-73B5-D6D3-A2053CDC12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595273"/>
              </p:ext>
            </p:extLst>
          </p:nvPr>
        </p:nvGraphicFramePr>
        <p:xfrm>
          <a:off x="5218570" y="1154759"/>
          <a:ext cx="5472875" cy="4548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836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22EC0-5C88-4947-0D2E-449A72A6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65769"/>
            <a:ext cx="3932030" cy="3956690"/>
          </a:xfrm>
        </p:spPr>
        <p:txBody>
          <a:bodyPr anchor="ctr"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High Level Languages.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D561126-3F64-361C-63E7-A7DD1F1B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46" y="5399214"/>
            <a:ext cx="1486560" cy="1486560"/>
          </a:xfrm>
          <a:prstGeom prst="rect">
            <a:avLst/>
          </a:prstGeom>
        </p:spPr>
      </p:pic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E54604F1-ED84-938E-FBA1-53AABB9C7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670002"/>
              </p:ext>
            </p:extLst>
          </p:nvPr>
        </p:nvGraphicFramePr>
        <p:xfrm>
          <a:off x="5154778" y="810806"/>
          <a:ext cx="5702276" cy="5236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809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22EC0-5C88-4947-0D2E-449A72A6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30" y="1499546"/>
            <a:ext cx="4726252" cy="3956690"/>
          </a:xfrm>
        </p:spPr>
        <p:txBody>
          <a:bodyPr anchor="ctr">
            <a:no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Java Programming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D561126-3F64-361C-63E7-A7DD1F1B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46" y="5399214"/>
            <a:ext cx="1486560" cy="1486560"/>
          </a:xfrm>
          <a:prstGeom prst="rect">
            <a:avLst/>
          </a:prstGeom>
        </p:spPr>
      </p:pic>
      <p:pic>
        <p:nvPicPr>
          <p:cNvPr id="11" name="Content Placeholder 10" descr="Logo&#10;&#10;Description automatically generated">
            <a:extLst>
              <a:ext uri="{FF2B5EF4-FFF2-40B4-BE49-F238E27FC236}">
                <a16:creationId xmlns:a16="http://schemas.microsoft.com/office/drawing/2014/main" id="{CF1AC204-0DF2-64C5-BB13-40E7B1F2F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312" y="1450656"/>
            <a:ext cx="4860703" cy="4005580"/>
          </a:xfrm>
        </p:spPr>
      </p:pic>
    </p:spTree>
    <p:extLst>
      <p:ext uri="{BB962C8B-B14F-4D97-AF65-F5344CB8AC3E}">
        <p14:creationId xmlns:p14="http://schemas.microsoft.com/office/powerpoint/2010/main" val="1923420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22EC0-5C88-4947-0D2E-449A72A6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30" y="1499546"/>
            <a:ext cx="4726252" cy="3956690"/>
          </a:xfrm>
        </p:spPr>
        <p:txBody>
          <a:bodyPr anchor="ctr">
            <a:no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Why Java?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D561126-3F64-361C-63E7-A7DD1F1B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46" y="5399214"/>
            <a:ext cx="1486560" cy="1486560"/>
          </a:xfrm>
          <a:prstGeom prst="rect">
            <a:avLst/>
          </a:prstGeom>
        </p:spPr>
      </p:pic>
      <p:pic>
        <p:nvPicPr>
          <p:cNvPr id="11" name="Content Placeholder 10" descr="Logo&#10;&#10;Description automatically generated">
            <a:extLst>
              <a:ext uri="{FF2B5EF4-FFF2-40B4-BE49-F238E27FC236}">
                <a16:creationId xmlns:a16="http://schemas.microsoft.com/office/drawing/2014/main" id="{CF1AC204-0DF2-64C5-BB13-40E7B1F2F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006" y="2132319"/>
            <a:ext cx="3147000" cy="259336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75A81-099D-34FD-FA77-294DDAEFB010}"/>
              </a:ext>
            </a:extLst>
          </p:cNvPr>
          <p:cNvSpPr/>
          <p:nvPr/>
        </p:nvSpPr>
        <p:spPr>
          <a:xfrm>
            <a:off x="5627216" y="2154452"/>
            <a:ext cx="311985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16600" b="0" i="0" dirty="0">
                <a:solidFill>
                  <a:srgbClr val="D4D1CB"/>
                </a:solidFill>
                <a:effectLst/>
                <a:latin typeface="Apple Color Emoji"/>
              </a:rPr>
              <a:t>🤔</a:t>
            </a:r>
            <a:endParaRPr lang="en-US" sz="16600" b="1" i="0" dirty="0">
              <a:solidFill>
                <a:srgbClr val="D4D1CB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07383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22EC0-5C88-4947-0D2E-449A72A6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70" y="1465769"/>
            <a:ext cx="5008901" cy="3956690"/>
          </a:xfrm>
        </p:spPr>
        <p:txBody>
          <a:bodyPr anchor="ctr">
            <a:no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Why Java?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D833BE-242A-8FAC-352B-54A7B8C2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works on different platforms </a:t>
            </a:r>
          </a:p>
          <a:p>
            <a:r>
              <a:rPr lang="en-US" sz="2400" dirty="0">
                <a:solidFill>
                  <a:schemeClr val="bg1"/>
                </a:solidFill>
              </a:rPr>
              <a:t>(Windows, Mac, Linux, etc.)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It is one of the most popular programming language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has a large demand in the current job market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It is easy to learn and simple to use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61126-3F64-361C-63E7-A7DD1F1B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46" y="5399214"/>
            <a:ext cx="1486560" cy="14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40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22EC0-5C88-4947-0D2E-449A72A6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70" y="1465769"/>
            <a:ext cx="5008901" cy="3956690"/>
          </a:xfrm>
        </p:spPr>
        <p:txBody>
          <a:bodyPr anchor="ctr"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Why Java?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D833BE-242A-8FAC-352B-54A7B8C2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open-source and free</a:t>
            </a:r>
          </a:p>
          <a:p>
            <a:r>
              <a:rPr lang="en-US" sz="2400" dirty="0">
                <a:solidFill>
                  <a:schemeClr val="bg1"/>
                </a:solidFill>
              </a:rPr>
              <a:t>secure, fast</a:t>
            </a:r>
          </a:p>
          <a:p>
            <a:r>
              <a:rPr lang="en-US" sz="2400" dirty="0">
                <a:solidFill>
                  <a:schemeClr val="bg1"/>
                </a:solidFill>
              </a:rPr>
              <a:t>huge community</a:t>
            </a:r>
          </a:p>
          <a:p>
            <a:r>
              <a:rPr lang="en-US" sz="2400" dirty="0">
                <a:solidFill>
                  <a:schemeClr val="bg1"/>
                </a:solidFill>
              </a:rPr>
              <a:t>it makes it easy to switch from Java to vice versa for programmers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61126-3F64-361C-63E7-A7DD1F1B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46" y="5399214"/>
            <a:ext cx="1486560" cy="14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64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22EC0-5C88-4947-0D2E-449A72A6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70" y="1465769"/>
            <a:ext cx="5008901" cy="3956690"/>
          </a:xfrm>
        </p:spPr>
        <p:txBody>
          <a:bodyPr anchor="ctr"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Java</a:t>
            </a:r>
            <a:r>
              <a:rPr lang="ar-EG" sz="6000" dirty="0">
                <a:solidFill>
                  <a:schemeClr val="bg1"/>
                </a:solidFill>
              </a:rPr>
              <a:t> </a:t>
            </a:r>
            <a:r>
              <a:rPr lang="en-US" sz="6000" dirty="0">
                <a:solidFill>
                  <a:schemeClr val="bg1"/>
                </a:solidFill>
              </a:rPr>
              <a:t>Applications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D833BE-242A-8FAC-352B-54A7B8C2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</a:rPr>
              <a:t>Web Applications.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</a:rPr>
              <a:t>Mobile Applications.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</a:rPr>
              <a:t>Desktop Applications.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Games.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Web Services.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Big Data.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61126-3F64-361C-63E7-A7DD1F1B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46" y="5399214"/>
            <a:ext cx="1486560" cy="14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79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businesscard, vector graphics">
            <a:extLst>
              <a:ext uri="{FF2B5EF4-FFF2-40B4-BE49-F238E27FC236}">
                <a16:creationId xmlns:a16="http://schemas.microsoft.com/office/drawing/2014/main" id="{F8E53CEF-5F0B-9A08-84E1-65E7A26619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2" b="2416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47C193-A7A7-1573-C350-22F4892B1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JetBrains IntelliJ IDE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3D8D0-D83F-21D8-5D8E-D8FF78C11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best JAVA IDE 2023</a:t>
            </a:r>
          </a:p>
        </p:txBody>
      </p:sp>
    </p:spTree>
    <p:extLst>
      <p:ext uri="{BB962C8B-B14F-4D97-AF65-F5344CB8AC3E}">
        <p14:creationId xmlns:p14="http://schemas.microsoft.com/office/powerpoint/2010/main" val="293206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D0C59-9F2C-7A14-F7C2-EE2FA035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113"/>
            <a:ext cx="4631033" cy="1383109"/>
          </a:xfrm>
        </p:spPr>
        <p:txBody>
          <a:bodyPr anchor="b">
            <a:normAutofit/>
          </a:bodyPr>
          <a:lstStyle/>
          <a:p>
            <a:r>
              <a:rPr lang="en-US" sz="3800" b="1" dirty="0">
                <a:solidFill>
                  <a:schemeClr val="bg1"/>
                </a:solidFill>
              </a:rPr>
              <a:t>Why IntelliJ?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E05351-315A-4BA9-A90A-FE5C9495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851222"/>
            <a:ext cx="54482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15FA5700-DF47-06CA-3B7C-2F5951A60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983" y="4192074"/>
            <a:ext cx="6873796" cy="13087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b="1" dirty="0">
                <a:solidFill>
                  <a:schemeClr val="bg1"/>
                </a:solidFill>
              </a:rPr>
              <a:t>You can get it for free.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5BAE0-08D9-8B18-90AB-60F4DC8B7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" b="1"/>
          <a:stretch/>
        </p:blipFill>
        <p:spPr>
          <a:xfrm>
            <a:off x="6515727" y="1159668"/>
            <a:ext cx="5676273" cy="569833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D20816A-53A8-414B-9615-2877C1081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4779" y="1850813"/>
            <a:ext cx="4917221" cy="5007187"/>
            <a:chOff x="6833344" y="1502570"/>
            <a:chExt cx="4917221" cy="500718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9CC84F6-0A3D-42D4-84D1-34E857123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6833344" y="1502570"/>
              <a:ext cx="0" cy="500718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76FD32F-1C07-4AF8-994F-CDC99B5D4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836570" y="1502570"/>
              <a:ext cx="491399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2033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9BE791EE-BCE0-F072-9741-A6767DA0CB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4" b="213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CC1A9F-555A-EEA7-2A69-56CADBDCB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62171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D0C59-9F2C-7A14-F7C2-EE2FA035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113"/>
            <a:ext cx="4631033" cy="1383109"/>
          </a:xfrm>
        </p:spPr>
        <p:txBody>
          <a:bodyPr anchor="b">
            <a:norm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Why IntelliJ?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E05351-315A-4BA9-A90A-FE5C9495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851222"/>
            <a:ext cx="54482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5BAE0-08D9-8B18-90AB-60F4DC8B7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" b="1"/>
          <a:stretch/>
        </p:blipFill>
        <p:spPr>
          <a:xfrm>
            <a:off x="6515727" y="1159668"/>
            <a:ext cx="5676273" cy="569833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D20816A-53A8-414B-9615-2877C1081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4779" y="1850813"/>
            <a:ext cx="4917221" cy="5007187"/>
            <a:chOff x="6833344" y="1502570"/>
            <a:chExt cx="4917221" cy="500718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9CC84F6-0A3D-42D4-84D1-34E857123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6833344" y="1502570"/>
              <a:ext cx="0" cy="500718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76FD32F-1C07-4AF8-994F-CDC99B5D4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836570" y="1502570"/>
              <a:ext cx="491399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1CD8EE3C-2555-9560-F3DD-659AFB8FF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97" y="1942470"/>
            <a:ext cx="5217173" cy="753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JetBrains Sans"/>
              </a:rPr>
              <a:t>Provides latest versions of JDKs.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23830E-68FE-6437-335F-BC68CD962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97" y="2852516"/>
            <a:ext cx="5604134" cy="391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39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D0C59-9F2C-7A14-F7C2-EE2FA035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113"/>
            <a:ext cx="4631033" cy="1383109"/>
          </a:xfrm>
        </p:spPr>
        <p:txBody>
          <a:bodyPr anchor="b">
            <a:norm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Why IntelliJ?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E05351-315A-4BA9-A90A-FE5C9495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851222"/>
            <a:ext cx="54482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5BAE0-08D9-8B18-90AB-60F4DC8B7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" b="1"/>
          <a:stretch/>
        </p:blipFill>
        <p:spPr>
          <a:xfrm>
            <a:off x="6515727" y="1159668"/>
            <a:ext cx="5676273" cy="569833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D20816A-53A8-414B-9615-2877C1081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4779" y="1850813"/>
            <a:ext cx="4917221" cy="5007187"/>
            <a:chOff x="6833344" y="1502570"/>
            <a:chExt cx="4917221" cy="500718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9CC84F6-0A3D-42D4-84D1-34E857123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6833344" y="1502570"/>
              <a:ext cx="0" cy="500718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76FD32F-1C07-4AF8-994F-CDC99B5D4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836570" y="1502570"/>
              <a:ext cx="491399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CBE1963B-31F1-5CE6-E17C-D7597A09C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58" y="2059903"/>
            <a:ext cx="4463623" cy="4044463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JetBrains Sans"/>
              </a:rPr>
              <a:t>Multi-platform﻿.</a:t>
            </a:r>
          </a:p>
          <a:p>
            <a:pPr marL="0" indent="0" algn="l" fontAlgn="base">
              <a:buNone/>
            </a:pPr>
            <a:r>
              <a:rPr lang="en-US" sz="2000" i="0" dirty="0">
                <a:solidFill>
                  <a:schemeClr val="bg1"/>
                </a:solidFill>
                <a:effectLst/>
                <a:latin typeface="JetBrains Sans"/>
              </a:rPr>
              <a:t>provides consistent experience on Windows, macOS, and Linux.</a:t>
            </a:r>
          </a:p>
          <a:p>
            <a:pPr marL="0" indent="0" algn="l" fontAlgn="base">
              <a:buNone/>
            </a:pPr>
            <a:endParaRPr lang="en-US" sz="2400" i="0" dirty="0">
              <a:solidFill>
                <a:schemeClr val="bg1"/>
              </a:solidFill>
              <a:effectLst/>
              <a:latin typeface="JetBrains Sans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39BC02A-DB8A-611A-4E1B-A9D8C0A0D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59490"/>
            <a:ext cx="1718173" cy="1944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823F75-16AE-4E05-9332-0452B3E47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208" y="4114685"/>
            <a:ext cx="1576776" cy="189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82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D0C59-9F2C-7A14-F7C2-EE2FA035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113"/>
            <a:ext cx="4631033" cy="1383109"/>
          </a:xfrm>
        </p:spPr>
        <p:txBody>
          <a:bodyPr anchor="b">
            <a:norm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Why IntelliJ?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E05351-315A-4BA9-A90A-FE5C9495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851222"/>
            <a:ext cx="54482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5BAE0-08D9-8B18-90AB-60F4DC8B7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" b="1"/>
          <a:stretch/>
        </p:blipFill>
        <p:spPr>
          <a:xfrm>
            <a:off x="6515727" y="1159668"/>
            <a:ext cx="5676273" cy="569833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D20816A-53A8-414B-9615-2877C1081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4779" y="1850813"/>
            <a:ext cx="4917221" cy="5007187"/>
            <a:chOff x="6833344" y="1502570"/>
            <a:chExt cx="4917221" cy="500718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9CC84F6-0A3D-42D4-84D1-34E857123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6833344" y="1502570"/>
              <a:ext cx="0" cy="500718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76FD32F-1C07-4AF8-994F-CDC99B5D4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836570" y="1502570"/>
              <a:ext cx="491399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AC9D9BAD-E71E-B415-E00E-1A10003F2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313" y="1986603"/>
            <a:ext cx="5201920" cy="1715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JetBrains Sans"/>
              </a:rPr>
              <a:t>Everything In One Place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  <a:latin typeface="JetBrains Sans"/>
              </a:rPr>
              <a:t>Build tools like </a:t>
            </a:r>
            <a:r>
              <a:rPr lang="en-US" sz="2000" dirty="0">
                <a:solidFill>
                  <a:schemeClr val="bg1"/>
                </a:solidFill>
                <a:latin typeface="JetBrains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Maven</a:t>
            </a:r>
            <a:r>
              <a:rPr lang="en-US" sz="2000" dirty="0">
                <a:solidFill>
                  <a:schemeClr val="bg1"/>
                </a:solidFill>
                <a:latin typeface="JetBrains Sans"/>
              </a:rPr>
              <a:t> and </a:t>
            </a:r>
            <a:r>
              <a:rPr lang="en-US" sz="2000" dirty="0">
                <a:solidFill>
                  <a:schemeClr val="bg1"/>
                </a:solidFill>
                <a:latin typeface="JetBrains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Gradle</a:t>
            </a:r>
            <a:r>
              <a:rPr lang="en-US" sz="2000" dirty="0">
                <a:solidFill>
                  <a:schemeClr val="bg1"/>
                </a:solidFill>
                <a:latin typeface="JetBrains Sans"/>
              </a:rPr>
              <a:t>.</a:t>
            </a:r>
          </a:p>
          <a:p>
            <a:pPr marL="0" indent="0" algn="l" fontAlgn="base">
              <a:buNone/>
            </a:pPr>
            <a:endParaRPr lang="en-US" sz="2400" i="0" dirty="0">
              <a:solidFill>
                <a:schemeClr val="bg1"/>
              </a:solidFill>
              <a:effectLst/>
              <a:latin typeface="JetBrains San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BCE9D82-AF4D-91B7-BC20-954449848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33" y="3485419"/>
            <a:ext cx="3928193" cy="216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F70320F9-9783-D7B9-76BC-38F2A07475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50" y="3709523"/>
            <a:ext cx="2599403" cy="194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96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D0C59-9F2C-7A14-F7C2-EE2FA035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113"/>
            <a:ext cx="4631033" cy="1383109"/>
          </a:xfrm>
        </p:spPr>
        <p:txBody>
          <a:bodyPr anchor="b">
            <a:norm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Why IntelliJ?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E05351-315A-4BA9-A90A-FE5C9495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851222"/>
            <a:ext cx="54482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5BAE0-08D9-8B18-90AB-60F4DC8B7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" b="1"/>
          <a:stretch/>
        </p:blipFill>
        <p:spPr>
          <a:xfrm>
            <a:off x="6515727" y="1159668"/>
            <a:ext cx="5676273" cy="569833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D20816A-53A8-414B-9615-2877C1081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4779" y="1850813"/>
            <a:ext cx="4917221" cy="5007187"/>
            <a:chOff x="6833344" y="1502570"/>
            <a:chExt cx="4917221" cy="500718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9CC84F6-0A3D-42D4-84D1-34E857123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6833344" y="1502570"/>
              <a:ext cx="0" cy="500718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76FD32F-1C07-4AF8-994F-CDC99B5D4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836570" y="1502570"/>
              <a:ext cx="491399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3A4D35-235D-95E4-326F-BFD169C28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04" y="2067864"/>
            <a:ext cx="5676272" cy="4460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JetBrains Sans"/>
              </a:rPr>
              <a:t> Database.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JetBrains Sans"/>
              </a:rPr>
              <a:t>developers love to be able to see and query their databases from within the IDE.</a:t>
            </a:r>
            <a:endParaRPr lang="en-US" sz="1800" i="0" dirty="0">
              <a:solidFill>
                <a:schemeClr val="bg1"/>
              </a:solidFill>
              <a:effectLst/>
              <a:latin typeface="JetBrains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A07792-57BF-47D9-7423-6BD29720D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3356214"/>
            <a:ext cx="2038359" cy="261029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1" name="Picture 10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000FB660-075E-74F8-64A9-4D149E4D0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31" y="3683909"/>
            <a:ext cx="2038359" cy="224890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538049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D0C59-9F2C-7A14-F7C2-EE2FA035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113"/>
            <a:ext cx="4631033" cy="1383109"/>
          </a:xfrm>
        </p:spPr>
        <p:txBody>
          <a:bodyPr anchor="b">
            <a:norm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Why IntelliJ?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E05351-315A-4BA9-A90A-FE5C9495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851222"/>
            <a:ext cx="54482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5BAE0-08D9-8B18-90AB-60F4DC8B7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" b="1"/>
          <a:stretch/>
        </p:blipFill>
        <p:spPr>
          <a:xfrm>
            <a:off x="6515727" y="1159668"/>
            <a:ext cx="5676273" cy="569833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D20816A-53A8-414B-9615-2877C1081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4779" y="1850813"/>
            <a:ext cx="4917221" cy="5007187"/>
            <a:chOff x="6833344" y="1502570"/>
            <a:chExt cx="4917221" cy="500718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9CC84F6-0A3D-42D4-84D1-34E857123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6833344" y="1502570"/>
              <a:ext cx="0" cy="500718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76FD32F-1C07-4AF8-994F-CDC99B5D4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836570" y="1502570"/>
              <a:ext cx="491399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DB5ED2EC-F4F4-F1CB-4A76-C5019C349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313" y="2062808"/>
            <a:ext cx="5201920" cy="4327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JetBrains Sans"/>
              </a:rPr>
              <a:t>Improves Code Comprehension.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JetBrains Sans"/>
              </a:rPr>
              <a:t>We can see a class’s structure, find usages, or navigate to a declaration to find the context of a particular class, variable, or method.</a:t>
            </a:r>
            <a:endParaRPr lang="ar-EG" sz="2000" dirty="0">
              <a:solidFill>
                <a:schemeClr val="bg1"/>
              </a:solidFill>
              <a:latin typeface="JetBrains Sans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JetBrains Sans"/>
            </a:endParaRPr>
          </a:p>
        </p:txBody>
      </p:sp>
      <p:pic>
        <p:nvPicPr>
          <p:cNvPr id="8" name="Picture 7" descr="Icon">
            <a:extLst>
              <a:ext uri="{FF2B5EF4-FFF2-40B4-BE49-F238E27FC236}">
                <a16:creationId xmlns:a16="http://schemas.microsoft.com/office/drawing/2014/main" id="{1EF9B3D4-A81E-21E8-F1CC-EF3159CEF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02444"/>
            <a:ext cx="3796413" cy="275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9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22EC0-5C88-4947-0D2E-449A72A6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70" y="1465769"/>
            <a:ext cx="5008901" cy="3956690"/>
          </a:xfrm>
        </p:spPr>
        <p:txBody>
          <a:bodyPr anchor="ctr"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IDE vs JDK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D561126-3F64-361C-63E7-A7DD1F1B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46" y="5399214"/>
            <a:ext cx="1486560" cy="1486560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BDEC33A8-C1EC-2635-9CA8-5F30A852D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56" y="1791512"/>
            <a:ext cx="6816506" cy="330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24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D561126-3F64-361C-63E7-A7DD1F1B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46" y="5399214"/>
            <a:ext cx="1486560" cy="14865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4264B8-3185-1DAA-6D73-C2859374D640}"/>
              </a:ext>
            </a:extLst>
          </p:cNvPr>
          <p:cNvSpPr/>
          <p:nvPr/>
        </p:nvSpPr>
        <p:spPr>
          <a:xfrm>
            <a:off x="694482" y="2659285"/>
            <a:ext cx="4849792" cy="1539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 Light (Headings)"/>
                <a:ea typeface="+mj-ea"/>
                <a:cs typeface="+mj-cs"/>
              </a:rPr>
              <a:t>CAN IT WORKS WITHOUT IDE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libri Light (Headings)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3C723C-EDB3-9060-545D-E7A5DE80B1A0}"/>
              </a:ext>
            </a:extLst>
          </p:cNvPr>
          <p:cNvSpPr/>
          <p:nvPr/>
        </p:nvSpPr>
        <p:spPr>
          <a:xfrm>
            <a:off x="7111306" y="2237638"/>
            <a:ext cx="2431849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16600" b="0" i="0" dirty="0">
                <a:solidFill>
                  <a:srgbClr val="D4D1CB"/>
                </a:solidFill>
                <a:effectLst/>
                <a:latin typeface="Apple Color Emoji"/>
              </a:rPr>
              <a:t>🤔</a:t>
            </a:r>
            <a:endParaRPr lang="en-US" sz="16600" b="1" i="0" dirty="0">
              <a:solidFill>
                <a:srgbClr val="D4D1CB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47603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22EC0-5C88-4947-0D2E-449A72A6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Software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D833BE-242A-8FAC-352B-54A7B8C2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Software refers to a set of instructions or programs that tell a computer what to do and how to do it.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It can include operating systems, applications, games, and more.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Software can be either closed source (i.e., owned and controlled by an individual or company) or open source (i.e., freely available for use and modification by anyone).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61126-3F64-361C-63E7-A7DD1F1B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46" y="5399214"/>
            <a:ext cx="1486560" cy="14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14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22EC0-5C88-4947-0D2E-449A72A6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70" y="1465769"/>
            <a:ext cx="5008901" cy="3956690"/>
          </a:xfrm>
        </p:spPr>
        <p:txBody>
          <a:bodyPr anchor="ctr">
            <a:no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Software Engineering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D833BE-242A-8FAC-352B-54A7B8C2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Software Engineering is the process of designing, developing, testing, and maintaining software.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61126-3F64-361C-63E7-A7DD1F1B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46" y="5399214"/>
            <a:ext cx="1486560" cy="14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72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22EC0-5C88-4947-0D2E-449A72A6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70" y="1465769"/>
            <a:ext cx="5008901" cy="3956690"/>
          </a:xfrm>
        </p:spPr>
        <p:txBody>
          <a:bodyPr anchor="ctr"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Software Development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D833BE-242A-8FAC-352B-54A7B8C2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Software development is the process of creating software, including requirements gathering, design, coding, testing, and maintenance.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61126-3F64-361C-63E7-A7DD1F1B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46" y="5399214"/>
            <a:ext cx="1486560" cy="14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50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22EC0-5C88-4947-0D2E-449A72A6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70" y="1465769"/>
            <a:ext cx="5008901" cy="3956690"/>
          </a:xfrm>
        </p:spPr>
        <p:txBody>
          <a:bodyPr anchor="ctr"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Computer Programming.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D833BE-242A-8FAC-352B-54A7B8C2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Computer programming is the process of writing computer programs, which are sets of instructions that tell a computer what to do.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 computer program is written in a programming language that the computer can understand.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61126-3F64-361C-63E7-A7DD1F1B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46" y="5399214"/>
            <a:ext cx="1486560" cy="14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8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10"/>
            <a:ext cx="12192000" cy="68622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22EC0-5C88-4947-0D2E-449A72A6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03" y="507238"/>
            <a:ext cx="3555916" cy="38458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Languages?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61126-3F64-361C-63E7-A7DD1F1BFC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5467894" y="590861"/>
            <a:ext cx="5290998" cy="5290998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  <a:ln w="25400">
            <a:noFill/>
          </a:ln>
        </p:spPr>
      </p:pic>
      <p:sp>
        <p:nvSpPr>
          <p:cNvPr id="21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A499C65A-9B02-4D7F-BD68-CD38D8805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5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70622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1F4896D7-5AD0-4505-BCCD-82262CFE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035286" y="3429061"/>
            <a:ext cx="1861484" cy="1861513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3C04C31-4BBB-4AC5-A222-4E79BDDF6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90890F0-A440-4A5F-89E2-860A60425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9BA7632-2294-4740-BB61-DFA5017B7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025C556-497E-4B62-9131-98448B5A7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467884A-CD29-4BCE-A1A4-1E629953F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3A1BC11-A782-4A26-87D0-76C92BAB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787142E-1022-4109-9141-85FF9C2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63BCB7E-36CC-4105-9CDA-BFB80F3FF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6EF2588-350F-4CCE-9BF8-799EC7196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A696712-7E60-48CD-A6F8-91754B090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244E95B-2BBF-4335-BEFC-BA135EF94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D692242-534C-4A58-90D7-43A781D23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C72B2EF-E5D1-46BF-B7FE-A9D174508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8805B31-6BA4-45FA-8180-436B2EC41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1B376A0-4543-4AE3-8071-5C746BAD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824AEB4-F797-4131-AD1A-BCB807B08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399A867-568D-43D3-8F17-6644C8D09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953DBA6-7A8F-4369-8F18-DC19A21B4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9167760-8210-45B7-96C9-462EB82D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B578C99-7B91-480A-B8CA-B9FB3AF1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DF91670-E084-4B4B-9F86-75DD43CBE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FC99F2F-C73F-444D-B4BB-C02E463AB2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F3FF604-A6A9-4EDC-868C-696B92122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8D6C5BB-BF17-4FE8-B611-578E8EBE9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80A8D66-3FA7-4C04-AEDC-D8F94AA43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DE9B826-6E87-4EF5-AA9D-F55BB3A21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BAEEC53-BED0-4ACB-94B4-818158D7E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0709FE3-3633-4C01-AAD6-75ADD9395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0D68B00-260E-4EFC-A1FE-8B04EB5A7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60AF8DD-D1D2-43F3-83E5-ECF20A091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7B3F103-7F53-4D5E-B9A2-DE4F0B78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BBECD20-3735-4F14-8816-26D648091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00687DC-38D4-44B7-BA7D-D8A0BA155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3AFC6B0-2B60-47B1-B854-A02279C70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9963332-7F58-48B9-9BAB-87C986F39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42BD313-0F6E-4DC3-B8A8-861289801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253CE00-9D58-4821-B362-2552C433B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E89086E-98CE-4697-8CE7-B2E7DB2E8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CE9357F-710D-4D3B-90C1-CF19E73F2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70ED7F2-AD38-47BC-B6A1-FF7E20AFD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2600E9C-0B0F-45ED-A2CF-DE0240B2B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07D2066-6599-4BD0-9CD5-7289EB1B8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BF96C0D-1DEE-47F2-A950-16BC0896F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D254ABE-505D-4C6A-9267-BFB78FBB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22BBE38-BC6F-4DDE-BD6D-2B496CE4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046D1FA-C431-4F16-8BDD-71C614D79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F387987-DEF1-447C-BC86-281AC0B3D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808DF01-2715-4215-81F1-B8C178304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ED7F897-8A4F-4F3D-BFB1-738BCDCA9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B51B8B7-D508-44C3-AFC5-820557A94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FBC6B94-2A13-4303-AE51-334E386DA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7897959-2F8E-4A05-9EA8-5B0329B57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522AB50-D351-40F4-8A88-E856C1F27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21AFD52-C13F-4A20-B1DB-13C1A9A3D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E789B3B-F514-4E02-8C1A-2F85817AA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E473BAC-3DA1-4D63-9D6C-2B993665F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385DCF4-8F59-4838-B86C-2B3EF0BCE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EC5A02E-609A-4C39-A35D-E8D038F7C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AB67B18-1821-4367-A7B6-CC2FFF66D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FCAC56E-4767-4984-9FE7-2C3CA57D0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A1929ED-CEB2-4C49-B2ED-A206D3793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1D632F9-2F59-4C8D-B1BC-1CB0D15C3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3B9F80B-CAEF-442C-A218-E2B069545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26A626E-CC14-4106-8AD4-DB3D81CD6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CD710B8-B5DF-495F-ACEA-CFB9308CB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550C81D-B0B8-4DB8-A12C-B62944D0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EB82E53-B337-43EB-BFF8-1466F10E8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1DCEF3A-2B54-4AA2-9BFD-57EA4A246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F122967-34EF-4575-8E59-75D77FCD0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87EBF9D-3949-4CCE-BB87-978466834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8A1183F-B28F-4BAD-A14B-3940A6E92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81851B7-6D8F-454C-BBAA-498426069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9759A7A-483F-4DB0-8677-C6AB61E19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DD1E55B-DE82-4811-BB33-1468396D2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4B0251C-DACC-4A24-83BA-3D95F8D19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647EF9B-D99D-48C1-B61E-19B85F47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B55DF3C-DDF0-4B01-849E-46A66346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9149238-5A44-4264-84E6-DD25E7C0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E6925C1-B440-4C1C-8829-2E6D9EE14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37B5BDB-32A7-4C47-A984-AF2316600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B5A7D9C-91C9-49A3-8AD5-DB49632FD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64B015D-AFCF-4AB2-AE58-A069B06D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4407931-9375-400F-88AC-C63D4E9E9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54278B7-45C8-46E4-885A-69208D598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A806AB0-FBD6-41CD-997C-A76266D37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19E2D6D-6D96-4348-954B-3657A0B0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794AABE-9C3E-4A8C-820F-0FDF65213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DBEC39D-5464-46CA-B62B-24826F1F4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1807973-667B-4780-B3AA-4ADC32DB3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70D793C-C9EE-467B-8385-42B6905A0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4695A53-78EB-4811-8BBC-4707F3016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576416F-0C2E-4D01-9357-5C73ADF8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091FE22-8667-4F89-A333-BA9A0917E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B779008-969D-4FA8-BB6C-3BBBCF919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CDAF3B96-0DFB-44BA-959D-BF9643FFE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F66F5FF-98B2-4453-8175-EB602A6A0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51D9683-9D41-4058-B90B-99146FC2F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907098D-1005-4522-BA21-F1534CBAC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BFEF082-7E02-4ED8-B9D1-F0FC47FEC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429C269-222E-4EFB-97B9-08FA243CE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C460F7F-5702-4281-850B-59E4182A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329057C-293F-4933-9DEA-2463E66D4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274CBA8-6253-4229-AC37-1D7126639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7ABAAD2-23FD-4AF4-8506-3CDDC5607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7A85620-3B33-477A-949C-3F221DCC2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7316E-E815-4CE3-9EC0-8DC8391EB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D047E26-5A98-4B49-A453-C71D89450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40C95BF-A85B-4251-A817-35A7B4F71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A4FDA2F-E340-40E6-8678-8F4F9EB3D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94A3796-87FD-436D-8309-857F9B489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B20BE68-41F5-4E59-87CD-A8654B123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FD87938-B42E-45E5-ABB8-936E00A24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A46A837-6AA3-4099-8055-251ED6D7D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B9D871B1-B4D0-4667-B5FA-21AE12E50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77E102A-1E9D-44C8-9DA0-1B4B61444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2DB4921-ECFC-42CD-B91B-56AB1FE26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156177C-2880-4AAF-BFC7-C3EA4AD09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7C807E0-34AB-4AC3-A674-D7E438C60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3AD80AB-575A-4D50-A561-CE310E06B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4C11A99-7E93-4B54-B1CE-D90D45325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5A3E814-2D04-4881-B9E9-81ADDC0C9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73D9FB4-F4AF-4974-A734-C9300D21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81A1414-A8F5-43F1-BA51-B058EF2C0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41588DC-3C7F-4695-A42A-B5ABEA8B5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3884DF6D-4C87-4B4A-A918-B3F3C8BE3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F26F2A0-B8D0-48D4-A9A9-BEB75CF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9177E1-A6DC-4200-9D85-31A348E02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DA218E3-83A8-45E8-B2E3-4B693606C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1E51433-E260-493C-8A94-FCE7FD9B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3A74FFD3-BE5F-435D-AC22-825B6E049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3420F88-93EB-4790-A2BD-EFF61E77B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875302B-159F-4E81-AD49-154BAA8F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BE9966CE-BC06-4CEB-877D-34D9D1C2E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89924EA-8A9B-4ED5-8CF2-E184EE89D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00C1FB1-E227-40EE-A773-071D080B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4F26B5D-6E35-40E8-90DF-FD65CB33F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59D8F05-F701-45A6-9377-454642C21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F57ACF8-D510-4715-B964-20D980558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1053CDD-687F-481B-86FB-56DA74C55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76B24CA5-1578-43AE-8ED8-CB9F7EA6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A3208550-AB5B-4E2B-914A-270D3016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D4120D7E-20EE-4413-A541-781EA4350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C0CC66E-BFF1-47FD-8C37-092016FBE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9D9AD44-3983-44A2-9DBA-6C5FF3C47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1915592-B946-43D1-AE24-B72B17FC5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AC48622-C7DC-416F-B14F-AB0C6A3EF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122E9A7-0590-453C-AC3A-88265131C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8246847-0B72-46B3-9243-7A7B92E21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07FF669-6E9C-47DF-A1A0-667669279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06905CAD-DCDC-4965-969E-3BA793FCA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7E82B7F4-81C1-4A48-A3C9-B9DE741C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3D306B7-0050-4206-8020-D3F81BC46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E50823B-85BA-4734-A0E5-99F2D027C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F26CEA8-889B-4F33-AE59-91F66E160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64E5726-D6A2-4541-9EB4-0D455BFB1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B5A9478C-31E8-4C23-856A-5B4D6936B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D4D55AFD-7163-47DF-8918-6BCF397B5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0C5BF88-D776-4C9B-89BD-85EE0DCE8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A0347C6-25EE-4289-B805-750B30ABB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C83C9E0-7820-4EA4-B9AA-AD6E0719F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7E1B6DEA-553D-4733-9A45-3A28D118B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E647149-B885-4A7D-B57E-A9762FF95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FFCDDD6-EA47-4BA4-914F-B4AD52A7D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8C5FC42-4A56-48D7-9C6F-EE6973256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58746BA-672F-48B8-BA1D-E317498C1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5C60814-753C-4243-BD88-443E240D6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174EB8C9-709B-42D9-9948-434CAA5E0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786AB5B1-D0D7-4FE2-9A7D-BF9C01F7D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718E7606-3FC9-4354-BCF8-A980AE6DF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8399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22EC0-5C88-4947-0D2E-449A72A6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70" y="1465769"/>
            <a:ext cx="5008901" cy="3956690"/>
          </a:xfrm>
        </p:spPr>
        <p:txBody>
          <a:bodyPr anchor="ctr"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Why Languages?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D833BE-242A-8FAC-352B-54A7B8C2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For Communication Between each other.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61126-3F64-361C-63E7-A7DD1F1B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46" y="5399214"/>
            <a:ext cx="1486560" cy="148656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82A60CE-D052-2116-4760-07C42802952A}"/>
              </a:ext>
            </a:extLst>
          </p:cNvPr>
          <p:cNvSpPr txBox="1">
            <a:spLocks/>
          </p:cNvSpPr>
          <p:nvPr/>
        </p:nvSpPr>
        <p:spPr>
          <a:xfrm>
            <a:off x="8501225" y="3595066"/>
            <a:ext cx="3541205" cy="1706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7465AA-3C0A-68E5-58EC-047AA3FA275F}"/>
              </a:ext>
            </a:extLst>
          </p:cNvPr>
          <p:cNvSpPr txBox="1">
            <a:spLocks/>
          </p:cNvSpPr>
          <p:nvPr/>
        </p:nvSpPr>
        <p:spPr>
          <a:xfrm>
            <a:off x="8501225" y="5527234"/>
            <a:ext cx="3541205" cy="3158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70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22EC0-5C88-4947-0D2E-449A72A6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65769"/>
            <a:ext cx="3932030" cy="3956690"/>
          </a:xfrm>
        </p:spPr>
        <p:txBody>
          <a:bodyPr anchor="ctr"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Computer Language.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D833BE-242A-8FAC-352B-54A7B8C2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For Communication between Human and Computer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(3 types of Computer Language.)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61126-3F64-361C-63E7-A7DD1F1B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46" y="5399214"/>
            <a:ext cx="1486560" cy="14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14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C0963FBECC0D4AA2893255EE9DFF9A" ma:contentTypeVersion="6" ma:contentTypeDescription="Create a new document." ma:contentTypeScope="" ma:versionID="604cb48812406a329ff8c04bbe5172a7">
  <xsd:schema xmlns:xsd="http://www.w3.org/2001/XMLSchema" xmlns:xs="http://www.w3.org/2001/XMLSchema" xmlns:p="http://schemas.microsoft.com/office/2006/metadata/properties" xmlns:ns3="92052f36-cd15-45c5-ae08-c8ad17279007" targetNamespace="http://schemas.microsoft.com/office/2006/metadata/properties" ma:root="true" ma:fieldsID="75ac2be4653ebb2ce1a9de3f58c7c5b2" ns3:_="">
    <xsd:import namespace="92052f36-cd15-45c5-ae08-c8ad172790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052f36-cd15-45c5-ae08-c8ad172790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24CBD5-57AA-4D24-AB86-8A40C8750F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ECEED2-EB76-46A3-B789-9D4B66A02FC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2052f36-cd15-45c5-ae08-c8ad1727900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B5DECE2-5A45-44A5-870E-A821BEF09D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052f36-cd15-45c5-ae08-c8ad172790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319</TotalTime>
  <Words>561</Words>
  <Application>Microsoft Office PowerPoint</Application>
  <PresentationFormat>Widescreen</PresentationFormat>
  <Paragraphs>79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Apple Color Emoji</vt:lpstr>
      <vt:lpstr>Arial</vt:lpstr>
      <vt:lpstr>Calibri</vt:lpstr>
      <vt:lpstr>Calibri Light</vt:lpstr>
      <vt:lpstr>Calibri Light (Headings)</vt:lpstr>
      <vt:lpstr>Helvetica Neue</vt:lpstr>
      <vt:lpstr>JetBrains Sans</vt:lpstr>
      <vt:lpstr>Office Theme</vt:lpstr>
      <vt:lpstr>PowerPoint Presentation</vt:lpstr>
      <vt:lpstr>Software Engineering</vt:lpstr>
      <vt:lpstr>Software</vt:lpstr>
      <vt:lpstr>Software Engineering</vt:lpstr>
      <vt:lpstr>Software Development</vt:lpstr>
      <vt:lpstr>Computer Programming.</vt:lpstr>
      <vt:lpstr>Languages?</vt:lpstr>
      <vt:lpstr>Why Languages?</vt:lpstr>
      <vt:lpstr>Computer Language.</vt:lpstr>
      <vt:lpstr>Machine Language (low level language).</vt:lpstr>
      <vt:lpstr>Assembly Language (middle level language).</vt:lpstr>
      <vt:lpstr>High Level Languages.</vt:lpstr>
      <vt:lpstr>Java Programming</vt:lpstr>
      <vt:lpstr>Why Java?</vt:lpstr>
      <vt:lpstr>Why Java?</vt:lpstr>
      <vt:lpstr>Why Java?</vt:lpstr>
      <vt:lpstr>Java Applications</vt:lpstr>
      <vt:lpstr>JetBrains IntelliJ IDE</vt:lpstr>
      <vt:lpstr>Why IntelliJ?</vt:lpstr>
      <vt:lpstr>Why IntelliJ?</vt:lpstr>
      <vt:lpstr>Why IntelliJ?</vt:lpstr>
      <vt:lpstr>Why IntelliJ?</vt:lpstr>
      <vt:lpstr>Why IntelliJ?</vt:lpstr>
      <vt:lpstr>Why IntelliJ?</vt:lpstr>
      <vt:lpstr>IDE vs JDK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Salaheldin Mohamed salah</dc:creator>
  <cp:lastModifiedBy>Salaheldin Mohamed salah</cp:lastModifiedBy>
  <cp:revision>5</cp:revision>
  <dcterms:created xsi:type="dcterms:W3CDTF">2022-10-19T09:28:19Z</dcterms:created>
  <dcterms:modified xsi:type="dcterms:W3CDTF">2023-02-13T16:26:30Z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0x010100BEC0963FBECC0D4AA2893255EE9DFF9A</vt:lpwstr>
  </property>
</Properties>
</file>