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4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C86F-2671-844D-BA0D-E0257048FF88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5876D-E8AD-A147-AC06-114E9EBF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 as 567x425 pixels</a:t>
            </a:r>
            <a:r>
              <a:rPr lang="en-US" dirty="0" smtClean="0"/>
              <a:t>.  File</a:t>
            </a:r>
            <a:r>
              <a:rPr lang="en-US" baseline="0" dirty="0" smtClean="0"/>
              <a:t> name </a:t>
            </a:r>
            <a:r>
              <a:rPr lang="en-US" baseline="0" smtClean="0"/>
              <a:t>SlideLaits.jpg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780A5-B5E6-834F-B349-01D3BD1B92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7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0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6DC5-28F0-5C4F-A577-82988200973A}" type="datetimeFigureOut">
              <a:rPr lang="en-US" smtClean="0"/>
              <a:t>3/27/13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A812B-346F-DA46-AF3C-2F0376E89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78691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Learning by Authoring an Intelligent Tutoring System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621326" y="3069824"/>
            <a:ext cx="112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158" y="2305439"/>
            <a:ext cx="6146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Learning by Authoring an Intelligent Tutoring System</vt:lpstr>
    </vt:vector>
  </TitlesOfParts>
  <Company>Arizona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by Authoring an Intelligent Tutoring System</dc:title>
  <dc:creator>Brett van de Sande</dc:creator>
  <cp:lastModifiedBy>Brett van de Sande</cp:lastModifiedBy>
  <cp:revision>3</cp:revision>
  <dcterms:created xsi:type="dcterms:W3CDTF">2013-03-27T22:30:48Z</dcterms:created>
  <dcterms:modified xsi:type="dcterms:W3CDTF">2013-03-27T22:38:40Z</dcterms:modified>
</cp:coreProperties>
</file>