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73193-7808-4C74-B66A-104E840C79FF}" v="1" dt="2021-01-26T00:45:55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Fletcher" userId="27a621f4a2aec701" providerId="LiveId" clId="{3A773193-7808-4C74-B66A-104E840C79FF}"/>
    <pc:docChg chg="custSel modSld">
      <pc:chgData name="Jason Fletcher" userId="27a621f4a2aec701" providerId="LiveId" clId="{3A773193-7808-4C74-B66A-104E840C79FF}" dt="2021-01-26T02:09:16.853" v="548" actId="20577"/>
      <pc:docMkLst>
        <pc:docMk/>
      </pc:docMkLst>
      <pc:sldChg chg="modSp mod">
        <pc:chgData name="Jason Fletcher" userId="27a621f4a2aec701" providerId="LiveId" clId="{3A773193-7808-4C74-B66A-104E840C79FF}" dt="2021-01-26T02:09:16.853" v="548" actId="20577"/>
        <pc:sldMkLst>
          <pc:docMk/>
          <pc:sldMk cId="1366947235" sldId="256"/>
        </pc:sldMkLst>
        <pc:spChg chg="mod">
          <ac:chgData name="Jason Fletcher" userId="27a621f4a2aec701" providerId="LiveId" clId="{3A773193-7808-4C74-B66A-104E840C79FF}" dt="2021-01-26T00:45:55.422" v="544"/>
          <ac:spMkLst>
            <pc:docMk/>
            <pc:sldMk cId="1366947235" sldId="256"/>
            <ac:spMk id="2" creationId="{37225B4A-8915-4323-A94C-3ACB42D57320}"/>
          </ac:spMkLst>
        </pc:spChg>
        <pc:spChg chg="mod">
          <ac:chgData name="Jason Fletcher" userId="27a621f4a2aec701" providerId="LiveId" clId="{3A773193-7808-4C74-B66A-104E840C79FF}" dt="2021-01-26T02:09:16.853" v="548" actId="20577"/>
          <ac:spMkLst>
            <pc:docMk/>
            <pc:sldMk cId="1366947235" sldId="256"/>
            <ac:spMk id="3" creationId="{44AE4D9F-588D-47DA-932E-E8E3F469D6C1}"/>
          </ac:spMkLst>
        </pc:spChg>
      </pc:sldChg>
      <pc:sldChg chg="modSp mod">
        <pc:chgData name="Jason Fletcher" userId="27a621f4a2aec701" providerId="LiveId" clId="{3A773193-7808-4C74-B66A-104E840C79FF}" dt="2021-01-26T00:45:55.707" v="545" actId="27636"/>
        <pc:sldMkLst>
          <pc:docMk/>
          <pc:sldMk cId="595336812" sldId="257"/>
        </pc:sldMkLst>
        <pc:spChg chg="mod">
          <ac:chgData name="Jason Fletcher" userId="27a621f4a2aec701" providerId="LiveId" clId="{3A773193-7808-4C74-B66A-104E840C79FF}" dt="2021-01-26T00:45:55.422" v="544"/>
          <ac:spMkLst>
            <pc:docMk/>
            <pc:sldMk cId="595336812" sldId="257"/>
            <ac:spMk id="2" creationId="{37225B4A-8915-4323-A94C-3ACB42D57320}"/>
          </ac:spMkLst>
        </pc:spChg>
        <pc:spChg chg="mod">
          <ac:chgData name="Jason Fletcher" userId="27a621f4a2aec701" providerId="LiveId" clId="{3A773193-7808-4C74-B66A-104E840C79FF}" dt="2021-01-26T00:45:55.707" v="545" actId="27636"/>
          <ac:spMkLst>
            <pc:docMk/>
            <pc:sldMk cId="595336812" sldId="257"/>
            <ac:spMk id="3" creationId="{44AE4D9F-588D-47DA-932E-E8E3F469D6C1}"/>
          </ac:spMkLst>
        </pc:spChg>
      </pc:sldChg>
      <pc:sldChg chg="modSp mod">
        <pc:chgData name="Jason Fletcher" userId="27a621f4a2aec701" providerId="LiveId" clId="{3A773193-7808-4C74-B66A-104E840C79FF}" dt="2021-01-26T00:45:55.738" v="546" actId="27636"/>
        <pc:sldMkLst>
          <pc:docMk/>
          <pc:sldMk cId="3040045021" sldId="258"/>
        </pc:sldMkLst>
        <pc:spChg chg="mod">
          <ac:chgData name="Jason Fletcher" userId="27a621f4a2aec701" providerId="LiveId" clId="{3A773193-7808-4C74-B66A-104E840C79FF}" dt="2021-01-26T00:45:55.422" v="544"/>
          <ac:spMkLst>
            <pc:docMk/>
            <pc:sldMk cId="3040045021" sldId="258"/>
            <ac:spMk id="2" creationId="{37225B4A-8915-4323-A94C-3ACB42D57320}"/>
          </ac:spMkLst>
        </pc:spChg>
        <pc:spChg chg="mod">
          <ac:chgData name="Jason Fletcher" userId="27a621f4a2aec701" providerId="LiveId" clId="{3A773193-7808-4C74-B66A-104E840C79FF}" dt="2021-01-26T00:45:55.738" v="546" actId="27636"/>
          <ac:spMkLst>
            <pc:docMk/>
            <pc:sldMk cId="3040045021" sldId="258"/>
            <ac:spMk id="3" creationId="{44AE4D9F-588D-47DA-932E-E8E3F469D6C1}"/>
          </ac:spMkLst>
        </pc:spChg>
      </pc:sldChg>
      <pc:sldChg chg="modSp mod">
        <pc:chgData name="Jason Fletcher" userId="27a621f4a2aec701" providerId="LiveId" clId="{3A773193-7808-4C74-B66A-104E840C79FF}" dt="2021-01-26T00:45:55.770" v="547" actId="27636"/>
        <pc:sldMkLst>
          <pc:docMk/>
          <pc:sldMk cId="2939979548" sldId="259"/>
        </pc:sldMkLst>
        <pc:spChg chg="mod">
          <ac:chgData name="Jason Fletcher" userId="27a621f4a2aec701" providerId="LiveId" clId="{3A773193-7808-4C74-B66A-104E840C79FF}" dt="2021-01-26T00:45:55.422" v="544"/>
          <ac:spMkLst>
            <pc:docMk/>
            <pc:sldMk cId="2939979548" sldId="259"/>
            <ac:spMk id="2" creationId="{37225B4A-8915-4323-A94C-3ACB42D57320}"/>
          </ac:spMkLst>
        </pc:spChg>
        <pc:spChg chg="mod">
          <ac:chgData name="Jason Fletcher" userId="27a621f4a2aec701" providerId="LiveId" clId="{3A773193-7808-4C74-B66A-104E840C79FF}" dt="2021-01-26T00:45:55.770" v="547" actId="27636"/>
          <ac:spMkLst>
            <pc:docMk/>
            <pc:sldMk cId="2939979548" sldId="259"/>
            <ac:spMk id="3" creationId="{44AE4D9F-588D-47DA-932E-E8E3F469D6C1}"/>
          </ac:spMkLst>
        </pc:spChg>
      </pc:sldChg>
      <pc:sldChg chg="modSp">
        <pc:chgData name="Jason Fletcher" userId="27a621f4a2aec701" providerId="LiveId" clId="{3A773193-7808-4C74-B66A-104E840C79FF}" dt="2021-01-26T00:45:55.422" v="544"/>
        <pc:sldMkLst>
          <pc:docMk/>
          <pc:sldMk cId="3693793961" sldId="260"/>
        </pc:sldMkLst>
        <pc:spChg chg="mod">
          <ac:chgData name="Jason Fletcher" userId="27a621f4a2aec701" providerId="LiveId" clId="{3A773193-7808-4C74-B66A-104E840C79FF}" dt="2021-01-26T00:45:55.422" v="544"/>
          <ac:spMkLst>
            <pc:docMk/>
            <pc:sldMk cId="3693793961" sldId="260"/>
            <ac:spMk id="2" creationId="{37225B4A-8915-4323-A94C-3ACB42D57320}"/>
          </ac:spMkLst>
        </pc:spChg>
        <pc:spChg chg="mod">
          <ac:chgData name="Jason Fletcher" userId="27a621f4a2aec701" providerId="LiveId" clId="{3A773193-7808-4C74-B66A-104E840C79FF}" dt="2021-01-26T00:45:55.422" v="544"/>
          <ac:spMkLst>
            <pc:docMk/>
            <pc:sldMk cId="3693793961" sldId="260"/>
            <ac:spMk id="3" creationId="{44AE4D9F-588D-47DA-932E-E8E3F469D6C1}"/>
          </ac:spMkLst>
        </pc:spChg>
      </pc:sldChg>
      <pc:sldChg chg="modSp">
        <pc:chgData name="Jason Fletcher" userId="27a621f4a2aec701" providerId="LiveId" clId="{3A773193-7808-4C74-B66A-104E840C79FF}" dt="2021-01-26T00:45:55.422" v="544"/>
        <pc:sldMkLst>
          <pc:docMk/>
          <pc:sldMk cId="357753065" sldId="261"/>
        </pc:sldMkLst>
        <pc:spChg chg="mod">
          <ac:chgData name="Jason Fletcher" userId="27a621f4a2aec701" providerId="LiveId" clId="{3A773193-7808-4C74-B66A-104E840C79FF}" dt="2021-01-26T00:45:55.422" v="544"/>
          <ac:spMkLst>
            <pc:docMk/>
            <pc:sldMk cId="357753065" sldId="261"/>
            <ac:spMk id="2" creationId="{37225B4A-8915-4323-A94C-3ACB42D57320}"/>
          </ac:spMkLst>
        </pc:spChg>
        <pc:spChg chg="mod">
          <ac:chgData name="Jason Fletcher" userId="27a621f4a2aec701" providerId="LiveId" clId="{3A773193-7808-4C74-B66A-104E840C79FF}" dt="2021-01-26T00:45:55.422" v="544"/>
          <ac:spMkLst>
            <pc:docMk/>
            <pc:sldMk cId="357753065" sldId="261"/>
            <ac:spMk id="3" creationId="{44AE4D9F-588D-47DA-932E-E8E3F469D6C1}"/>
          </ac:spMkLst>
        </pc:spChg>
      </pc:sldChg>
      <pc:sldChg chg="modSp">
        <pc:chgData name="Jason Fletcher" userId="27a621f4a2aec701" providerId="LiveId" clId="{3A773193-7808-4C74-B66A-104E840C79FF}" dt="2021-01-26T00:45:55.422" v="544"/>
        <pc:sldMkLst>
          <pc:docMk/>
          <pc:sldMk cId="145477916" sldId="262"/>
        </pc:sldMkLst>
        <pc:spChg chg="mod">
          <ac:chgData name="Jason Fletcher" userId="27a621f4a2aec701" providerId="LiveId" clId="{3A773193-7808-4C74-B66A-104E840C79FF}" dt="2021-01-26T00:45:55.422" v="544"/>
          <ac:spMkLst>
            <pc:docMk/>
            <pc:sldMk cId="145477916" sldId="262"/>
            <ac:spMk id="2" creationId="{37225B4A-8915-4323-A94C-3ACB42D57320}"/>
          </ac:spMkLst>
        </pc:spChg>
        <pc:spChg chg="mod">
          <ac:chgData name="Jason Fletcher" userId="27a621f4a2aec701" providerId="LiveId" clId="{3A773193-7808-4C74-B66A-104E840C79FF}" dt="2021-01-26T00:45:55.422" v="544"/>
          <ac:spMkLst>
            <pc:docMk/>
            <pc:sldMk cId="145477916" sldId="262"/>
            <ac:spMk id="3" creationId="{44AE4D9F-588D-47DA-932E-E8E3F469D6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5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8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54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8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0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2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8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8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9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0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777965-EA86-4CB1-8397-D2E0458029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BB75-6204-4E91-8832-E693825F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5B4A-8915-4323-A94C-3ACB42D57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4D9F-588D-47DA-932E-E8E3F469D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/>
              <a:t>National Parks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4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5B4A-8915-4323-A94C-3ACB42D57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4D9F-588D-47DA-932E-E8E3F469D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Helps the client to research National Parks</a:t>
            </a:r>
          </a:p>
          <a:p>
            <a:r>
              <a:rPr lang="en-US" dirty="0"/>
              <a:t>Client chooses park and sees current weather along with 5 day forecast</a:t>
            </a:r>
          </a:p>
          <a:p>
            <a:r>
              <a:rPr lang="en-US" dirty="0"/>
              <a:t>Links to the park website along with </a:t>
            </a:r>
            <a:r>
              <a:rPr lang="en-US" dirty="0" err="1"/>
              <a:t>activites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3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5B4A-8915-4323-A94C-3ACB42D57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4D9F-588D-47DA-932E-E8E3F469D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Helps the client to research National Parks</a:t>
            </a:r>
          </a:p>
          <a:p>
            <a:r>
              <a:rPr lang="en-US" dirty="0"/>
              <a:t>Client chooses park and sees current weather along with 5 day forecast</a:t>
            </a:r>
          </a:p>
          <a:p>
            <a:r>
              <a:rPr lang="en-US" dirty="0"/>
              <a:t>Links to the park website along with </a:t>
            </a:r>
            <a:r>
              <a:rPr lang="en-US" dirty="0" err="1"/>
              <a:t>activites</a:t>
            </a:r>
            <a:endParaRPr lang="en-US" dirty="0"/>
          </a:p>
          <a:p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04004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5B4A-8915-4323-A94C-3ACB42D57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4D9F-588D-47DA-932E-E8E3F469D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- </a:t>
            </a:r>
            <a:r>
              <a:rPr lang="en-US" dirty="0" err="1"/>
              <a:t>bulma</a:t>
            </a:r>
            <a:endParaRPr lang="en-US" dirty="0"/>
          </a:p>
          <a:p>
            <a:r>
              <a:rPr lang="en-US" dirty="0"/>
              <a:t>- Frank – JavaScript, </a:t>
            </a:r>
            <a:r>
              <a:rPr lang="en-US" dirty="0" err="1"/>
              <a:t>api</a:t>
            </a:r>
            <a:r>
              <a:rPr lang="en-US" dirty="0"/>
              <a:t>, Ramon – html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Erix</a:t>
            </a:r>
            <a:r>
              <a:rPr lang="en-US" dirty="0"/>
              <a:t> – html </a:t>
            </a:r>
            <a:r>
              <a:rPr lang="en-US" dirty="0" err="1"/>
              <a:t>css</a:t>
            </a:r>
            <a:r>
              <a:rPr lang="en-US" dirty="0"/>
              <a:t>, Nick – html </a:t>
            </a:r>
            <a:r>
              <a:rPr lang="en-US" dirty="0" err="1"/>
              <a:t>css</a:t>
            </a:r>
            <a:r>
              <a:rPr lang="en-US" dirty="0"/>
              <a:t>, Jason – project management, research, aesthetics</a:t>
            </a:r>
          </a:p>
          <a:p>
            <a:r>
              <a:rPr lang="en-US" dirty="0"/>
              <a:t>- scheduling, time management </a:t>
            </a:r>
          </a:p>
          <a:p>
            <a:r>
              <a:rPr lang="en-US" dirty="0"/>
              <a:t>- Zoom meetings outside of class to </a:t>
            </a:r>
            <a:r>
              <a:rPr lang="en-US" dirty="0" err="1"/>
              <a:t>colaborate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7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5B4A-8915-4323-A94C-3ACB42D57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4D9F-588D-47DA-932E-E8E3F469D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9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5B4A-8915-4323-A94C-3ACB42D57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4D9F-588D-47DA-932E-E8E3F469D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5B4A-8915-4323-A94C-3ACB42D57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4D9F-588D-47DA-932E-E8E3F469D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-Deployed</a:t>
            </a:r>
          </a:p>
          <a:p>
            <a:r>
              <a:rPr lang="en-US" dirty="0"/>
              <a:t>-</a:t>
            </a:r>
            <a:r>
              <a:rPr lang="en-US" dirty="0" err="1"/>
              <a:t>github</a:t>
            </a:r>
            <a:r>
              <a:rPr lang="en-US"/>
              <a:t>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7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122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iCamp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iCamp</dc:title>
  <dc:creator>Jason Fletcher</dc:creator>
  <cp:lastModifiedBy>Jason Fletcher</cp:lastModifiedBy>
  <cp:revision>1</cp:revision>
  <dcterms:created xsi:type="dcterms:W3CDTF">2021-01-26T00:19:46Z</dcterms:created>
  <dcterms:modified xsi:type="dcterms:W3CDTF">2021-01-26T02:09:30Z</dcterms:modified>
</cp:coreProperties>
</file>