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92" r:id="rId5"/>
    <p:sldId id="294" r:id="rId6"/>
    <p:sldId id="361" r:id="rId7"/>
    <p:sldId id="355" r:id="rId8"/>
    <p:sldId id="362" r:id="rId9"/>
    <p:sldId id="363" r:id="rId10"/>
    <p:sldId id="331" r:id="rId11"/>
    <p:sldId id="356" r:id="rId12"/>
    <p:sldId id="332" r:id="rId13"/>
    <p:sldId id="357" r:id="rId14"/>
    <p:sldId id="359" r:id="rId15"/>
    <p:sldId id="360" r:id="rId16"/>
    <p:sldId id="35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a Bota Porta" initials="L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AAE04"/>
    <a:srgbClr val="E6B8B7"/>
    <a:srgbClr val="D76734"/>
    <a:srgbClr val="960F68"/>
    <a:srgbClr val="43BEB9"/>
    <a:srgbClr val="4472C4"/>
    <a:srgbClr val="70AD47"/>
    <a:srgbClr val="595959"/>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236" y="72"/>
      </p:cViewPr>
      <p:guideLst>
        <p:guide orient="horz" pos="2160"/>
        <p:guide pos="2857"/>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Gomariz Gonzalez" userId="S::vgomariz@everis.com::33fc7e94-4465-48fa-89d5-7eebf79cb155" providerId="AD" clId="Web-{F10C851B-6816-4F6C-AB4F-C7F3C8652103}"/>
    <pc:docChg chg="modSld">
      <pc:chgData name="Virginia Gomariz Gonzalez" userId="S::vgomariz@everis.com::33fc7e94-4465-48fa-89d5-7eebf79cb155" providerId="AD" clId="Web-{F10C851B-6816-4F6C-AB4F-C7F3C8652103}" dt="2018-03-27T14:27:06.099" v="18"/>
      <pc:docMkLst>
        <pc:docMk/>
      </pc:docMkLst>
      <pc:sldChg chg="modSp">
        <pc:chgData name="Virginia Gomariz Gonzalez" userId="S::vgomariz@everis.com::33fc7e94-4465-48fa-89d5-7eebf79cb155" providerId="AD" clId="Web-{F10C851B-6816-4F6C-AB4F-C7F3C8652103}" dt="2018-03-27T14:26:54.364" v="8"/>
        <pc:sldMkLst>
          <pc:docMk/>
          <pc:sldMk cId="3711700285" sldId="355"/>
        </pc:sldMkLst>
        <pc:spChg chg="mod">
          <ac:chgData name="Virginia Gomariz Gonzalez" userId="S::vgomariz@everis.com::33fc7e94-4465-48fa-89d5-7eebf79cb155" providerId="AD" clId="Web-{F10C851B-6816-4F6C-AB4F-C7F3C8652103}" dt="2018-03-27T14:26:54.364" v="8"/>
          <ac:spMkLst>
            <pc:docMk/>
            <pc:sldMk cId="3711700285" sldId="355"/>
            <ac:spMk id="6" creationId="{00000000-0000-0000-0000-000000000000}"/>
          </ac:spMkLst>
        </pc:spChg>
      </pc:sldChg>
      <pc:sldChg chg="modSp">
        <pc:chgData name="Virginia Gomariz Gonzalez" userId="S::vgomariz@everis.com::33fc7e94-4465-48fa-89d5-7eebf79cb155" providerId="AD" clId="Web-{F10C851B-6816-4F6C-AB4F-C7F3C8652103}" dt="2018-03-27T14:27:06.099" v="17"/>
        <pc:sldMkLst>
          <pc:docMk/>
          <pc:sldMk cId="2912197348" sldId="363"/>
        </pc:sldMkLst>
        <pc:spChg chg="mod">
          <ac:chgData name="Virginia Gomariz Gonzalez" userId="S::vgomariz@everis.com::33fc7e94-4465-48fa-89d5-7eebf79cb155" providerId="AD" clId="Web-{F10C851B-6816-4F6C-AB4F-C7F3C8652103}" dt="2018-03-27T14:27:06.099" v="17"/>
          <ac:spMkLst>
            <pc:docMk/>
            <pc:sldMk cId="2912197348" sldId="363"/>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7624B-CF98-49D9-A112-8B65EED2B6AD}" type="doc">
      <dgm:prSet loTypeId="urn:microsoft.com/office/officeart/2005/8/layout/process4" loCatId="process" qsTypeId="urn:microsoft.com/office/officeart/2005/8/quickstyle/simple1" qsCatId="simple" csTypeId="urn:microsoft.com/office/officeart/2005/8/colors/accent3_4" csCatId="accent3" phldr="1"/>
      <dgm:spPr/>
    </dgm:pt>
    <dgm:pt modelId="{4D125206-C77E-4726-A3A2-FF19FE30E3E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 Cases</a:t>
          </a:r>
        </a:p>
      </dgm:t>
    </dgm:pt>
    <dgm:pt modelId="{7C4C87F8-5AD7-48F6-B5E4-51871EE922C3}" type="par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01831A68-C611-447F-9528-51A5F4F0EFE4}" type="sib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C02B7445-14E0-4D06-9B03-984AE41B22C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User Stories</a:t>
          </a:r>
        </a:p>
      </dgm:t>
    </dgm:pt>
    <dgm:pt modelId="{6A1E0D90-6C08-465F-B759-421BEA812F88}" type="par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EF255D7A-7B4B-4A62-A955-A05ECF4DC620}" type="sib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82F22BBC-7D35-4ED1-A514-CCD8C62ACB3C}">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Competency Questions</a:t>
          </a:r>
        </a:p>
      </dgm:t>
    </dgm:pt>
    <dgm:pt modelId="{97FC9989-CBC4-4F6A-B1A9-67A4DFF8E8A7}" type="par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BB5D41C3-3C5A-4D28-BC9D-ED75DC04673F}" type="sib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EFC197B4-C02F-48FA-9457-F1B442B3D9C0}">
      <dgm:prSet phldrT="[Texto]" custT="1"/>
      <dgm:spPr/>
      <dgm:t>
        <a:bodyPr/>
        <a:lstStyle/>
        <a:p>
          <a:r>
            <a:rPr lang="en-US" sz="1400" noProof="0">
              <a:latin typeface="Arial" panose="020B0604020202020204" pitchFamily="34" charset="0"/>
              <a:cs typeface="Arial" panose="020B0604020202020204" pitchFamily="34" charset="0"/>
            </a:rPr>
            <a:t>Use case 1. </a:t>
          </a:r>
          <a:r>
            <a:rPr lang="en-US" sz="1400" b="0" i="0" noProof="0">
              <a:latin typeface="Arial" panose="020B0604020202020204" pitchFamily="34" charset="0"/>
              <a:cs typeface="Arial" panose="020B0604020202020204" pitchFamily="34" charset="0"/>
            </a:rPr>
            <a:t>Data journalism</a:t>
          </a:r>
          <a:endParaRPr lang="en-US" sz="1400" noProof="0">
            <a:latin typeface="Arial" panose="020B0604020202020204" pitchFamily="34" charset="0"/>
            <a:cs typeface="Arial" panose="020B0604020202020204" pitchFamily="34" charset="0"/>
          </a:endParaRPr>
        </a:p>
      </dgm:t>
    </dgm:pt>
    <dgm:pt modelId="{13DA3FB1-1299-45AB-8AF2-9788BE3BAD2E}" type="par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31583868-D42E-4C7D-9DE0-7B7CFF60F563}" type="sib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F3980690-DFD2-4120-A38B-ADB308455659}">
      <dgm:prSet phldrT="[Texto]" custT="1"/>
      <dgm:spPr/>
      <dgm:t>
        <a:bodyPr/>
        <a:lstStyle/>
        <a:p>
          <a:r>
            <a:rPr lang="en-US" sz="1400" noProof="0">
              <a:latin typeface="Arial" panose="020B0604020202020204" pitchFamily="34" charset="0"/>
              <a:cs typeface="Arial" panose="020B0604020202020204" pitchFamily="34" charset="0"/>
            </a:rPr>
            <a:t>Use case 4. </a:t>
          </a:r>
          <a:r>
            <a:rPr lang="en-US" sz="1400" b="0" i="0" noProof="0">
              <a:latin typeface="Arial" panose="020B0604020202020204" pitchFamily="34" charset="0"/>
              <a:cs typeface="Arial" panose="020B0604020202020204" pitchFamily="34" charset="0"/>
            </a:rPr>
            <a:t>Analyzing eProcurement procedures</a:t>
          </a:r>
          <a:r>
            <a:rPr lang="en-US" sz="1400" noProof="0">
              <a:latin typeface="Arial" panose="020B0604020202020204" pitchFamily="34" charset="0"/>
              <a:cs typeface="Arial" panose="020B0604020202020204" pitchFamily="34" charset="0"/>
            </a:rPr>
            <a:t> </a:t>
          </a:r>
        </a:p>
      </dgm:t>
    </dgm:pt>
    <dgm:pt modelId="{C2D7AADE-ADCE-4853-8273-27B5835C328C}" type="par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497573C9-2C52-468C-9A2D-3D0B7C391547}" type="sib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AC0E2405-852D-4285-B919-DAE43C0395FA}">
      <dgm:prSet phldrT="[Texto]" custT="1"/>
      <dgm:spPr/>
      <dgm:t>
        <a:bodyPr/>
        <a:lstStyle/>
        <a:p>
          <a:r>
            <a:rPr lang="en-US" sz="14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gm:t>
    </dgm:pt>
    <dgm:pt modelId="{D4BB168D-F08E-48AE-9494-793185B4F316}" type="par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F8CB7D01-AF78-49FC-ADFE-7B88DDC84643}" type="sib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989F981A-F6DB-4728-9BC0-61CE55C75925}">
      <dgm:prSet phldrT="[Texto]" custT="1"/>
      <dgm:spPr/>
      <dgm:t>
        <a:bodyPr/>
        <a:lstStyle/>
        <a:p>
          <a:r>
            <a:rPr lang="en-US" sz="14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gm:t>
    </dgm:pt>
    <dgm:pt modelId="{B285904D-C8F2-4C91-86C7-5C278045F954}" type="par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15BC7C30-FB05-47B8-B7B7-5DE4BF4D1040}" type="sib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E9564414-79E7-41E6-81FA-F4EB5B151330}" type="pres">
      <dgm:prSet presAssocID="{5637624B-CF98-49D9-A112-8B65EED2B6AD}" presName="Name0" presStyleCnt="0">
        <dgm:presLayoutVars>
          <dgm:dir/>
          <dgm:animLvl val="lvl"/>
          <dgm:resizeHandles val="exact"/>
        </dgm:presLayoutVars>
      </dgm:prSet>
      <dgm:spPr/>
    </dgm:pt>
    <dgm:pt modelId="{EA3C11D4-9832-40CF-9E66-40CC9CEC7A37}" type="pres">
      <dgm:prSet presAssocID="{82F22BBC-7D35-4ED1-A514-CCD8C62ACB3C}" presName="boxAndChildren" presStyleCnt="0"/>
      <dgm:spPr/>
    </dgm:pt>
    <dgm:pt modelId="{45678C51-63E7-4DA2-B61B-1E8B79C90FAB}" type="pres">
      <dgm:prSet presAssocID="{82F22BBC-7D35-4ED1-A514-CCD8C62ACB3C}" presName="parentTextBox" presStyleLbl="node1" presStyleIdx="0" presStyleCnt="3"/>
      <dgm:spPr/>
      <dgm:t>
        <a:bodyPr/>
        <a:lstStyle/>
        <a:p>
          <a:endParaRPr lang="en-GB"/>
        </a:p>
      </dgm:t>
    </dgm:pt>
    <dgm:pt modelId="{8CFDA264-56DD-415E-AA2A-365F7226E341}" type="pres">
      <dgm:prSet presAssocID="{82F22BBC-7D35-4ED1-A514-CCD8C62ACB3C}" presName="entireBox" presStyleLbl="node1" presStyleIdx="0" presStyleCnt="3"/>
      <dgm:spPr/>
      <dgm:t>
        <a:bodyPr/>
        <a:lstStyle/>
        <a:p>
          <a:endParaRPr lang="en-GB"/>
        </a:p>
      </dgm:t>
    </dgm:pt>
    <dgm:pt modelId="{377B4E20-DF97-4F24-B9C8-C7402833FEB2}" type="pres">
      <dgm:prSet presAssocID="{82F22BBC-7D35-4ED1-A514-CCD8C62ACB3C}" presName="descendantBox" presStyleCnt="0"/>
      <dgm:spPr/>
    </dgm:pt>
    <dgm:pt modelId="{5C2633E4-C75F-4966-B19A-8A9A4844E4E1}" type="pres">
      <dgm:prSet presAssocID="{989F981A-F6DB-4728-9BC0-61CE55C75925}" presName="childTextBox" presStyleLbl="fgAccFollowNode1" presStyleIdx="0" presStyleCnt="4">
        <dgm:presLayoutVars>
          <dgm:bulletEnabled val="1"/>
        </dgm:presLayoutVars>
      </dgm:prSet>
      <dgm:spPr/>
      <dgm:t>
        <a:bodyPr/>
        <a:lstStyle/>
        <a:p>
          <a:endParaRPr lang="en-GB"/>
        </a:p>
      </dgm:t>
    </dgm:pt>
    <dgm:pt modelId="{6C16A0D8-A9B6-402A-A713-CAFC64EE45D7}" type="pres">
      <dgm:prSet presAssocID="{EF255D7A-7B4B-4A62-A955-A05ECF4DC620}" presName="sp" presStyleCnt="0"/>
      <dgm:spPr/>
    </dgm:pt>
    <dgm:pt modelId="{CB471425-EA57-49D6-8ECD-5AE707CB3433}" type="pres">
      <dgm:prSet presAssocID="{C02B7445-14E0-4D06-9B03-984AE41B22C5}" presName="arrowAndChildren" presStyleCnt="0"/>
      <dgm:spPr/>
    </dgm:pt>
    <dgm:pt modelId="{E3EDB00F-2E2E-46CA-84E9-C74733C999F0}" type="pres">
      <dgm:prSet presAssocID="{C02B7445-14E0-4D06-9B03-984AE41B22C5}" presName="parentTextArrow" presStyleLbl="node1" presStyleIdx="0" presStyleCnt="3"/>
      <dgm:spPr/>
      <dgm:t>
        <a:bodyPr/>
        <a:lstStyle/>
        <a:p>
          <a:endParaRPr lang="en-GB"/>
        </a:p>
      </dgm:t>
    </dgm:pt>
    <dgm:pt modelId="{43E192CE-7D58-4FE4-97FD-AE4862F328DD}" type="pres">
      <dgm:prSet presAssocID="{C02B7445-14E0-4D06-9B03-984AE41B22C5}" presName="arrow" presStyleLbl="node1" presStyleIdx="1" presStyleCnt="3"/>
      <dgm:spPr/>
      <dgm:t>
        <a:bodyPr/>
        <a:lstStyle/>
        <a:p>
          <a:endParaRPr lang="en-GB"/>
        </a:p>
      </dgm:t>
    </dgm:pt>
    <dgm:pt modelId="{B8CFA92F-4CEE-4A7D-A9FC-056E4195A431}" type="pres">
      <dgm:prSet presAssocID="{C02B7445-14E0-4D06-9B03-984AE41B22C5}" presName="descendantArrow" presStyleCnt="0"/>
      <dgm:spPr/>
    </dgm:pt>
    <dgm:pt modelId="{DE35AA42-AF9D-47B0-B79F-6CA61BB0A9DE}" type="pres">
      <dgm:prSet presAssocID="{AC0E2405-852D-4285-B919-DAE43C0395FA}" presName="childTextArrow" presStyleLbl="fgAccFollowNode1" presStyleIdx="1" presStyleCnt="4">
        <dgm:presLayoutVars>
          <dgm:bulletEnabled val="1"/>
        </dgm:presLayoutVars>
      </dgm:prSet>
      <dgm:spPr/>
      <dgm:t>
        <a:bodyPr/>
        <a:lstStyle/>
        <a:p>
          <a:endParaRPr lang="en-GB"/>
        </a:p>
      </dgm:t>
    </dgm:pt>
    <dgm:pt modelId="{A97648EB-CA6D-441E-855F-5A6CF97DF6AF}" type="pres">
      <dgm:prSet presAssocID="{01831A68-C611-447F-9528-51A5F4F0EFE4}" presName="sp" presStyleCnt="0"/>
      <dgm:spPr/>
    </dgm:pt>
    <dgm:pt modelId="{77743355-C440-4EF0-9826-F208E75EA710}" type="pres">
      <dgm:prSet presAssocID="{4D125206-C77E-4726-A3A2-FF19FE30E3E5}" presName="arrowAndChildren" presStyleCnt="0"/>
      <dgm:spPr/>
    </dgm:pt>
    <dgm:pt modelId="{2F5238BC-14A6-4A88-B495-2152F3401D95}" type="pres">
      <dgm:prSet presAssocID="{4D125206-C77E-4726-A3A2-FF19FE30E3E5}" presName="parentTextArrow" presStyleLbl="node1" presStyleIdx="1" presStyleCnt="3"/>
      <dgm:spPr/>
      <dgm:t>
        <a:bodyPr/>
        <a:lstStyle/>
        <a:p>
          <a:endParaRPr lang="en-GB"/>
        </a:p>
      </dgm:t>
    </dgm:pt>
    <dgm:pt modelId="{B098007B-9F32-4DC4-AB82-9A88F7C53E9E}" type="pres">
      <dgm:prSet presAssocID="{4D125206-C77E-4726-A3A2-FF19FE30E3E5}" presName="arrow" presStyleLbl="node1" presStyleIdx="2" presStyleCnt="3"/>
      <dgm:spPr/>
      <dgm:t>
        <a:bodyPr/>
        <a:lstStyle/>
        <a:p>
          <a:endParaRPr lang="en-GB"/>
        </a:p>
      </dgm:t>
    </dgm:pt>
    <dgm:pt modelId="{C3C9AE4D-D88D-4E9F-BBCC-9243344A1644}" type="pres">
      <dgm:prSet presAssocID="{4D125206-C77E-4726-A3A2-FF19FE30E3E5}" presName="descendantArrow" presStyleCnt="0"/>
      <dgm:spPr/>
    </dgm:pt>
    <dgm:pt modelId="{66BCCCEE-5710-420A-803E-A7FD0FACB297}" type="pres">
      <dgm:prSet presAssocID="{EFC197B4-C02F-48FA-9457-F1B442B3D9C0}" presName="childTextArrow" presStyleLbl="fgAccFollowNode1" presStyleIdx="2" presStyleCnt="4">
        <dgm:presLayoutVars>
          <dgm:bulletEnabled val="1"/>
        </dgm:presLayoutVars>
      </dgm:prSet>
      <dgm:spPr/>
      <dgm:t>
        <a:bodyPr/>
        <a:lstStyle/>
        <a:p>
          <a:endParaRPr lang="en-GB"/>
        </a:p>
      </dgm:t>
    </dgm:pt>
    <dgm:pt modelId="{13CF0A61-9D84-4140-A925-81A1533A98A2}" type="pres">
      <dgm:prSet presAssocID="{F3980690-DFD2-4120-A38B-ADB308455659}" presName="childTextArrow" presStyleLbl="fgAccFollowNode1" presStyleIdx="3" presStyleCnt="4">
        <dgm:presLayoutVars>
          <dgm:bulletEnabled val="1"/>
        </dgm:presLayoutVars>
      </dgm:prSet>
      <dgm:spPr/>
      <dgm:t>
        <a:bodyPr/>
        <a:lstStyle/>
        <a:p>
          <a:endParaRPr lang="en-GB"/>
        </a:p>
      </dgm:t>
    </dgm:pt>
  </dgm:ptLst>
  <dgm:cxnLst>
    <dgm:cxn modelId="{E277EE2E-83C9-4C99-90EC-6E0306ACA36A}" srcId="{82F22BBC-7D35-4ED1-A514-CCD8C62ACB3C}" destId="{989F981A-F6DB-4728-9BC0-61CE55C75925}" srcOrd="0" destOrd="0" parTransId="{B285904D-C8F2-4C91-86C7-5C278045F954}" sibTransId="{15BC7C30-FB05-47B8-B7B7-5DE4BF4D1040}"/>
    <dgm:cxn modelId="{820B1B6D-F92B-4413-B1D1-F712BEC91192}" type="presOf" srcId="{C02B7445-14E0-4D06-9B03-984AE41B22C5}" destId="{E3EDB00F-2E2E-46CA-84E9-C74733C999F0}" srcOrd="0" destOrd="0" presId="urn:microsoft.com/office/officeart/2005/8/layout/process4"/>
    <dgm:cxn modelId="{07D82D14-4F8F-46EA-9D45-2C3846703311}" type="presOf" srcId="{82F22BBC-7D35-4ED1-A514-CCD8C62ACB3C}" destId="{8CFDA264-56DD-415E-AA2A-365F7226E341}" srcOrd="1" destOrd="0" presId="urn:microsoft.com/office/officeart/2005/8/layout/process4"/>
    <dgm:cxn modelId="{86374187-6ECD-48B9-B8C6-C8ACD2A02BBD}" srcId="{4D125206-C77E-4726-A3A2-FF19FE30E3E5}" destId="{F3980690-DFD2-4120-A38B-ADB308455659}" srcOrd="1" destOrd="0" parTransId="{C2D7AADE-ADCE-4853-8273-27B5835C328C}" sibTransId="{497573C9-2C52-468C-9A2D-3D0B7C391547}"/>
    <dgm:cxn modelId="{48C2513E-78A3-4CF5-8D00-6EFA97762503}" srcId="{C02B7445-14E0-4D06-9B03-984AE41B22C5}" destId="{AC0E2405-852D-4285-B919-DAE43C0395FA}" srcOrd="0" destOrd="0" parTransId="{D4BB168D-F08E-48AE-9494-793185B4F316}" sibTransId="{F8CB7D01-AF78-49FC-ADFE-7B88DDC84643}"/>
    <dgm:cxn modelId="{88784017-02B6-4A1F-A566-4A28722699CE}" type="presOf" srcId="{4D125206-C77E-4726-A3A2-FF19FE30E3E5}" destId="{B098007B-9F32-4DC4-AB82-9A88F7C53E9E}" srcOrd="1" destOrd="0" presId="urn:microsoft.com/office/officeart/2005/8/layout/process4"/>
    <dgm:cxn modelId="{FA19F707-3F52-4EF6-BFBD-E02E62F09C48}" type="presOf" srcId="{C02B7445-14E0-4D06-9B03-984AE41B22C5}" destId="{43E192CE-7D58-4FE4-97FD-AE4862F328DD}" srcOrd="1" destOrd="0" presId="urn:microsoft.com/office/officeart/2005/8/layout/process4"/>
    <dgm:cxn modelId="{739C2A65-CED1-4243-A95D-68BFB547F349}" srcId="{5637624B-CF98-49D9-A112-8B65EED2B6AD}" destId="{4D125206-C77E-4726-A3A2-FF19FE30E3E5}" srcOrd="0" destOrd="0" parTransId="{7C4C87F8-5AD7-48F6-B5E4-51871EE922C3}" sibTransId="{01831A68-C611-447F-9528-51A5F4F0EFE4}"/>
    <dgm:cxn modelId="{47619D83-E4F5-4125-B066-320C62D52C62}" type="presOf" srcId="{5637624B-CF98-49D9-A112-8B65EED2B6AD}" destId="{E9564414-79E7-41E6-81FA-F4EB5B151330}" srcOrd="0" destOrd="0" presId="urn:microsoft.com/office/officeart/2005/8/layout/process4"/>
    <dgm:cxn modelId="{46837DB7-0C70-47D1-91CA-AA8373B616DA}" type="presOf" srcId="{AC0E2405-852D-4285-B919-DAE43C0395FA}" destId="{DE35AA42-AF9D-47B0-B79F-6CA61BB0A9DE}" srcOrd="0" destOrd="0" presId="urn:microsoft.com/office/officeart/2005/8/layout/process4"/>
    <dgm:cxn modelId="{51BF28CD-9657-4672-93D6-607C13701383}" srcId="{5637624B-CF98-49D9-A112-8B65EED2B6AD}" destId="{82F22BBC-7D35-4ED1-A514-CCD8C62ACB3C}" srcOrd="2" destOrd="0" parTransId="{97FC9989-CBC4-4F6A-B1A9-67A4DFF8E8A7}" sibTransId="{BB5D41C3-3C5A-4D28-BC9D-ED75DC04673F}"/>
    <dgm:cxn modelId="{4F0ED8E2-310B-4FB6-AE2A-C919BB130A24}" type="presOf" srcId="{F3980690-DFD2-4120-A38B-ADB308455659}" destId="{13CF0A61-9D84-4140-A925-81A1533A98A2}" srcOrd="0" destOrd="0" presId="urn:microsoft.com/office/officeart/2005/8/layout/process4"/>
    <dgm:cxn modelId="{1B9B07A1-B48F-411A-9B10-A4F1B52BFF9C}" type="presOf" srcId="{4D125206-C77E-4726-A3A2-FF19FE30E3E5}" destId="{2F5238BC-14A6-4A88-B495-2152F3401D95}" srcOrd="0" destOrd="0" presId="urn:microsoft.com/office/officeart/2005/8/layout/process4"/>
    <dgm:cxn modelId="{31CB26FC-69B9-4D83-9AD2-9129FE4107FC}" type="presOf" srcId="{EFC197B4-C02F-48FA-9457-F1B442B3D9C0}" destId="{66BCCCEE-5710-420A-803E-A7FD0FACB297}" srcOrd="0" destOrd="0" presId="urn:microsoft.com/office/officeart/2005/8/layout/process4"/>
    <dgm:cxn modelId="{425D8243-9468-4E6D-974F-E9865774A6DC}" type="presOf" srcId="{989F981A-F6DB-4728-9BC0-61CE55C75925}" destId="{5C2633E4-C75F-4966-B19A-8A9A4844E4E1}" srcOrd="0" destOrd="0" presId="urn:microsoft.com/office/officeart/2005/8/layout/process4"/>
    <dgm:cxn modelId="{6FC25745-2D56-4096-B82E-756B139B5B62}" type="presOf" srcId="{82F22BBC-7D35-4ED1-A514-CCD8C62ACB3C}" destId="{45678C51-63E7-4DA2-B61B-1E8B79C90FAB}" srcOrd="0" destOrd="0" presId="urn:microsoft.com/office/officeart/2005/8/layout/process4"/>
    <dgm:cxn modelId="{22200190-F255-49E0-8094-8C3803EF972C}" srcId="{4D125206-C77E-4726-A3A2-FF19FE30E3E5}" destId="{EFC197B4-C02F-48FA-9457-F1B442B3D9C0}" srcOrd="0" destOrd="0" parTransId="{13DA3FB1-1299-45AB-8AF2-9788BE3BAD2E}" sibTransId="{31583868-D42E-4C7D-9DE0-7B7CFF60F563}"/>
    <dgm:cxn modelId="{F54D6D3F-42A5-4DA5-BDC0-4BEA3BDDB692}" srcId="{5637624B-CF98-49D9-A112-8B65EED2B6AD}" destId="{C02B7445-14E0-4D06-9B03-984AE41B22C5}" srcOrd="1" destOrd="0" parTransId="{6A1E0D90-6C08-465F-B759-421BEA812F88}" sibTransId="{EF255D7A-7B4B-4A62-A955-A05ECF4DC620}"/>
    <dgm:cxn modelId="{78E397ED-4E04-41EC-AFD8-23D6A72CD221}" type="presParOf" srcId="{E9564414-79E7-41E6-81FA-F4EB5B151330}" destId="{EA3C11D4-9832-40CF-9E66-40CC9CEC7A37}" srcOrd="0" destOrd="0" presId="urn:microsoft.com/office/officeart/2005/8/layout/process4"/>
    <dgm:cxn modelId="{719E3BB6-0B49-42E6-97A0-C48E65412C80}" type="presParOf" srcId="{EA3C11D4-9832-40CF-9E66-40CC9CEC7A37}" destId="{45678C51-63E7-4DA2-B61B-1E8B79C90FAB}" srcOrd="0" destOrd="0" presId="urn:microsoft.com/office/officeart/2005/8/layout/process4"/>
    <dgm:cxn modelId="{64D89A0A-7345-45C6-8042-957D448615B4}" type="presParOf" srcId="{EA3C11D4-9832-40CF-9E66-40CC9CEC7A37}" destId="{8CFDA264-56DD-415E-AA2A-365F7226E341}" srcOrd="1" destOrd="0" presId="urn:microsoft.com/office/officeart/2005/8/layout/process4"/>
    <dgm:cxn modelId="{D247A146-201C-4ACD-80C0-F1D77785ECD2}" type="presParOf" srcId="{EA3C11D4-9832-40CF-9E66-40CC9CEC7A37}" destId="{377B4E20-DF97-4F24-B9C8-C7402833FEB2}" srcOrd="2" destOrd="0" presId="urn:microsoft.com/office/officeart/2005/8/layout/process4"/>
    <dgm:cxn modelId="{849C8683-E16B-475D-91C7-0A04D6683BC5}" type="presParOf" srcId="{377B4E20-DF97-4F24-B9C8-C7402833FEB2}" destId="{5C2633E4-C75F-4966-B19A-8A9A4844E4E1}" srcOrd="0" destOrd="0" presId="urn:microsoft.com/office/officeart/2005/8/layout/process4"/>
    <dgm:cxn modelId="{E2B16E59-816D-4E23-B99C-5B196B7C2A75}" type="presParOf" srcId="{E9564414-79E7-41E6-81FA-F4EB5B151330}" destId="{6C16A0D8-A9B6-402A-A713-CAFC64EE45D7}" srcOrd="1" destOrd="0" presId="urn:microsoft.com/office/officeart/2005/8/layout/process4"/>
    <dgm:cxn modelId="{F070DB7D-D8EE-4263-8E3B-04E202F08ED5}" type="presParOf" srcId="{E9564414-79E7-41E6-81FA-F4EB5B151330}" destId="{CB471425-EA57-49D6-8ECD-5AE707CB3433}" srcOrd="2" destOrd="0" presId="urn:microsoft.com/office/officeart/2005/8/layout/process4"/>
    <dgm:cxn modelId="{52980001-01B1-4F90-A3A7-E0F5502B434D}" type="presParOf" srcId="{CB471425-EA57-49D6-8ECD-5AE707CB3433}" destId="{E3EDB00F-2E2E-46CA-84E9-C74733C999F0}" srcOrd="0" destOrd="0" presId="urn:microsoft.com/office/officeart/2005/8/layout/process4"/>
    <dgm:cxn modelId="{4621873D-2CD6-4623-8B6B-96B9A93EFCAF}" type="presParOf" srcId="{CB471425-EA57-49D6-8ECD-5AE707CB3433}" destId="{43E192CE-7D58-4FE4-97FD-AE4862F328DD}" srcOrd="1" destOrd="0" presId="urn:microsoft.com/office/officeart/2005/8/layout/process4"/>
    <dgm:cxn modelId="{385BD5C6-E844-4F22-B7EB-2E1AAACD1902}" type="presParOf" srcId="{CB471425-EA57-49D6-8ECD-5AE707CB3433}" destId="{B8CFA92F-4CEE-4A7D-A9FC-056E4195A431}" srcOrd="2" destOrd="0" presId="urn:microsoft.com/office/officeart/2005/8/layout/process4"/>
    <dgm:cxn modelId="{69833088-8FE7-4DEA-86AD-4EFE6BF2D3D2}" type="presParOf" srcId="{B8CFA92F-4CEE-4A7D-A9FC-056E4195A431}" destId="{DE35AA42-AF9D-47B0-B79F-6CA61BB0A9DE}" srcOrd="0" destOrd="0" presId="urn:microsoft.com/office/officeart/2005/8/layout/process4"/>
    <dgm:cxn modelId="{84BC17C3-1A3D-425B-8959-08DEC5ABFA83}" type="presParOf" srcId="{E9564414-79E7-41E6-81FA-F4EB5B151330}" destId="{A97648EB-CA6D-441E-855F-5A6CF97DF6AF}" srcOrd="3" destOrd="0" presId="urn:microsoft.com/office/officeart/2005/8/layout/process4"/>
    <dgm:cxn modelId="{7E2EC4EB-85A3-4DE6-85D6-74017CD06BD7}" type="presParOf" srcId="{E9564414-79E7-41E6-81FA-F4EB5B151330}" destId="{77743355-C440-4EF0-9826-F208E75EA710}" srcOrd="4" destOrd="0" presId="urn:microsoft.com/office/officeart/2005/8/layout/process4"/>
    <dgm:cxn modelId="{65AD2E93-114A-4D8A-951C-A573DCE993DE}" type="presParOf" srcId="{77743355-C440-4EF0-9826-F208E75EA710}" destId="{2F5238BC-14A6-4A88-B495-2152F3401D95}" srcOrd="0" destOrd="0" presId="urn:microsoft.com/office/officeart/2005/8/layout/process4"/>
    <dgm:cxn modelId="{6342B9C1-28EE-4B3A-AD39-4688DF8F7C6B}" type="presParOf" srcId="{77743355-C440-4EF0-9826-F208E75EA710}" destId="{B098007B-9F32-4DC4-AB82-9A88F7C53E9E}" srcOrd="1" destOrd="0" presId="urn:microsoft.com/office/officeart/2005/8/layout/process4"/>
    <dgm:cxn modelId="{B179D92C-5430-4FF2-BFEA-85BC2733BEBD}" type="presParOf" srcId="{77743355-C440-4EF0-9826-F208E75EA710}" destId="{C3C9AE4D-D88D-4E9F-BBCC-9243344A1644}" srcOrd="2" destOrd="0" presId="urn:microsoft.com/office/officeart/2005/8/layout/process4"/>
    <dgm:cxn modelId="{710259E4-C671-44BA-8EA0-B79120983637}" type="presParOf" srcId="{C3C9AE4D-D88D-4E9F-BBCC-9243344A1644}" destId="{66BCCCEE-5710-420A-803E-A7FD0FACB297}" srcOrd="0" destOrd="0" presId="urn:microsoft.com/office/officeart/2005/8/layout/process4"/>
    <dgm:cxn modelId="{D4BDC6CC-FA13-4326-BD8D-1BA24BE0D7C5}" type="presParOf" srcId="{C3C9AE4D-D88D-4E9F-BBCC-9243344A1644}" destId="{13CF0A61-9D84-4140-A925-81A1533A98A2}"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A264-56DD-415E-AA2A-365F7226E341}">
      <dsp:nvSpPr>
        <dsp:cNvPr id="0" name=""/>
        <dsp:cNvSpPr/>
      </dsp:nvSpPr>
      <dsp:spPr>
        <a:xfrm>
          <a:off x="0" y="3435777"/>
          <a:ext cx="7849708" cy="1127698"/>
        </a:xfrm>
        <a:prstGeom prst="rec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Competency Questions</a:t>
          </a:r>
        </a:p>
      </dsp:txBody>
      <dsp:txXfrm>
        <a:off x="0" y="3435777"/>
        <a:ext cx="7849708" cy="608957"/>
      </dsp:txXfrm>
    </dsp:sp>
    <dsp:sp modelId="{5C2633E4-C75F-4966-B19A-8A9A4844E4E1}">
      <dsp:nvSpPr>
        <dsp:cNvPr id="0" name=""/>
        <dsp:cNvSpPr/>
      </dsp:nvSpPr>
      <dsp:spPr>
        <a:xfrm>
          <a:off x="0" y="4022180"/>
          <a:ext cx="7849708" cy="518741"/>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sp:txBody>
      <dsp:txXfrm>
        <a:off x="0" y="4022180"/>
        <a:ext cx="7849708" cy="518741"/>
      </dsp:txXfrm>
    </dsp:sp>
    <dsp:sp modelId="{43E192CE-7D58-4FE4-97FD-AE4862F328DD}">
      <dsp:nvSpPr>
        <dsp:cNvPr id="0" name=""/>
        <dsp:cNvSpPr/>
      </dsp:nvSpPr>
      <dsp:spPr>
        <a:xfrm rot="10800000">
          <a:off x="0" y="1718292"/>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User Stories</a:t>
          </a:r>
        </a:p>
      </dsp:txBody>
      <dsp:txXfrm rot="-10800000">
        <a:off x="0" y="1718292"/>
        <a:ext cx="7849708" cy="608774"/>
      </dsp:txXfrm>
    </dsp:sp>
    <dsp:sp modelId="{DE35AA42-AF9D-47B0-B79F-6CA61BB0A9DE}">
      <dsp:nvSpPr>
        <dsp:cNvPr id="0" name=""/>
        <dsp:cNvSpPr/>
      </dsp:nvSpPr>
      <dsp:spPr>
        <a:xfrm>
          <a:off x="0" y="2327066"/>
          <a:ext cx="7849708"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sp:txBody>
      <dsp:txXfrm>
        <a:off x="0" y="2327066"/>
        <a:ext cx="7849708" cy="518585"/>
      </dsp:txXfrm>
    </dsp:sp>
    <dsp:sp modelId="{B098007B-9F32-4DC4-AB82-9A88F7C53E9E}">
      <dsp:nvSpPr>
        <dsp:cNvPr id="0" name=""/>
        <dsp:cNvSpPr/>
      </dsp:nvSpPr>
      <dsp:spPr>
        <a:xfrm rot="10800000">
          <a:off x="0" y="806"/>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 Cases</a:t>
          </a:r>
        </a:p>
      </dsp:txBody>
      <dsp:txXfrm rot="-10800000">
        <a:off x="0" y="806"/>
        <a:ext cx="7849708" cy="608774"/>
      </dsp:txXfrm>
    </dsp:sp>
    <dsp:sp modelId="{66BCCCEE-5710-420A-803E-A7FD0FACB297}">
      <dsp:nvSpPr>
        <dsp:cNvPr id="0" name=""/>
        <dsp:cNvSpPr/>
      </dsp:nvSpPr>
      <dsp:spPr>
        <a:xfrm>
          <a:off x="0"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1. </a:t>
          </a:r>
          <a:r>
            <a:rPr lang="en-US" sz="1400" b="0" i="0" kern="1200" noProof="0">
              <a:latin typeface="Arial" panose="020B0604020202020204" pitchFamily="34" charset="0"/>
              <a:cs typeface="Arial" panose="020B0604020202020204" pitchFamily="34" charset="0"/>
            </a:rPr>
            <a:t>Data journalism</a:t>
          </a:r>
          <a:endParaRPr lang="en-US" sz="1400" kern="1200" noProof="0">
            <a:latin typeface="Arial" panose="020B0604020202020204" pitchFamily="34" charset="0"/>
            <a:cs typeface="Arial" panose="020B0604020202020204" pitchFamily="34" charset="0"/>
          </a:endParaRPr>
        </a:p>
      </dsp:txBody>
      <dsp:txXfrm>
        <a:off x="0" y="609581"/>
        <a:ext cx="3924854" cy="518585"/>
      </dsp:txXfrm>
    </dsp:sp>
    <dsp:sp modelId="{13CF0A61-9D84-4140-A925-81A1533A98A2}">
      <dsp:nvSpPr>
        <dsp:cNvPr id="0" name=""/>
        <dsp:cNvSpPr/>
      </dsp:nvSpPr>
      <dsp:spPr>
        <a:xfrm>
          <a:off x="3924854"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4. </a:t>
          </a:r>
          <a:r>
            <a:rPr lang="en-US" sz="1400" b="0" i="0" kern="1200" noProof="0">
              <a:latin typeface="Arial" panose="020B0604020202020204" pitchFamily="34" charset="0"/>
              <a:cs typeface="Arial" panose="020B0604020202020204" pitchFamily="34" charset="0"/>
            </a:rPr>
            <a:t>Analyzing eProcurement procedures</a:t>
          </a:r>
          <a:r>
            <a:rPr lang="en-US" sz="1400" kern="1200" noProof="0">
              <a:latin typeface="Arial" panose="020B0604020202020204" pitchFamily="34" charset="0"/>
              <a:cs typeface="Arial" panose="020B0604020202020204" pitchFamily="34" charset="0"/>
            </a:rPr>
            <a:t> </a:t>
          </a:r>
        </a:p>
      </dsp:txBody>
      <dsp:txXfrm>
        <a:off x="3924854" y="609581"/>
        <a:ext cx="3924854" cy="518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3/28/2018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3/28/2018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21241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11</a:t>
            </a:fld>
            <a:endParaRPr lang="en-US"/>
          </a:p>
        </p:txBody>
      </p:sp>
    </p:spTree>
    <p:extLst>
      <p:ext uri="{BB962C8B-B14F-4D97-AF65-F5344CB8AC3E}">
        <p14:creationId xmlns:p14="http://schemas.microsoft.com/office/powerpoint/2010/main" val="251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12</a:t>
            </a:fld>
            <a:endParaRPr lang="en-US"/>
          </a:p>
        </p:txBody>
      </p:sp>
    </p:spTree>
    <p:extLst>
      <p:ext uri="{BB962C8B-B14F-4D97-AF65-F5344CB8AC3E}">
        <p14:creationId xmlns:p14="http://schemas.microsoft.com/office/powerpoint/2010/main" val="128536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7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22225"/>
            <a:ext cx="9201151"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p:nvPr userDrawn="1"/>
        </p:nvSpPr>
        <p:spPr>
          <a:xfrm>
            <a:off x="-71437" y="2107096"/>
            <a:ext cx="9215438" cy="1937854"/>
          </a:xfrm>
          <a:prstGeom prst="rect">
            <a:avLst/>
          </a:prstGeom>
          <a:solidFill>
            <a:srgbClr val="004494">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357313" y="2107096"/>
            <a:ext cx="7772400" cy="1997006"/>
          </a:xfrm>
          <a:prstGeom prst="rect">
            <a:avLst/>
          </a:prstGeom>
        </p:spPr>
        <p:txBody>
          <a:bodyPr anchor="b"/>
          <a:lstStyle>
            <a:lvl1pPr algn="ctr">
              <a:defRPr sz="6000"/>
            </a:lvl1pPr>
          </a:lstStyle>
          <a:p>
            <a:r>
              <a:rPr lang="en-US"/>
              <a:t>Click to edit Master title style</a:t>
            </a:r>
          </a:p>
        </p:txBody>
      </p:sp>
      <p:pic>
        <p:nvPicPr>
          <p:cNvPr id="10" name="Picture 2" descr="http://socilab.com/img/explor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12573" y="4555784"/>
            <a:ext cx="3292957" cy="198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3489" y="522138"/>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16752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a:t>
            </a:fld>
            <a:endParaRPr lang="es-ES">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9144000" cy="1124805"/>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1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2" name="7 Imagen"/>
          <p:cNvPicPr>
            <a:picLocks noChangeAspect="1"/>
          </p:cNvPicPr>
          <p:nvPr userDrawn="1"/>
        </p:nvPicPr>
        <p:blipFill>
          <a:blip r:embed="rId3">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9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0" name="7 Imagen"/>
          <p:cNvPicPr>
            <a:picLocks noChangeAspect="1"/>
          </p:cNvPicPr>
          <p:nvPr userDrawn="1"/>
        </p:nvPicPr>
        <p:blipFill>
          <a:blip r:embed="rId2">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1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0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2830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procurementontology/eprocurementontology/blob/master/v2.0.0/03_Analysis%20and%20design/img/ePO_PoC.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eprocurementontology/eprocurementontology/blob/master/v2.0.0/02_IR_DED/WayforwardCompetencyQuestions.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github.com/eprocurementontology/eprocurementontology/wiki/Competency-Question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eprocurementontology/eprocurementontology/wiki/Conceptual-Model#classes-and-properties"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2074928"/>
            <a:ext cx="9143999" cy="1354217"/>
          </a:xfrm>
          <a:prstGeom prst="rect">
            <a:avLst/>
          </a:prstGeom>
        </p:spPr>
        <p:txBody>
          <a:bodyPr wrap="square">
            <a:spAutoFit/>
          </a:bodyPr>
          <a:lstStyle/>
          <a:p>
            <a:pPr algn="ctr" hangingPunct="0"/>
            <a:r>
              <a:rPr lang="en-GB" sz="2800" b="1">
                <a:solidFill>
                  <a:schemeClr val="tx2">
                    <a:lumMod val="20000"/>
                    <a:lumOff val="80000"/>
                  </a:schemeClr>
                </a:solidFill>
                <a:latin typeface="Arial" panose="020B0604020202020204" pitchFamily="34" charset="0"/>
                <a:cs typeface="Arial" panose="020B0604020202020204" pitchFamily="34" charset="0"/>
              </a:rPr>
              <a:t>e-Procurement Ontology</a:t>
            </a:r>
            <a:endParaRPr lang="en-GB" sz="2800" b="1">
              <a:solidFill>
                <a:srgbClr val="595959"/>
              </a:solidFill>
              <a:latin typeface="Arial" panose="020B0604020202020204" pitchFamily="34" charset="0"/>
              <a:cs typeface="Arial" panose="020B0604020202020204" pitchFamily="34" charset="0"/>
            </a:endParaRPr>
          </a:p>
          <a:p>
            <a:pPr algn="ctr" hangingPunct="0"/>
            <a:r>
              <a:rPr lang="en-GB" b="1" i="1">
                <a:solidFill>
                  <a:schemeClr val="tx2">
                    <a:lumMod val="20000"/>
                    <a:lumOff val="80000"/>
                  </a:schemeClr>
                </a:solidFill>
                <a:latin typeface="Arial" panose="020B0604020202020204" pitchFamily="34" charset="0"/>
                <a:cs typeface="Arial" panose="020B0604020202020204" pitchFamily="34" charset="0"/>
              </a:rPr>
              <a:t>Publications Office – Unit C2</a:t>
            </a:r>
          </a:p>
          <a:p>
            <a:pPr algn="ctr" hangingPunct="0"/>
            <a:endParaRPr lang="en-GB" b="1" i="1">
              <a:solidFill>
                <a:schemeClr val="tx2">
                  <a:lumMod val="20000"/>
                  <a:lumOff val="80000"/>
                </a:schemeClr>
              </a:solidFill>
              <a:latin typeface="Arial" panose="020B0604020202020204" pitchFamily="34" charset="0"/>
              <a:cs typeface="Arial" panose="020B0604020202020204" pitchFamily="34" charset="0"/>
            </a:endParaRPr>
          </a:p>
          <a:p>
            <a:pPr algn="ctr" hangingPunct="0"/>
            <a:r>
              <a:rPr lang="en-GB">
                <a:solidFill>
                  <a:schemeClr val="tx2">
                    <a:lumMod val="20000"/>
                    <a:lumOff val="80000"/>
                  </a:schemeClr>
                </a:solidFill>
                <a:latin typeface="Arial" pitchFamily="34" charset="0"/>
                <a:cs typeface="Arial" pitchFamily="34" charset="0"/>
              </a:rPr>
              <a:t>5</a:t>
            </a:r>
            <a:r>
              <a:rPr lang="en-GB" baseline="30000">
                <a:solidFill>
                  <a:schemeClr val="tx2">
                    <a:lumMod val="20000"/>
                    <a:lumOff val="80000"/>
                  </a:schemeClr>
                </a:solidFill>
                <a:latin typeface="Arial" pitchFamily="34" charset="0"/>
                <a:cs typeface="Arial" pitchFamily="34" charset="0"/>
              </a:rPr>
              <a:t>th</a:t>
            </a:r>
            <a:r>
              <a:rPr lang="en-GB">
                <a:solidFill>
                  <a:schemeClr val="tx2">
                    <a:lumMod val="20000"/>
                    <a:lumOff val="80000"/>
                  </a:schemeClr>
                </a:solidFill>
                <a:latin typeface="Arial" pitchFamily="34" charset="0"/>
                <a:cs typeface="Arial" pitchFamily="34" charset="0"/>
              </a:rPr>
              <a:t> Working Group Meeting: 2018-03-28</a:t>
            </a:r>
            <a:endParaRPr lang="en-GB" b="1" i="1">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631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10</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27971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err="1">
                <a:sym typeface="Wingdings" panose="05000000000000000000" pitchFamily="2" charset="2"/>
              </a:rPr>
              <a:t>PoC</a:t>
            </a:r>
            <a:r>
              <a:rPr lang="en-US">
                <a:sym typeface="Wingdings" panose="05000000000000000000" pitchFamily="2" charset="2"/>
              </a:rPr>
              <a:t> Workflow</a:t>
            </a:r>
          </a:p>
          <a:p>
            <a:pPr marL="800100" lvl="1" indent="-285750">
              <a:buFont typeface="Arial" panose="020B0604020202020204" pitchFamily="34" charset="0"/>
              <a:buChar char="•"/>
              <a:defRPr/>
            </a:pPr>
            <a:endParaRPr lang="en-US" b="0">
              <a:sym typeface="Wingdings" panose="05000000000000000000" pitchFamily="2" charset="2"/>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04" y="1642997"/>
            <a:ext cx="5852851" cy="5016730"/>
          </a:xfrm>
          <a:prstGeom prst="rect">
            <a:avLst/>
          </a:prstGeom>
        </p:spPr>
      </p:pic>
      <p:sp>
        <p:nvSpPr>
          <p:cNvPr id="3" name="Rectángulo 2"/>
          <p:cNvSpPr/>
          <p:nvPr/>
        </p:nvSpPr>
        <p:spPr>
          <a:xfrm>
            <a:off x="914401" y="6625261"/>
            <a:ext cx="8229600" cy="253916"/>
          </a:xfrm>
          <a:prstGeom prst="rect">
            <a:avLst/>
          </a:prstGeom>
        </p:spPr>
        <p:txBody>
          <a:bodyPr wrap="square">
            <a:spAutoFit/>
          </a:bodyPr>
          <a:lstStyle/>
          <a:p>
            <a:r>
              <a:rPr lang="es-ES" sz="1050" dirty="0">
                <a:hlinkClick r:id="rId3"/>
              </a:rPr>
              <a:t>https://</a:t>
            </a:r>
            <a:r>
              <a:rPr lang="es-ES" sz="1050" dirty="0" smtClean="0">
                <a:hlinkClick r:id="rId3"/>
              </a:rPr>
              <a:t>github.com/eprocurementontology/eprocurementontology/blob/master/v2.0.0/03_Analysis%20and%20design/img/ePO_PoC.png</a:t>
            </a:r>
            <a:r>
              <a:rPr lang="es-ES" sz="1050" dirty="0" smtClean="0"/>
              <a:t> </a:t>
            </a:r>
            <a:endParaRPr lang="es-ES" sz="1050" dirty="0"/>
          </a:p>
        </p:txBody>
      </p:sp>
    </p:spTree>
    <p:extLst>
      <p:ext uri="{BB962C8B-B14F-4D97-AF65-F5344CB8AC3E}">
        <p14:creationId xmlns:p14="http://schemas.microsoft.com/office/powerpoint/2010/main" val="666769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11</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38729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a:sym typeface="Wingdings" panose="05000000000000000000" pitchFamily="2" charset="2"/>
              </a:rPr>
              <a:t>CQ Methodology</a:t>
            </a:r>
            <a:endParaRPr lang="en-US" b="0">
              <a:sym typeface="Wingdings" panose="05000000000000000000" pitchFamily="2" charset="2"/>
            </a:endParaRPr>
          </a:p>
        </p:txBody>
      </p:sp>
      <p:graphicFrame>
        <p:nvGraphicFramePr>
          <p:cNvPr id="7" name="Diagrama 6"/>
          <p:cNvGraphicFramePr/>
          <p:nvPr>
            <p:extLst>
              <p:ext uri="{D42A27DB-BD31-4B8C-83A1-F6EECF244321}">
                <p14:modId xmlns:p14="http://schemas.microsoft.com/office/powerpoint/2010/main" val="1814896793"/>
              </p:ext>
            </p:extLst>
          </p:nvPr>
        </p:nvGraphicFramePr>
        <p:xfrm>
          <a:off x="837092" y="1794816"/>
          <a:ext cx="7849708" cy="4564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e 7"/>
          <p:cNvSpPr/>
          <p:nvPr/>
        </p:nvSpPr>
        <p:spPr>
          <a:xfrm>
            <a:off x="612347" y="3383781"/>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2</a:t>
            </a:r>
          </a:p>
        </p:txBody>
      </p:sp>
      <p:sp>
        <p:nvSpPr>
          <p:cNvPr id="9" name="Elipse 8"/>
          <p:cNvSpPr/>
          <p:nvPr/>
        </p:nvSpPr>
        <p:spPr>
          <a:xfrm>
            <a:off x="612347" y="5045188"/>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3</a:t>
            </a:r>
          </a:p>
        </p:txBody>
      </p:sp>
      <p:sp>
        <p:nvSpPr>
          <p:cNvPr id="10" name="Elipse 9"/>
          <p:cNvSpPr/>
          <p:nvPr/>
        </p:nvSpPr>
        <p:spPr>
          <a:xfrm>
            <a:off x="612347" y="1723377"/>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1</a:t>
            </a:r>
          </a:p>
        </p:txBody>
      </p:sp>
      <p:sp>
        <p:nvSpPr>
          <p:cNvPr id="11" name="Rectángulo 10"/>
          <p:cNvSpPr/>
          <p:nvPr/>
        </p:nvSpPr>
        <p:spPr>
          <a:xfrm>
            <a:off x="107950" y="6403035"/>
            <a:ext cx="8184403" cy="415498"/>
          </a:xfrm>
          <a:prstGeom prst="rect">
            <a:avLst/>
          </a:prstGeom>
        </p:spPr>
        <p:txBody>
          <a:bodyPr wrap="square">
            <a:spAutoFit/>
          </a:bodyPr>
          <a:lstStyle/>
          <a:p>
            <a:r>
              <a:rPr lang="es-ES" sz="1050" dirty="0">
                <a:hlinkClick r:id="rId8"/>
              </a:rPr>
              <a:t>https://</a:t>
            </a:r>
            <a:r>
              <a:rPr lang="es-ES" sz="1050" dirty="0" smtClean="0">
                <a:hlinkClick r:id="rId8"/>
              </a:rPr>
              <a:t>github.com/eprocurementontology/eprocurementontology/blob/master/v2.0.0/02_IR_DED/WayforwardCompetencyQuestions.pdf</a:t>
            </a:r>
            <a:r>
              <a:rPr lang="es-ES" sz="1050" dirty="0" smtClean="0"/>
              <a:t> </a:t>
            </a:r>
            <a:r>
              <a:rPr lang="es-ES" sz="1050" dirty="0">
                <a:hlinkClick r:id="rId9"/>
              </a:rPr>
              <a:t>https://</a:t>
            </a:r>
            <a:r>
              <a:rPr lang="es-ES" sz="1050" dirty="0" smtClean="0">
                <a:hlinkClick r:id="rId9"/>
              </a:rPr>
              <a:t>github.com/eprocurementontology/eprocurementontology/wiki/Competency-Questions</a:t>
            </a:r>
            <a:r>
              <a:rPr lang="es-ES" sz="1050" dirty="0" smtClean="0"/>
              <a:t> </a:t>
            </a:r>
            <a:endParaRPr lang="es-ES" sz="1050" dirty="0"/>
          </a:p>
        </p:txBody>
      </p:sp>
    </p:spTree>
    <p:extLst>
      <p:ext uri="{BB962C8B-B14F-4D97-AF65-F5344CB8AC3E}">
        <p14:creationId xmlns:p14="http://schemas.microsoft.com/office/powerpoint/2010/main" val="171124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12</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7"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a:sym typeface="Wingdings" panose="05000000000000000000" pitchFamily="2" charset="2"/>
              </a:rPr>
              <a:t>19</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b="0">
                <a:sym typeface="Wingdings" panose="05000000000000000000" pitchFamily="2" charset="2"/>
              </a:rPr>
              <a:t>First version of </a:t>
            </a:r>
            <a:r>
              <a:rPr lang="en-US" b="0" err="1">
                <a:sym typeface="Wingdings" panose="05000000000000000000" pitchFamily="2" charset="2"/>
              </a:rPr>
              <a:t>PoC</a:t>
            </a:r>
            <a:r>
              <a:rPr lang="en-US" b="0">
                <a:sym typeface="Wingdings" panose="05000000000000000000" pitchFamily="2" charset="2"/>
              </a:rPr>
              <a:t> available for revision by WG.</a:t>
            </a:r>
          </a:p>
          <a:p>
            <a:pPr marL="800100" lvl="1" indent="-285750">
              <a:buFont typeface="Arial" panose="020B0604020202020204" pitchFamily="34" charset="0"/>
              <a:buChar char="•"/>
              <a:defRPr/>
            </a:pPr>
            <a:endParaRPr lang="en-US">
              <a:sym typeface="Wingdings" panose="05000000000000000000" pitchFamily="2" charset="2"/>
            </a:endParaRPr>
          </a:p>
          <a:p>
            <a:pPr marL="285750" indent="-285750">
              <a:buFont typeface="Arial" panose="020B0604020202020204" pitchFamily="34" charset="0"/>
              <a:buChar char="•"/>
              <a:defRPr/>
            </a:pPr>
            <a:r>
              <a:rPr lang="en-US">
                <a:sym typeface="Wingdings" panose="05000000000000000000" pitchFamily="2" charset="2"/>
              </a:rPr>
              <a:t>26</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err="1">
                <a:sym typeface="Wingdings" panose="05000000000000000000" pitchFamily="2" charset="2"/>
              </a:rPr>
              <a:t>PoC</a:t>
            </a:r>
            <a:r>
              <a:rPr lang="en-US">
                <a:sym typeface="Wingdings" panose="05000000000000000000" pitchFamily="2" charset="2"/>
              </a:rPr>
              <a:t> final report available for comments by WG.</a:t>
            </a: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152765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391B6FEC-58CB-4640-8F27-5DA0DEFEFAB6}" type="slidenum">
              <a:rPr lang="en-US" smtClean="0"/>
              <a:t>13</a:t>
            </a:fld>
            <a:endParaRPr lang="en-US"/>
          </a:p>
        </p:txBody>
      </p:sp>
      <p:sp>
        <p:nvSpPr>
          <p:cNvPr id="4"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Maria Font</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1351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2</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7313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3</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Glossary feedback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3711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4</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2. Glossary feedback</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No issues or feedback received about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improvement points for the Glossary?</a:t>
            </a:r>
          </a:p>
          <a:p>
            <a:pPr marL="800100" lvl="1" indent="-285750">
              <a:buFont typeface="Arial" panose="020B0604020202020204" pitchFamily="34" charset="0"/>
              <a:buChar char="•"/>
              <a:defRPr/>
            </a:pPr>
            <a:endParaRPr lang="en-US" sz="1800"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missing concepts and definitions?</a:t>
            </a:r>
            <a:r>
              <a:rPr lang="en-US" sz="1800">
                <a:sym typeface="Wingdings" panose="05000000000000000000" pitchFamily="2" charset="2"/>
              </a:rPr>
              <a:t> </a:t>
            </a:r>
          </a:p>
          <a:p>
            <a:pPr marL="514350" lvl="1" indent="0">
              <a:buNone/>
              <a:defRPr/>
            </a:pPr>
            <a:endParaRPr lang="en-US" sz="1800">
              <a:sym typeface="Wingdings" panose="05000000000000000000" pitchFamily="2" charset="2"/>
            </a:endParaRPr>
          </a:p>
          <a:p>
            <a:pPr marL="800100" lvl="1" indent="-285750">
              <a:buFont typeface="Arial" panose="020B0604020202020204" pitchFamily="34" charset="0"/>
              <a:buChar char="•"/>
              <a:defRPr/>
            </a:pPr>
            <a:r>
              <a:rPr lang="en-US" sz="1800">
                <a:sym typeface="Wingdings" panose="05000000000000000000" pitchFamily="2" charset="2"/>
              </a:rPr>
              <a:t>Weekly meetings foreseen with the WG to verify glossary terms and definitions </a:t>
            </a:r>
            <a:endParaRPr lang="en-US"/>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371170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5</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2800" b="1" err="1">
                <a:solidFill>
                  <a:srgbClr val="9AAE04"/>
                </a:solidFill>
                <a:latin typeface="Arial" panose="020B0604020202020204" pitchFamily="34" charset="0"/>
                <a:cs typeface="Arial" panose="020B0604020202020204" pitchFamily="34" charset="0"/>
              </a:rPr>
              <a:t>Expectations</a:t>
            </a:r>
            <a:r>
              <a:rPr lang="es-ES" sz="2800" b="1">
                <a:solidFill>
                  <a:srgbClr val="9AAE04"/>
                </a:solidFill>
                <a:latin typeface="Arial" panose="020B0604020202020204" pitchFamily="34" charset="0"/>
                <a:cs typeface="Arial" panose="020B0604020202020204" pitchFamily="34" charset="0"/>
              </a:rPr>
              <a:t> </a:t>
            </a:r>
            <a:r>
              <a:rPr lang="es-ES" sz="2800" b="1" err="1">
                <a:solidFill>
                  <a:srgbClr val="9AAE04"/>
                </a:solidFill>
                <a:latin typeface="Arial" panose="020B0604020202020204" pitchFamily="34" charset="0"/>
                <a:cs typeface="Arial" panose="020B0604020202020204" pitchFamily="34" charset="0"/>
              </a:rPr>
              <a:t>from</a:t>
            </a:r>
            <a:r>
              <a:rPr lang="es-ES" sz="2800" b="1">
                <a:solidFill>
                  <a:srgbClr val="9AAE04"/>
                </a:solidFill>
                <a:latin typeface="Arial" panose="020B0604020202020204" pitchFamily="34" charset="0"/>
                <a:cs typeface="Arial" panose="020B0604020202020204" pitchFamily="34" charset="0"/>
              </a:rPr>
              <a:t> WG </a:t>
            </a:r>
            <a:r>
              <a:rPr lang="es-ES" sz="1800">
                <a:solidFill>
                  <a:srgbClr val="505050"/>
                </a:solidFill>
                <a:latin typeface="Arial" panose="020B0604020202020204" pitchFamily="34" charset="0"/>
                <a:cs typeface="Arial" panose="020B0604020202020204" pitchFamily="34" charset="0"/>
              </a:rPr>
              <a:t>(</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82227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6</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3. Expectations from WG</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feedback to improve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and technical feedback about the Conceptual Data Model</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Review of the approach about the Proof of Concept</a:t>
            </a:r>
            <a:endParaRPr lang="en-US" b="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lvl="2" indent="-285750">
              <a:defRPr/>
            </a:pPr>
            <a:r>
              <a:rPr lang="en-US" sz="1800">
                <a:sym typeface="Wingdings" panose="05000000000000000000" pitchFamily="2" charset="2"/>
              </a:rPr>
              <a:t>Technical meetings with </a:t>
            </a:r>
            <a:r>
              <a:rPr lang="en-US" sz="1800" err="1">
                <a:sym typeface="Wingdings" panose="05000000000000000000" pitchFamily="2" charset="2"/>
              </a:rPr>
              <a:t>everis</a:t>
            </a:r>
            <a:r>
              <a:rPr lang="en-US" sz="1800">
                <a:sym typeface="Wingdings" panose="05000000000000000000" pitchFamily="2" charset="2"/>
              </a:rPr>
              <a:t> to progress on design and implementation topics</a:t>
            </a:r>
            <a:endParaRPr lang="en-US" sz="180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291219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7</a:t>
            </a:fld>
            <a:endParaRPr lang="en-US"/>
          </a:p>
        </p:txBody>
      </p:sp>
      <p:sp>
        <p:nvSpPr>
          <p:cNvPr id="5" name="2 Marcador de texto"/>
          <p:cNvSpPr txBox="1">
            <a:spLocks/>
          </p:cNvSpPr>
          <p:nvPr/>
        </p:nvSpPr>
        <p:spPr bwMode="auto">
          <a:xfrm>
            <a:off x="2601187" y="2349500"/>
            <a:ext cx="6856321"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Conceptual Data Model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224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8</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4. Conceptual Data Model</a:t>
            </a:r>
          </a:p>
        </p:txBody>
      </p:sp>
      <p:sp>
        <p:nvSpPr>
          <p:cNvPr id="6"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0">
              <a:buNone/>
              <a:defRPr/>
            </a:pPr>
            <a:endParaRPr lang="en-US" b="0">
              <a:sym typeface="Wingdings" panose="05000000000000000000" pitchFamily="2" charset="2"/>
            </a:endParaRPr>
          </a:p>
        </p:txBody>
      </p:sp>
      <p:sp>
        <p:nvSpPr>
          <p:cNvPr id="14" name="CuadroTexto 13"/>
          <p:cNvSpPr txBox="1"/>
          <p:nvPr/>
        </p:nvSpPr>
        <p:spPr>
          <a:xfrm>
            <a:off x="543691" y="1690307"/>
            <a:ext cx="4164283" cy="1323439"/>
          </a:xfrm>
          <a:prstGeom prst="rect">
            <a:avLst/>
          </a:prstGeom>
          <a:solidFill>
            <a:schemeClr val="bg1"/>
          </a:solidFill>
        </p:spPr>
        <p:txBody>
          <a:bodyPr wrap="square" rtlCol="0">
            <a:spAutoFit/>
          </a:bodyPr>
          <a:lstStyle/>
          <a:p>
            <a:r>
              <a:rPr lang="en-GB" sz="1600" b="1">
                <a:solidFill>
                  <a:srgbClr val="505050"/>
                </a:solidFill>
              </a:rPr>
              <a:t>Objectives for the WG members</a:t>
            </a:r>
            <a:r>
              <a:rPr lang="en-GB" sz="1600">
                <a:solidFill>
                  <a:srgbClr val="505050"/>
                </a:solidFill>
              </a:rPr>
              <a:t>: </a:t>
            </a:r>
          </a:p>
          <a:p>
            <a:endParaRPr lang="en-GB" sz="1600">
              <a:solidFill>
                <a:srgbClr val="505050"/>
              </a:solidFill>
            </a:endParaRPr>
          </a:p>
          <a:p>
            <a:pPr marL="342900" indent="-342900">
              <a:buFontTx/>
              <a:buAutoNum type="arabicPeriod"/>
            </a:pPr>
            <a:r>
              <a:rPr lang="en-GB" sz="1600">
                <a:solidFill>
                  <a:srgbClr val="505050"/>
                </a:solidFill>
              </a:rPr>
              <a:t>Review completeness</a:t>
            </a:r>
          </a:p>
          <a:p>
            <a:pPr marL="342900" indent="-342900">
              <a:buAutoNum type="arabicPeriod"/>
            </a:pPr>
            <a:r>
              <a:rPr lang="en-GB" sz="1600">
                <a:solidFill>
                  <a:srgbClr val="505050"/>
                </a:solidFill>
              </a:rPr>
              <a:t>Review coherence</a:t>
            </a:r>
          </a:p>
          <a:p>
            <a:pPr marL="342900" indent="-342900">
              <a:buAutoNum type="arabicPeriod"/>
            </a:pPr>
            <a:r>
              <a:rPr lang="en-GB" sz="1600">
                <a:solidFill>
                  <a:srgbClr val="505050"/>
                </a:solidFill>
              </a:rPr>
              <a:t>Issue considerations on design aspects</a:t>
            </a:r>
          </a:p>
        </p:txBody>
      </p:sp>
      <p:sp>
        <p:nvSpPr>
          <p:cNvPr id="17" name="Rectángulo 16"/>
          <p:cNvSpPr/>
          <p:nvPr/>
        </p:nvSpPr>
        <p:spPr>
          <a:xfrm>
            <a:off x="344039" y="6578102"/>
            <a:ext cx="7044485" cy="261610"/>
          </a:xfrm>
          <a:prstGeom prst="rect">
            <a:avLst/>
          </a:prstGeom>
        </p:spPr>
        <p:txBody>
          <a:bodyPr wrap="square">
            <a:spAutoFit/>
          </a:bodyPr>
          <a:lstStyle/>
          <a:p>
            <a:r>
              <a:rPr lang="es-ES" sz="1100">
                <a:hlinkClick r:id="rId2"/>
              </a:rPr>
              <a:t>https://github.com/eprocurementontology/eprocurementontology/wiki/Conceptual-Model#classes-and-properties</a:t>
            </a:r>
            <a:r>
              <a:rPr lang="es-ES" sz="1100"/>
              <a:t> </a:t>
            </a:r>
          </a:p>
        </p:txBody>
      </p:sp>
      <p:sp>
        <p:nvSpPr>
          <p:cNvPr id="18" name="Rectángulo 17"/>
          <p:cNvSpPr/>
          <p:nvPr/>
        </p:nvSpPr>
        <p:spPr>
          <a:xfrm>
            <a:off x="865315" y="3002824"/>
            <a:ext cx="3521033" cy="584775"/>
          </a:xfrm>
          <a:prstGeom prst="rect">
            <a:avLst/>
          </a:prstGeom>
          <a:solidFill>
            <a:schemeClr val="bg1"/>
          </a:solidFill>
        </p:spPr>
        <p:txBody>
          <a:bodyPr wrap="square" rtlCol="0">
            <a:spAutoFit/>
          </a:bodyPr>
          <a:lstStyle/>
          <a:p>
            <a:r>
              <a:rPr lang="en-GB" sz="1600">
                <a:solidFill>
                  <a:srgbClr val="505050"/>
                </a:solidFill>
                <a:sym typeface="Wingdings" panose="05000000000000000000" pitchFamily="2" charset="2"/>
              </a:rPr>
              <a:t> Proposal: regular meetings with subgroup of technical experts</a:t>
            </a:r>
            <a:endParaRPr lang="en-GB" sz="1600">
              <a:solidFill>
                <a:srgbClr val="50505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62" y="3587599"/>
            <a:ext cx="6354005" cy="3055898"/>
          </a:xfrm>
          <a:prstGeom prst="rect">
            <a:avLst/>
          </a:prstGeom>
        </p:spPr>
      </p:pic>
      <p:grpSp>
        <p:nvGrpSpPr>
          <p:cNvPr id="3" name="Group 2"/>
          <p:cNvGrpSpPr/>
          <p:nvPr/>
        </p:nvGrpSpPr>
        <p:grpSpPr>
          <a:xfrm>
            <a:off x="4922325" y="779930"/>
            <a:ext cx="4180457" cy="3660264"/>
            <a:chOff x="404764" y="2621540"/>
            <a:chExt cx="4274690" cy="3729709"/>
          </a:xfrm>
        </p:grpSpPr>
        <p:pic>
          <p:nvPicPr>
            <p:cNvPr id="15" name="Imagen 14"/>
            <p:cNvPicPr>
              <a:picLocks noChangeAspect="1"/>
            </p:cNvPicPr>
            <p:nvPr/>
          </p:nvPicPr>
          <p:blipFill rotWithShape="1">
            <a:blip r:embed="rId4"/>
            <a:srcRect l="1872" t="8552" r="-1" b="1774"/>
            <a:stretch/>
          </p:blipFill>
          <p:spPr>
            <a:xfrm>
              <a:off x="404764" y="2621540"/>
              <a:ext cx="4274690" cy="3717600"/>
            </a:xfrm>
            <a:prstGeom prst="flowChartPunchedCard">
              <a:avLst/>
            </a:prstGeom>
          </p:spPr>
        </p:pic>
        <p:sp>
          <p:nvSpPr>
            <p:cNvPr id="16" name="Rectángulo redondeado 15"/>
            <p:cNvSpPr/>
            <p:nvPr/>
          </p:nvSpPr>
          <p:spPr>
            <a:xfrm>
              <a:off x="3513804" y="5747357"/>
              <a:ext cx="1092408" cy="603892"/>
            </a:xfrm>
            <a:prstGeom prst="roundRect">
              <a:avLst/>
            </a:prstGeom>
            <a:solidFill>
              <a:schemeClr val="accent1">
                <a:lumMod val="20000"/>
                <a:lumOff val="8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592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9</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r>
              <a:rPr lang="es-E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Preparation of the </a:t>
            </a:r>
            <a:r>
              <a:rPr lang="en-US" sz="2800" b="1" err="1">
                <a:solidFill>
                  <a:srgbClr val="9AAE04"/>
                </a:solidFill>
                <a:latin typeface="Arial" panose="020B0604020202020204" pitchFamily="34" charset="0"/>
                <a:cs typeface="Arial" panose="020B0604020202020204" pitchFamily="34" charset="0"/>
              </a:rPr>
              <a:t>PoC</a:t>
            </a:r>
            <a:r>
              <a:rPr lang="en-US" sz="2800" b="1">
                <a:solidFill>
                  <a:srgbClr val="9AAE04"/>
                </a:solidFill>
                <a:latin typeface="Arial" panose="020B0604020202020204" pitchFamily="34" charset="0"/>
                <a:cs typeface="Arial" panose="020B0604020202020204" pitchFamily="34" charset="0"/>
              </a:rPr>
              <a:t>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55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3" ma:contentTypeDescription="Crear nuevo documento." ma:contentTypeScope="" ma:versionID="a8c16b163a75f0cdad407017fe586723">
  <xsd:schema xmlns:xsd="http://www.w3.org/2001/XMLSchema" xmlns:xs="http://www.w3.org/2001/XMLSchema" xmlns:p="http://schemas.microsoft.com/office/2006/metadata/properties" xmlns:ns2="8a9dc265-2a70-4a01-bf40-b0bb55b38d64" targetNamespace="http://schemas.microsoft.com/office/2006/metadata/properties" ma:root="true" ma:fieldsID="db0bd90b333a7c35744a2635e8488d56" ns2:_="">
    <xsd:import namespace="8a9dc265-2a70-4a01-bf40-b0bb55b38d6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DCCD54-CEB7-4D93-B603-FE1660D0B3C2}">
  <ds:schemaRefs>
    <ds:schemaRef ds:uri="http://schemas.microsoft.com/sharepoint/v3/contenttype/forms"/>
  </ds:schemaRefs>
</ds:datastoreItem>
</file>

<file path=customXml/itemProps2.xml><?xml version="1.0" encoding="utf-8"?>
<ds:datastoreItem xmlns:ds="http://schemas.openxmlformats.org/officeDocument/2006/customXml" ds:itemID="{13DE142A-53B9-4846-A265-73DA8EF3B9DF}">
  <ds:schemaRefs>
    <ds:schemaRef ds:uri="8a9dc265-2a70-4a01-bf40-b0bb55b38d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FF93185-A91A-4472-A3F4-1E1B892525F0}">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a9dc265-2a70-4a01-bf40-b0bb55b38d6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TotalTime>
  <Words>481</Words>
  <Application>Microsoft Office PowerPoint</Application>
  <PresentationFormat>On-screen Show (4:3)</PresentationFormat>
  <Paragraphs>102</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Laia Bota Porta</dc:creator>
  <cp:lastModifiedBy>Laia Bota Porta</cp:lastModifiedBy>
  <cp:revision>4</cp:revision>
  <dcterms:modified xsi:type="dcterms:W3CDTF">2018-03-28T13:15:23Z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y fmtid="{D5CDD505-2E9C-101B-9397-08002B2CF9AE}" pid="3" name="File Modified">
    <vt:filetime>2018-02-22T16:11:26Z</vt:filetime>
  </property>
  <property fmtid="{D5CDD505-2E9C-101B-9397-08002B2CF9AE}" pid="4" name="JustUploaded">
    <vt:bool>false</vt:bool>
  </property>
</Properties>
</file>