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72"/>
      </p:cViewPr>
      <p:guideLst>
        <p:guide orient="horz" pos="2160"/>
        <p:guide pos="2857"/>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n-GB"/>
        </a:p>
      </dgm:t>
    </dgm:pt>
    <dgm:pt modelId="{8CFDA264-56DD-415E-AA2A-365F7226E341}" type="pres">
      <dgm:prSet presAssocID="{82F22BBC-7D35-4ED1-A514-CCD8C62ACB3C}" presName="entireBox" presStyleLbl="node1" presStyleIdx="0" presStyleCnt="3"/>
      <dgm:spPr/>
      <dgm:t>
        <a:bodyPr/>
        <a:lstStyle/>
        <a:p>
          <a:endParaRPr lang="en-GB"/>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n-GB"/>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n-GB"/>
        </a:p>
      </dgm:t>
    </dgm:pt>
    <dgm:pt modelId="{43E192CE-7D58-4FE4-97FD-AE4862F328DD}" type="pres">
      <dgm:prSet presAssocID="{C02B7445-14E0-4D06-9B03-984AE41B22C5}" presName="arrow" presStyleLbl="node1" presStyleIdx="1" presStyleCnt="3"/>
      <dgm:spPr/>
      <dgm:t>
        <a:bodyPr/>
        <a:lstStyle/>
        <a:p>
          <a:endParaRPr lang="en-GB"/>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n-GB"/>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n-GB"/>
        </a:p>
      </dgm:t>
    </dgm:pt>
    <dgm:pt modelId="{B098007B-9F32-4DC4-AB82-9A88F7C53E9E}" type="pres">
      <dgm:prSet presAssocID="{4D125206-C77E-4726-A3A2-FF19FE30E3E5}" presName="arrow" presStyleLbl="node1" presStyleIdx="2" presStyleCnt="3"/>
      <dgm:spPr/>
      <dgm:t>
        <a:bodyPr/>
        <a:lstStyle/>
        <a:p>
          <a:endParaRPr lang="en-GB"/>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n-GB"/>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n-GB"/>
        </a:p>
      </dgm:t>
    </dgm:pt>
  </dgm:ptLst>
  <dgm:cxnLst>
    <dgm:cxn modelId="{820B1B6D-F92B-4413-B1D1-F712BEC91192}" type="presOf" srcId="{C02B7445-14E0-4D06-9B03-984AE41B22C5}" destId="{E3EDB00F-2E2E-46CA-84E9-C74733C999F0}" srcOrd="0" destOrd="0" presId="urn:microsoft.com/office/officeart/2005/8/layout/process4"/>
    <dgm:cxn modelId="{6FC25745-2D56-4096-B82E-756B139B5B62}" type="presOf" srcId="{82F22BBC-7D35-4ED1-A514-CCD8C62ACB3C}" destId="{45678C51-63E7-4DA2-B61B-1E8B79C90FAB}" srcOrd="0" destOrd="0" presId="urn:microsoft.com/office/officeart/2005/8/layout/process4"/>
    <dgm:cxn modelId="{88784017-02B6-4A1F-A566-4A28722699CE}" type="presOf" srcId="{4D125206-C77E-4726-A3A2-FF19FE30E3E5}" destId="{B098007B-9F32-4DC4-AB82-9A88F7C53E9E}" srcOrd="1" destOrd="0" presId="urn:microsoft.com/office/officeart/2005/8/layout/process4"/>
    <dgm:cxn modelId="{4F0ED8E2-310B-4FB6-AE2A-C919BB130A24}" type="presOf" srcId="{F3980690-DFD2-4120-A38B-ADB308455659}" destId="{13CF0A61-9D84-4140-A925-81A1533A98A2}" srcOrd="0" destOrd="0" presId="urn:microsoft.com/office/officeart/2005/8/layout/process4"/>
    <dgm:cxn modelId="{1B9B07A1-B48F-411A-9B10-A4F1B52BFF9C}" type="presOf" srcId="{4D125206-C77E-4726-A3A2-FF19FE30E3E5}" destId="{2F5238BC-14A6-4A88-B495-2152F3401D95}" srcOrd="0"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86374187-6ECD-48B9-B8C6-C8ACD2A02BBD}" srcId="{4D125206-C77E-4726-A3A2-FF19FE30E3E5}" destId="{F3980690-DFD2-4120-A38B-ADB308455659}" srcOrd="1" destOrd="0" parTransId="{C2D7AADE-ADCE-4853-8273-27B5835C328C}" sibTransId="{497573C9-2C52-468C-9A2D-3D0B7C391547}"/>
    <dgm:cxn modelId="{F54D6D3F-42A5-4DA5-BDC0-4BEA3BDDB692}" srcId="{5637624B-CF98-49D9-A112-8B65EED2B6AD}" destId="{C02B7445-14E0-4D06-9B03-984AE41B22C5}" srcOrd="1" destOrd="0" parTransId="{6A1E0D90-6C08-465F-B759-421BEA812F88}" sibTransId="{EF255D7A-7B4B-4A62-A955-A05ECF4DC620}"/>
    <dgm:cxn modelId="{47619D83-E4F5-4125-B066-320C62D52C62}" type="presOf" srcId="{5637624B-CF98-49D9-A112-8B65EED2B6AD}" destId="{E9564414-79E7-41E6-81FA-F4EB5B151330}" srcOrd="0" destOrd="0" presId="urn:microsoft.com/office/officeart/2005/8/layout/process4"/>
    <dgm:cxn modelId="{425D8243-9468-4E6D-974F-E9865774A6DC}" type="presOf" srcId="{989F981A-F6DB-4728-9BC0-61CE55C75925}" destId="{5C2633E4-C75F-4966-B19A-8A9A4844E4E1}" srcOrd="0" destOrd="0" presId="urn:microsoft.com/office/officeart/2005/8/layout/process4"/>
    <dgm:cxn modelId="{48C2513E-78A3-4CF5-8D00-6EFA97762503}" srcId="{C02B7445-14E0-4D06-9B03-984AE41B22C5}" destId="{AC0E2405-852D-4285-B919-DAE43C0395FA}" srcOrd="0" destOrd="0" parTransId="{D4BB168D-F08E-48AE-9494-793185B4F316}" sibTransId="{F8CB7D01-AF78-49FC-ADFE-7B88DDC84643}"/>
    <dgm:cxn modelId="{07D82D14-4F8F-46EA-9D45-2C3846703311}" type="presOf" srcId="{82F22BBC-7D35-4ED1-A514-CCD8C62ACB3C}" destId="{8CFDA264-56DD-415E-AA2A-365F7226E341}" srcOrd="1"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FA19F707-3F52-4EF6-BFBD-E02E62F09C48}" type="presOf" srcId="{C02B7445-14E0-4D06-9B03-984AE41B22C5}" destId="{43E192CE-7D58-4FE4-97FD-AE4862F328DD}" srcOrd="1" destOrd="0" presId="urn:microsoft.com/office/officeart/2005/8/layout/process4"/>
    <dgm:cxn modelId="{E277EE2E-83C9-4C99-90EC-6E0306ACA36A}" srcId="{82F22BBC-7D35-4ED1-A514-CCD8C62ACB3C}" destId="{989F981A-F6DB-4728-9BC0-61CE55C75925}" srcOrd="0" destOrd="0" parTransId="{B285904D-C8F2-4C91-86C7-5C278045F954}" sibTransId="{15BC7C30-FB05-47B8-B7B7-5DE4BF4D1040}"/>
    <dgm:cxn modelId="{22200190-F255-49E0-8094-8C3803EF972C}" srcId="{4D125206-C77E-4726-A3A2-FF19FE30E3E5}" destId="{EFC197B4-C02F-48FA-9457-F1B442B3D9C0}" srcOrd="0" destOrd="0" parTransId="{13DA3FB1-1299-45AB-8AF2-9788BE3BAD2E}" sibTransId="{31583868-D42E-4C7D-9DE0-7B7CFF60F563}"/>
    <dgm:cxn modelId="{51BF28CD-9657-4672-93D6-607C13701383}" srcId="{5637624B-CF98-49D9-A112-8B65EED2B6AD}" destId="{82F22BBC-7D35-4ED1-A514-CCD8C62ACB3C}" srcOrd="2" destOrd="0" parTransId="{97FC9989-CBC4-4F6A-B1A9-67A4DFF8E8A7}" sibTransId="{BB5D41C3-3C5A-4D28-BC9D-ED75DC04673F}"/>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ontology/eprocurementontology/blob/master/v2.0.0/03_Analysis%20and%20design/img/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everis/ePO/blob/master/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everis/ePO/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10</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914401" y="6625261"/>
            <a:ext cx="8229600" cy="253916"/>
          </a:xfrm>
          <a:prstGeom prst="rect">
            <a:avLst/>
          </a:prstGeom>
        </p:spPr>
        <p:txBody>
          <a:bodyPr wrap="square">
            <a:spAutoFit/>
          </a:bodyPr>
          <a:lstStyle/>
          <a:p>
            <a:r>
              <a:rPr lang="es-ES" sz="1050" dirty="0">
                <a:hlinkClick r:id="rId3"/>
              </a:rPr>
              <a:t>https://</a:t>
            </a:r>
            <a:r>
              <a:rPr lang="es-ES" sz="1050" dirty="0" smtClean="0">
                <a:hlinkClick r:id="rId3"/>
              </a:rPr>
              <a:t>github.com/eprocurementontology/eprocurementontology/blob/master/v2.0.0/03_Analysis%20and%20design/img/ePO_PoC.png</a:t>
            </a:r>
            <a:r>
              <a:rPr lang="es-ES" sz="1050" dirty="0" smtClean="0"/>
              <a:t> </a:t>
            </a:r>
            <a:endParaRPr lang="es-ES" sz="1050" dirty="0"/>
          </a:p>
        </p:txBody>
      </p:sp>
    </p:spTree>
    <p:extLst>
      <p:ext uri="{BB962C8B-B14F-4D97-AF65-F5344CB8AC3E}">
        <p14:creationId xmlns:p14="http://schemas.microsoft.com/office/powerpoint/2010/main" val="66676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753035" y="6403035"/>
            <a:ext cx="7539318" cy="415498"/>
          </a:xfrm>
          <a:prstGeom prst="rect">
            <a:avLst/>
          </a:prstGeom>
        </p:spPr>
        <p:txBody>
          <a:bodyPr wrap="square">
            <a:spAutoFit/>
          </a:bodyPr>
          <a:lstStyle/>
          <a:p>
            <a:r>
              <a:rPr lang="es-ES" sz="1050">
                <a:hlinkClick r:id="rId8"/>
              </a:rPr>
              <a:t>https://github.com/eProcurement-everis/ePO/blob/master/02_IR_DED/WayforwardCompetencyQuestions.pdf</a:t>
            </a:r>
            <a:endParaRPr lang="es-ES" sz="1050"/>
          </a:p>
          <a:p>
            <a:r>
              <a:rPr lang="es-ES" sz="1050">
                <a:hlinkClick r:id="rId9"/>
              </a:rPr>
              <a:t>https://github.com/eProcurement-everis/ePO/wiki/Competency-Questions</a:t>
            </a:r>
            <a:endParaRPr lang="es-ES" sz="1050"/>
          </a:p>
        </p:txBody>
      </p:sp>
    </p:spTree>
    <p:extLst>
      <p:ext uri="{BB962C8B-B14F-4D97-AF65-F5344CB8AC3E}">
        <p14:creationId xmlns:p14="http://schemas.microsoft.com/office/powerpoint/2010/main" val="17112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a:sym typeface="Wingdings" panose="05000000000000000000" pitchFamily="2" charset="2"/>
              </a:rPr>
              <a:t>19</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b="0">
                <a:sym typeface="Wingdings" panose="05000000000000000000" pitchFamily="2" charset="2"/>
              </a:rPr>
              <a:t>First version of </a:t>
            </a:r>
            <a:r>
              <a:rPr lang="en-US" b="0" err="1">
                <a:sym typeface="Wingdings" panose="05000000000000000000" pitchFamily="2" charset="2"/>
              </a:rPr>
              <a:t>PoC</a:t>
            </a:r>
            <a:r>
              <a:rPr lang="en-US" b="0">
                <a:sym typeface="Wingdings" panose="05000000000000000000" pitchFamily="2" charset="2"/>
              </a:rPr>
              <a:t> available for revision by WG.</a:t>
            </a:r>
          </a:p>
          <a:p>
            <a:pPr marL="800100" lvl="1" indent="-285750">
              <a:buFont typeface="Arial" panose="020B0604020202020204" pitchFamily="34" charset="0"/>
              <a:buChar char="•"/>
              <a:defRPr/>
            </a:pPr>
            <a:endParaRPr lang="en-US">
              <a:sym typeface="Wingdings" panose="05000000000000000000" pitchFamily="2" charset="2"/>
            </a:endParaRPr>
          </a:p>
          <a:p>
            <a:pPr marL="285750" indent="-285750">
              <a:buFont typeface="Arial" panose="020B0604020202020204" pitchFamily="34" charset="0"/>
              <a:buChar char="•"/>
              <a:defRPr/>
            </a:pPr>
            <a:r>
              <a:rPr lang="en-US">
                <a:sym typeface="Wingdings" panose="05000000000000000000" pitchFamily="2" charset="2"/>
              </a:rPr>
              <a:t>26</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err="1">
                <a:sym typeface="Wingdings" panose="05000000000000000000" pitchFamily="2" charset="2"/>
              </a:rPr>
              <a:t>PoC</a:t>
            </a:r>
            <a:r>
              <a:rPr lang="en-US">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Maria Font</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49" y="3716235"/>
            <a:ext cx="6254301" cy="2844766"/>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r>
              <a:rPr lang="es-E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Preparation of the </a:t>
            </a:r>
            <a:r>
              <a:rPr lang="en-US" sz="2800" b="1" err="1">
                <a:solidFill>
                  <a:srgbClr val="9AAE04"/>
                </a:solidFill>
                <a:latin typeface="Arial" panose="020B0604020202020204" pitchFamily="34" charset="0"/>
                <a:cs typeface="Arial" panose="020B0604020202020204" pitchFamily="34" charset="0"/>
              </a:rPr>
              <a:t>PoC</a:t>
            </a:r>
            <a:r>
              <a:rPr lang="en-US" sz="2800" b="1">
                <a:solidFill>
                  <a:srgbClr val="9AAE04"/>
                </a:solidFill>
                <a:latin typeface="Arial" panose="020B0604020202020204" pitchFamily="34" charset="0"/>
                <a:cs typeface="Arial" panose="020B0604020202020204" pitchFamily="34" charset="0"/>
              </a:rPr>
              <a:t>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F93185-A91A-4472-A3F4-1E1B892525F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a9dc265-2a70-4a01-bf40-b0bb55b38d64"/>
    <ds:schemaRef ds:uri="http://www.w3.org/XML/1998/namespace"/>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On-screen Show (4:3)</PresentationFormat>
  <Paragraphs>103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Laia Bota Porta</dc:creator>
  <cp:lastModifiedBy>Laia Bota Porta</cp:lastModifiedBy>
  <cp:revision>3</cp:revision>
  <dcterms:modified xsi:type="dcterms:W3CDTF">2018-03-27T16:36:16Z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